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5" r:id="rId17"/>
    <p:sldId id="271" r:id="rId18"/>
    <p:sldId id="272" r:id="rId19"/>
    <p:sldId id="273" r:id="rId20"/>
    <p:sldId id="274" r:id="rId21"/>
  </p:sldIdLst>
  <p:sldSz cx="121793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21898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374C81"/>
        </a:solidFill>
        <a:effectLst/>
        <a:uFillTx/>
        <a:latin typeface="+mn-lt"/>
        <a:ea typeface="+mn-ea"/>
        <a:cs typeface="+mn-cs"/>
        <a:sym typeface="Century Gothic"/>
      </a:defRPr>
    </a:lvl1pPr>
    <a:lvl2pPr marL="0" marR="0" indent="609492" algn="l" defTabSz="121898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374C81"/>
        </a:solidFill>
        <a:effectLst/>
        <a:uFillTx/>
        <a:latin typeface="+mn-lt"/>
        <a:ea typeface="+mn-ea"/>
        <a:cs typeface="+mn-cs"/>
        <a:sym typeface="Century Gothic"/>
      </a:defRPr>
    </a:lvl2pPr>
    <a:lvl3pPr marL="0" marR="0" indent="1218987" algn="l" defTabSz="121898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374C81"/>
        </a:solidFill>
        <a:effectLst/>
        <a:uFillTx/>
        <a:latin typeface="+mn-lt"/>
        <a:ea typeface="+mn-ea"/>
        <a:cs typeface="+mn-cs"/>
        <a:sym typeface="Century Gothic"/>
      </a:defRPr>
    </a:lvl3pPr>
    <a:lvl4pPr marL="0" marR="0" indent="1828480" algn="l" defTabSz="121898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374C81"/>
        </a:solidFill>
        <a:effectLst/>
        <a:uFillTx/>
        <a:latin typeface="+mn-lt"/>
        <a:ea typeface="+mn-ea"/>
        <a:cs typeface="+mn-cs"/>
        <a:sym typeface="Century Gothic"/>
      </a:defRPr>
    </a:lvl4pPr>
    <a:lvl5pPr marL="0" marR="0" indent="2437973" algn="l" defTabSz="121898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374C81"/>
        </a:solidFill>
        <a:effectLst/>
        <a:uFillTx/>
        <a:latin typeface="+mn-lt"/>
        <a:ea typeface="+mn-ea"/>
        <a:cs typeface="+mn-cs"/>
        <a:sym typeface="Century Gothic"/>
      </a:defRPr>
    </a:lvl5pPr>
    <a:lvl6pPr marL="0" marR="0" indent="3047467" algn="l" defTabSz="121898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374C81"/>
        </a:solidFill>
        <a:effectLst/>
        <a:uFillTx/>
        <a:latin typeface="+mn-lt"/>
        <a:ea typeface="+mn-ea"/>
        <a:cs typeface="+mn-cs"/>
        <a:sym typeface="Century Gothic"/>
      </a:defRPr>
    </a:lvl6pPr>
    <a:lvl7pPr marL="0" marR="0" indent="3656960" algn="l" defTabSz="121898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374C81"/>
        </a:solidFill>
        <a:effectLst/>
        <a:uFillTx/>
        <a:latin typeface="+mn-lt"/>
        <a:ea typeface="+mn-ea"/>
        <a:cs typeface="+mn-cs"/>
        <a:sym typeface="Century Gothic"/>
      </a:defRPr>
    </a:lvl7pPr>
    <a:lvl8pPr marL="0" marR="0" indent="4266453" algn="l" defTabSz="121898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374C81"/>
        </a:solidFill>
        <a:effectLst/>
        <a:uFillTx/>
        <a:latin typeface="+mn-lt"/>
        <a:ea typeface="+mn-ea"/>
        <a:cs typeface="+mn-cs"/>
        <a:sym typeface="Century Gothic"/>
      </a:defRPr>
    </a:lvl8pPr>
    <a:lvl9pPr marL="0" marR="0" indent="4875946" algn="l" defTabSz="121898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374C81"/>
        </a:solidFill>
        <a:effectLst/>
        <a:uFillTx/>
        <a:latin typeface="+mn-lt"/>
        <a:ea typeface="+mn-ea"/>
        <a:cs typeface="+mn-cs"/>
        <a:sym typeface="Century Gothic"/>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374C81"/>
        </a:fontRef>
        <a:srgbClr val="374C8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CFD5"/>
          </a:solidFill>
        </a:fill>
      </a:tcStyle>
    </a:wholeTbl>
    <a:band2H>
      <a:tcTxStyle/>
      <a:tcStyle>
        <a:tcBdr/>
        <a:fill>
          <a:solidFill>
            <a:srgbClr val="E8E8EB"/>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374C81"/>
        </a:fontRef>
        <a:srgbClr val="374C8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AD3DC"/>
          </a:solidFill>
        </a:fill>
      </a:tcStyle>
    </a:wholeTbl>
    <a:band2H>
      <a:tcTxStyle/>
      <a:tcStyle>
        <a:tcBdr/>
        <a:fill>
          <a:solidFill>
            <a:srgbClr val="EDEAEE"/>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374C81"/>
        </a:fontRef>
        <a:srgbClr val="374C8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7D1D1"/>
          </a:solidFill>
        </a:fill>
      </a:tcStyle>
    </a:wholeTbl>
    <a:band2H>
      <a:tcTxStyle/>
      <a:tcStyle>
        <a:tcBdr/>
        <a:fill>
          <a:solidFill>
            <a:srgbClr val="ECE9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374C81"/>
        </a:fontRef>
        <a:srgbClr val="374C8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8EC"/>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374C81"/>
        </a:fontRef>
        <a:srgbClr val="374C81"/>
      </a:tcTxStyle>
      <a:tcStyle>
        <a:tcBdr>
          <a:left>
            <a:ln w="12700" cap="flat">
              <a:noFill/>
              <a:miter lim="400000"/>
            </a:ln>
          </a:left>
          <a:right>
            <a:ln w="12700" cap="flat">
              <a:noFill/>
              <a:miter lim="400000"/>
            </a:ln>
          </a:right>
          <a:top>
            <a:ln w="50800" cap="flat">
              <a:solidFill>
                <a:srgbClr val="374C81"/>
              </a:solidFill>
              <a:prstDash val="solid"/>
              <a:round/>
            </a:ln>
          </a:top>
          <a:bottom>
            <a:ln w="25400" cap="flat">
              <a:solidFill>
                <a:srgbClr val="374C81"/>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374C81"/>
              </a:solidFill>
              <a:prstDash val="solid"/>
              <a:round/>
            </a:ln>
          </a:top>
          <a:bottom>
            <a:ln w="25400" cap="flat">
              <a:solidFill>
                <a:srgbClr val="374C81"/>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374C81"/>
        </a:fontRef>
        <a:srgbClr val="374C8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ED7"/>
          </a:solidFill>
        </a:fill>
      </a:tcStyle>
    </a:wholeTbl>
    <a:band2H>
      <a:tcTxStyle/>
      <a:tcStyle>
        <a:tcBdr/>
        <a:fill>
          <a:solidFill>
            <a:srgbClr val="E7E8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74C8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74C8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74C81"/>
          </a:solidFill>
        </a:fill>
      </a:tcStyle>
    </a:firstRow>
  </a:tblStyle>
  <a:tblStyle styleId="{2708684C-4D16-4618-839F-0558EEFCDFE6}" styleName="">
    <a:tblBg/>
    <a:wholeTbl>
      <a:tcTxStyle b="off" i="off">
        <a:fontRef idx="minor">
          <a:srgbClr val="374C81"/>
        </a:fontRef>
        <a:srgbClr val="374C81"/>
      </a:tcTxStyle>
      <a:tcStyle>
        <a:tcBdr>
          <a:left>
            <a:ln w="12700" cap="flat">
              <a:solidFill>
                <a:srgbClr val="374C81"/>
              </a:solidFill>
              <a:prstDash val="solid"/>
              <a:round/>
            </a:ln>
          </a:left>
          <a:right>
            <a:ln w="12700" cap="flat">
              <a:solidFill>
                <a:srgbClr val="374C81"/>
              </a:solidFill>
              <a:prstDash val="solid"/>
              <a:round/>
            </a:ln>
          </a:right>
          <a:top>
            <a:ln w="12700" cap="flat">
              <a:solidFill>
                <a:srgbClr val="374C81"/>
              </a:solidFill>
              <a:prstDash val="solid"/>
              <a:round/>
            </a:ln>
          </a:top>
          <a:bottom>
            <a:ln w="12700" cap="flat">
              <a:solidFill>
                <a:srgbClr val="374C81"/>
              </a:solidFill>
              <a:prstDash val="solid"/>
              <a:round/>
            </a:ln>
          </a:bottom>
          <a:insideH>
            <a:ln w="12700" cap="flat">
              <a:solidFill>
                <a:srgbClr val="374C81"/>
              </a:solidFill>
              <a:prstDash val="solid"/>
              <a:round/>
            </a:ln>
          </a:insideH>
          <a:insideV>
            <a:ln w="12700" cap="flat">
              <a:solidFill>
                <a:srgbClr val="374C81"/>
              </a:solidFill>
              <a:prstDash val="solid"/>
              <a:round/>
            </a:ln>
          </a:insideV>
        </a:tcBdr>
        <a:fill>
          <a:solidFill>
            <a:srgbClr val="374C81">
              <a:alpha val="20000"/>
            </a:srgbClr>
          </a:solidFill>
        </a:fill>
      </a:tcStyle>
    </a:wholeTbl>
    <a:band2H>
      <a:tcTxStyle/>
      <a:tcStyle>
        <a:tcBdr/>
        <a:fill>
          <a:solidFill>
            <a:srgbClr val="FFFFFF"/>
          </a:solidFill>
        </a:fill>
      </a:tcStyle>
    </a:band2H>
    <a:firstCol>
      <a:tcTxStyle b="on" i="off">
        <a:fontRef idx="minor">
          <a:srgbClr val="374C81"/>
        </a:fontRef>
        <a:srgbClr val="374C81"/>
      </a:tcTxStyle>
      <a:tcStyle>
        <a:tcBdr>
          <a:left>
            <a:ln w="12700" cap="flat">
              <a:solidFill>
                <a:srgbClr val="374C81"/>
              </a:solidFill>
              <a:prstDash val="solid"/>
              <a:round/>
            </a:ln>
          </a:left>
          <a:right>
            <a:ln w="12700" cap="flat">
              <a:solidFill>
                <a:srgbClr val="374C81"/>
              </a:solidFill>
              <a:prstDash val="solid"/>
              <a:round/>
            </a:ln>
          </a:right>
          <a:top>
            <a:ln w="12700" cap="flat">
              <a:solidFill>
                <a:srgbClr val="374C81"/>
              </a:solidFill>
              <a:prstDash val="solid"/>
              <a:round/>
            </a:ln>
          </a:top>
          <a:bottom>
            <a:ln w="12700" cap="flat">
              <a:solidFill>
                <a:srgbClr val="374C81"/>
              </a:solidFill>
              <a:prstDash val="solid"/>
              <a:round/>
            </a:ln>
          </a:bottom>
          <a:insideH>
            <a:ln w="12700" cap="flat">
              <a:solidFill>
                <a:srgbClr val="374C81"/>
              </a:solidFill>
              <a:prstDash val="solid"/>
              <a:round/>
            </a:ln>
          </a:insideH>
          <a:insideV>
            <a:ln w="12700" cap="flat">
              <a:solidFill>
                <a:srgbClr val="374C81"/>
              </a:solidFill>
              <a:prstDash val="solid"/>
              <a:round/>
            </a:ln>
          </a:insideV>
        </a:tcBdr>
        <a:fill>
          <a:solidFill>
            <a:srgbClr val="374C81">
              <a:alpha val="20000"/>
            </a:srgbClr>
          </a:solidFill>
        </a:fill>
      </a:tcStyle>
    </a:firstCol>
    <a:lastRow>
      <a:tcTxStyle b="on" i="off">
        <a:fontRef idx="minor">
          <a:srgbClr val="374C81"/>
        </a:fontRef>
        <a:srgbClr val="374C81"/>
      </a:tcTxStyle>
      <a:tcStyle>
        <a:tcBdr>
          <a:left>
            <a:ln w="12700" cap="flat">
              <a:solidFill>
                <a:srgbClr val="374C81"/>
              </a:solidFill>
              <a:prstDash val="solid"/>
              <a:round/>
            </a:ln>
          </a:left>
          <a:right>
            <a:ln w="12700" cap="flat">
              <a:solidFill>
                <a:srgbClr val="374C81"/>
              </a:solidFill>
              <a:prstDash val="solid"/>
              <a:round/>
            </a:ln>
          </a:right>
          <a:top>
            <a:ln w="50800" cap="flat">
              <a:solidFill>
                <a:srgbClr val="374C81"/>
              </a:solidFill>
              <a:prstDash val="solid"/>
              <a:round/>
            </a:ln>
          </a:top>
          <a:bottom>
            <a:ln w="12700" cap="flat">
              <a:solidFill>
                <a:srgbClr val="374C81"/>
              </a:solidFill>
              <a:prstDash val="solid"/>
              <a:round/>
            </a:ln>
          </a:bottom>
          <a:insideH>
            <a:ln w="12700" cap="flat">
              <a:solidFill>
                <a:srgbClr val="374C81"/>
              </a:solidFill>
              <a:prstDash val="solid"/>
              <a:round/>
            </a:ln>
          </a:insideH>
          <a:insideV>
            <a:ln w="12700" cap="flat">
              <a:solidFill>
                <a:srgbClr val="374C81"/>
              </a:solidFill>
              <a:prstDash val="solid"/>
              <a:round/>
            </a:ln>
          </a:insideV>
        </a:tcBdr>
        <a:fill>
          <a:noFill/>
        </a:fill>
      </a:tcStyle>
    </a:lastRow>
    <a:firstRow>
      <a:tcTxStyle b="on" i="off">
        <a:fontRef idx="minor">
          <a:srgbClr val="374C81"/>
        </a:fontRef>
        <a:srgbClr val="374C81"/>
      </a:tcTxStyle>
      <a:tcStyle>
        <a:tcBdr>
          <a:left>
            <a:ln w="12700" cap="flat">
              <a:solidFill>
                <a:srgbClr val="374C81"/>
              </a:solidFill>
              <a:prstDash val="solid"/>
              <a:round/>
            </a:ln>
          </a:left>
          <a:right>
            <a:ln w="12700" cap="flat">
              <a:solidFill>
                <a:srgbClr val="374C81"/>
              </a:solidFill>
              <a:prstDash val="solid"/>
              <a:round/>
            </a:ln>
          </a:right>
          <a:top>
            <a:ln w="12700" cap="flat">
              <a:solidFill>
                <a:srgbClr val="374C81"/>
              </a:solidFill>
              <a:prstDash val="solid"/>
              <a:round/>
            </a:ln>
          </a:top>
          <a:bottom>
            <a:ln w="25400" cap="flat">
              <a:solidFill>
                <a:srgbClr val="374C81"/>
              </a:solidFill>
              <a:prstDash val="solid"/>
              <a:round/>
            </a:ln>
          </a:bottom>
          <a:insideH>
            <a:ln w="12700" cap="flat">
              <a:solidFill>
                <a:srgbClr val="374C81"/>
              </a:solidFill>
              <a:prstDash val="solid"/>
              <a:round/>
            </a:ln>
          </a:insideH>
          <a:insideV>
            <a:ln w="12700" cap="flat">
              <a:solidFill>
                <a:srgbClr val="374C81"/>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4" name="Shape 94"/>
          <p:cNvSpPr>
            <a:spLocks noGrp="1" noRot="1" noChangeAspect="1"/>
          </p:cNvSpPr>
          <p:nvPr>
            <p:ph type="sldImg"/>
          </p:nvPr>
        </p:nvSpPr>
        <p:spPr>
          <a:xfrm>
            <a:off x="1143000" y="685800"/>
            <a:ext cx="4572000" cy="3429000"/>
          </a:xfrm>
          <a:prstGeom prst="rect">
            <a:avLst/>
          </a:prstGeom>
        </p:spPr>
        <p:txBody>
          <a:bodyPr/>
          <a:lstStyle/>
          <a:p>
            <a:endParaRPr/>
          </a:p>
        </p:txBody>
      </p:sp>
      <p:sp>
        <p:nvSpPr>
          <p:cNvPr id="95" name="Shape 9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218987" latinLnBrk="0">
      <a:defRPr sz="1600">
        <a:latin typeface="+mn-lt"/>
        <a:ea typeface="+mn-ea"/>
        <a:cs typeface="+mn-cs"/>
        <a:sym typeface="Century Gothic"/>
      </a:defRPr>
    </a:lvl1pPr>
    <a:lvl2pPr indent="228600" defTabSz="1218987" latinLnBrk="0">
      <a:defRPr sz="1600">
        <a:latin typeface="+mn-lt"/>
        <a:ea typeface="+mn-ea"/>
        <a:cs typeface="+mn-cs"/>
        <a:sym typeface="Century Gothic"/>
      </a:defRPr>
    </a:lvl2pPr>
    <a:lvl3pPr indent="457200" defTabSz="1218987" latinLnBrk="0">
      <a:defRPr sz="1600">
        <a:latin typeface="+mn-lt"/>
        <a:ea typeface="+mn-ea"/>
        <a:cs typeface="+mn-cs"/>
        <a:sym typeface="Century Gothic"/>
      </a:defRPr>
    </a:lvl3pPr>
    <a:lvl4pPr indent="685800" defTabSz="1218987" latinLnBrk="0">
      <a:defRPr sz="1600">
        <a:latin typeface="+mn-lt"/>
        <a:ea typeface="+mn-ea"/>
        <a:cs typeface="+mn-cs"/>
        <a:sym typeface="Century Gothic"/>
      </a:defRPr>
    </a:lvl4pPr>
    <a:lvl5pPr indent="914400" defTabSz="1218987" latinLnBrk="0">
      <a:defRPr sz="1600">
        <a:latin typeface="+mn-lt"/>
        <a:ea typeface="+mn-ea"/>
        <a:cs typeface="+mn-cs"/>
        <a:sym typeface="Century Gothic"/>
      </a:defRPr>
    </a:lvl5pPr>
    <a:lvl6pPr indent="1143000" defTabSz="1218987" latinLnBrk="0">
      <a:defRPr sz="1600">
        <a:latin typeface="+mn-lt"/>
        <a:ea typeface="+mn-ea"/>
        <a:cs typeface="+mn-cs"/>
        <a:sym typeface="Century Gothic"/>
      </a:defRPr>
    </a:lvl6pPr>
    <a:lvl7pPr indent="1371600" defTabSz="1218987" latinLnBrk="0">
      <a:defRPr sz="1600">
        <a:latin typeface="+mn-lt"/>
        <a:ea typeface="+mn-ea"/>
        <a:cs typeface="+mn-cs"/>
        <a:sym typeface="Century Gothic"/>
      </a:defRPr>
    </a:lvl7pPr>
    <a:lvl8pPr indent="1600200" defTabSz="1218987" latinLnBrk="0">
      <a:defRPr sz="1600">
        <a:latin typeface="+mn-lt"/>
        <a:ea typeface="+mn-ea"/>
        <a:cs typeface="+mn-cs"/>
        <a:sym typeface="Century Gothic"/>
      </a:defRPr>
    </a:lvl8pPr>
    <a:lvl9pPr indent="1828800" defTabSz="1218987" latinLnBrk="0">
      <a:defRPr sz="1600">
        <a:latin typeface="+mn-lt"/>
        <a:ea typeface="+mn-ea"/>
        <a:cs typeface="+mn-cs"/>
        <a:sym typeface="Century Gothic"/>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2" name="Title Text"/>
          <p:cNvSpPr txBox="1">
            <a:spLocks noGrp="1"/>
          </p:cNvSpPr>
          <p:nvPr>
            <p:ph type="title"/>
          </p:nvPr>
        </p:nvSpPr>
        <p:spPr>
          <a:xfrm>
            <a:off x="4672383" y="1498600"/>
            <a:ext cx="7008574" cy="3298826"/>
          </a:xfrm>
          <a:prstGeom prst="rect">
            <a:avLst/>
          </a:prstGeom>
        </p:spPr>
        <p:txBody>
          <a:bodyPr/>
          <a:lstStyle>
            <a:lvl1pPr>
              <a:lnSpc>
                <a:spcPct val="90000"/>
              </a:lnSpc>
              <a:defRPr sz="5400"/>
            </a:lvl1pPr>
          </a:lstStyle>
          <a:p>
            <a:r>
              <a:t>Title Text</a:t>
            </a:r>
          </a:p>
        </p:txBody>
      </p:sp>
      <p:sp>
        <p:nvSpPr>
          <p:cNvPr id="13" name="Body Level One…"/>
          <p:cNvSpPr txBox="1">
            <a:spLocks noGrp="1"/>
          </p:cNvSpPr>
          <p:nvPr>
            <p:ph type="body" sz="quarter" idx="1"/>
          </p:nvPr>
        </p:nvSpPr>
        <p:spPr>
          <a:xfrm>
            <a:off x="4672383" y="4927600"/>
            <a:ext cx="7008574" cy="1244600"/>
          </a:xfrm>
          <a:prstGeom prst="rect">
            <a:avLst/>
          </a:prstGeom>
        </p:spPr>
        <p:txBody>
          <a:bodyPr/>
          <a:lstStyle>
            <a:lvl1pPr marL="0" indent="0">
              <a:spcBef>
                <a:spcPts val="0"/>
              </a:spcBef>
              <a:buSzTx/>
              <a:buFontTx/>
              <a:buNone/>
              <a:defRPr sz="2800"/>
            </a:lvl1pPr>
            <a:lvl2pPr marL="0" indent="609492">
              <a:spcBef>
                <a:spcPts val="0"/>
              </a:spcBef>
              <a:buSzTx/>
              <a:buFontTx/>
              <a:buNone/>
              <a:defRPr sz="2800"/>
            </a:lvl2pPr>
            <a:lvl3pPr marL="0" indent="1218987">
              <a:spcBef>
                <a:spcPts val="0"/>
              </a:spcBef>
              <a:buSzTx/>
              <a:buFontTx/>
              <a:buNone/>
              <a:defRPr sz="2800"/>
            </a:lvl3pPr>
            <a:lvl4pPr marL="0" indent="1828480">
              <a:spcBef>
                <a:spcPts val="0"/>
              </a:spcBef>
              <a:buSzTx/>
              <a:buFontTx/>
              <a:buNone/>
              <a:defRPr sz="2800"/>
            </a:lvl4pPr>
            <a:lvl5pPr marL="0" indent="2437973">
              <a:spcBef>
                <a:spcPts val="0"/>
              </a:spcBef>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xfrm>
            <a:off x="5886661" y="5988050"/>
            <a:ext cx="2841838"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1" name="Title Text"/>
          <p:cNvSpPr txBox="1">
            <a:spLocks noGrp="1"/>
          </p:cNvSpPr>
          <p:nvPr>
            <p:ph type="title"/>
          </p:nvPr>
        </p:nvSpPr>
        <p:spPr>
          <a:prstGeom prst="rect">
            <a:avLst/>
          </a:prstGeom>
        </p:spPr>
        <p:txBody>
          <a:bodyPr/>
          <a:lstStyle/>
          <a:p>
            <a:r>
              <a:t>Title Text</a:t>
            </a:r>
          </a:p>
        </p:txBody>
      </p:sp>
      <p:sp>
        <p:nvSpPr>
          <p:cNvPr id="2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0" name="Title Text"/>
          <p:cNvSpPr txBox="1">
            <a:spLocks noGrp="1"/>
          </p:cNvSpPr>
          <p:nvPr>
            <p:ph type="title"/>
          </p:nvPr>
        </p:nvSpPr>
        <p:spPr>
          <a:xfrm>
            <a:off x="812589" y="4445000"/>
            <a:ext cx="7008574" cy="1930400"/>
          </a:xfrm>
          <a:prstGeom prst="rect">
            <a:avLst/>
          </a:prstGeom>
        </p:spPr>
        <p:txBody>
          <a:bodyPr anchor="t"/>
          <a:lstStyle>
            <a:lvl1pPr>
              <a:defRPr sz="5400"/>
            </a:lvl1pPr>
          </a:lstStyle>
          <a:p>
            <a:r>
              <a:t>Title Text</a:t>
            </a:r>
          </a:p>
        </p:txBody>
      </p:sp>
      <p:sp>
        <p:nvSpPr>
          <p:cNvPr id="31" name="Body Level One…"/>
          <p:cNvSpPr txBox="1">
            <a:spLocks noGrp="1"/>
          </p:cNvSpPr>
          <p:nvPr>
            <p:ph type="body" sz="quarter" idx="1"/>
          </p:nvPr>
        </p:nvSpPr>
        <p:spPr>
          <a:xfrm>
            <a:off x="812589" y="3124200"/>
            <a:ext cx="7008574" cy="1296988"/>
          </a:xfrm>
          <a:prstGeom prst="rect">
            <a:avLst/>
          </a:prstGeom>
        </p:spPr>
        <p:txBody>
          <a:bodyPr anchor="b"/>
          <a:lstStyle>
            <a:lvl1pPr marL="0" indent="0">
              <a:spcBef>
                <a:spcPts val="0"/>
              </a:spcBef>
              <a:buSzTx/>
              <a:buFontTx/>
              <a:buNone/>
              <a:defRPr sz="2800"/>
            </a:lvl1pPr>
            <a:lvl2pPr marL="0" indent="609492">
              <a:spcBef>
                <a:spcPts val="0"/>
              </a:spcBef>
              <a:buSzTx/>
              <a:buFontTx/>
              <a:buNone/>
              <a:defRPr sz="2800"/>
            </a:lvl2pPr>
            <a:lvl3pPr marL="0" indent="1218987">
              <a:spcBef>
                <a:spcPts val="0"/>
              </a:spcBef>
              <a:buSzTx/>
              <a:buFontTx/>
              <a:buNone/>
              <a:defRPr sz="2800"/>
            </a:lvl3pPr>
            <a:lvl4pPr marL="0" indent="1828480">
              <a:spcBef>
                <a:spcPts val="0"/>
              </a:spcBef>
              <a:buSzTx/>
              <a:buFontTx/>
              <a:buNone/>
              <a:defRPr sz="2800"/>
            </a:lvl4pPr>
            <a:lvl5pPr marL="0" indent="2437973">
              <a:spcBef>
                <a:spcPts val="0"/>
              </a:spcBef>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32" name="Slide Number"/>
          <p:cNvSpPr txBox="1">
            <a:spLocks noGrp="1"/>
          </p:cNvSpPr>
          <p:nvPr>
            <p:ph type="sldNum" sz="quarter" idx="2"/>
          </p:nvPr>
        </p:nvSpPr>
        <p:spPr>
          <a:xfrm>
            <a:off x="5886661" y="5988050"/>
            <a:ext cx="2841838"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9" name="Title Text"/>
          <p:cNvSpPr txBox="1">
            <a:spLocks noGrp="1"/>
          </p:cNvSpPr>
          <p:nvPr>
            <p:ph type="title"/>
          </p:nvPr>
        </p:nvSpPr>
        <p:spPr>
          <a:prstGeom prst="rect">
            <a:avLst/>
          </a:prstGeom>
        </p:spPr>
        <p:txBody>
          <a:bodyPr/>
          <a:lstStyle/>
          <a:p>
            <a:r>
              <a:t>Title Text</a:t>
            </a:r>
          </a:p>
        </p:txBody>
      </p:sp>
      <p:sp>
        <p:nvSpPr>
          <p:cNvPr id="40" name="Body Level One…"/>
          <p:cNvSpPr txBox="1">
            <a:spLocks noGrp="1"/>
          </p:cNvSpPr>
          <p:nvPr>
            <p:ph type="body" sz="half" idx="1"/>
          </p:nvPr>
        </p:nvSpPr>
        <p:spPr>
          <a:xfrm>
            <a:off x="1117309" y="1701800"/>
            <a:ext cx="4977104" cy="44704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Body Level One…"/>
          <p:cNvSpPr txBox="1">
            <a:spLocks noGrp="1"/>
          </p:cNvSpPr>
          <p:nvPr>
            <p:ph type="body" sz="quarter" idx="1"/>
          </p:nvPr>
        </p:nvSpPr>
        <p:spPr>
          <a:xfrm>
            <a:off x="1121371" y="1608836"/>
            <a:ext cx="4973042" cy="512064"/>
          </a:xfrm>
          <a:prstGeom prst="rect">
            <a:avLst/>
          </a:prstGeom>
        </p:spPr>
        <p:txBody>
          <a:bodyPr anchor="b"/>
          <a:lstStyle>
            <a:lvl1pPr marL="0" indent="0">
              <a:spcBef>
                <a:spcPts val="0"/>
              </a:spcBef>
              <a:buSzTx/>
              <a:buFontTx/>
              <a:buNone/>
              <a:defRPr b="1"/>
            </a:lvl1pPr>
            <a:lvl2pPr marL="0" indent="609492">
              <a:spcBef>
                <a:spcPts val="0"/>
              </a:spcBef>
              <a:buSzTx/>
              <a:buFontTx/>
              <a:buNone/>
              <a:defRPr b="1"/>
            </a:lvl2pPr>
            <a:lvl3pPr marL="0" indent="1218987">
              <a:spcBef>
                <a:spcPts val="0"/>
              </a:spcBef>
              <a:buSzTx/>
              <a:buFontTx/>
              <a:buNone/>
              <a:defRPr b="1"/>
            </a:lvl3pPr>
            <a:lvl4pPr marL="0" indent="1828480">
              <a:spcBef>
                <a:spcPts val="0"/>
              </a:spcBef>
              <a:buSzTx/>
              <a:buFontTx/>
              <a:buNone/>
              <a:defRPr b="1"/>
            </a:lvl4pPr>
            <a:lvl5pPr marL="0" indent="2437973">
              <a:spcBef>
                <a:spcPts val="0"/>
              </a:spcBef>
              <a:buSzTx/>
              <a:buFontTx/>
              <a:buNone/>
              <a:defRPr b="1"/>
            </a:lvl5pPr>
          </a:lstStyle>
          <a:p>
            <a:r>
              <a:t>Body Level One</a:t>
            </a:r>
          </a:p>
          <a:p>
            <a:pPr lvl="1"/>
            <a:r>
              <a:t>Body Level Two</a:t>
            </a:r>
          </a:p>
          <a:p>
            <a:pPr lvl="2"/>
            <a:r>
              <a:t>Body Level Three</a:t>
            </a:r>
          </a:p>
          <a:p>
            <a:pPr lvl="3"/>
            <a:r>
              <a:t>Body Level Four</a:t>
            </a:r>
          </a:p>
          <a:p>
            <a:pPr lvl="4"/>
            <a:r>
              <a:t>Body Level Five</a:t>
            </a:r>
          </a:p>
        </p:txBody>
      </p:sp>
      <p:sp>
        <p:nvSpPr>
          <p:cNvPr id="50" name="Text Placeholder 4"/>
          <p:cNvSpPr>
            <a:spLocks noGrp="1"/>
          </p:cNvSpPr>
          <p:nvPr>
            <p:ph type="body" sz="quarter" idx="21"/>
          </p:nvPr>
        </p:nvSpPr>
        <p:spPr>
          <a:xfrm>
            <a:off x="6301621" y="1608836"/>
            <a:ext cx="4973042" cy="512064"/>
          </a:xfrm>
          <a:prstGeom prst="rect">
            <a:avLst/>
          </a:prstGeom>
        </p:spPr>
        <p:txBody>
          <a:bodyPr anchor="b"/>
          <a:lstStyle/>
          <a:p>
            <a:pPr marL="0" indent="0">
              <a:spcBef>
                <a:spcPts val="0"/>
              </a:spcBef>
              <a:buSzTx/>
              <a:buFontTx/>
              <a:buNone/>
              <a:defRPr b="1"/>
            </a:pPr>
            <a:endParaRPr/>
          </a:p>
        </p:txBody>
      </p:sp>
      <p:sp>
        <p:nvSpPr>
          <p:cNvPr id="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8" name="Title Text"/>
          <p:cNvSpPr txBox="1">
            <a:spLocks noGrp="1"/>
          </p:cNvSpPr>
          <p:nvPr>
            <p:ph type="title"/>
          </p:nvPr>
        </p:nvSpPr>
        <p:spPr>
          <a:prstGeom prst="rect">
            <a:avLst/>
          </a:prstGeom>
        </p:spPr>
        <p:txBody>
          <a:bodyPr/>
          <a:lstStyle/>
          <a:p>
            <a:r>
              <a:t>Title Text</a:t>
            </a: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3" name="Rectangle 7"/>
          <p:cNvSpPr/>
          <p:nvPr/>
        </p:nvSpPr>
        <p:spPr>
          <a:xfrm>
            <a:off x="3961367" y="0"/>
            <a:ext cx="7922737" cy="6858000"/>
          </a:xfrm>
          <a:prstGeom prst="rect">
            <a:avLst/>
          </a:prstGeom>
          <a:gradFill>
            <a:gsLst>
              <a:gs pos="0">
                <a:srgbClr val="FFFFFF">
                  <a:alpha val="0"/>
                </a:srgbClr>
              </a:gs>
              <a:gs pos="100000">
                <a:srgbClr val="FFFFFF">
                  <a:alpha val="55000"/>
                </a:srgbClr>
              </a:gs>
            </a:gsLst>
            <a:lin ang="7799999"/>
          </a:gradFill>
          <a:ln w="12700">
            <a:miter lim="400000"/>
          </a:ln>
        </p:spPr>
        <p:txBody>
          <a:bodyPr lIns="45719" rIns="45719" anchor="ctr"/>
          <a:lstStyle/>
          <a:p>
            <a:pPr algn="ctr">
              <a:defRPr>
                <a:solidFill>
                  <a:srgbClr val="FFFFFF"/>
                </a:solidFill>
              </a:defRPr>
            </a:pPr>
            <a:endParaRPr/>
          </a:p>
        </p:txBody>
      </p:sp>
      <p:sp>
        <p:nvSpPr>
          <p:cNvPr id="74" name="Title Text"/>
          <p:cNvSpPr txBox="1">
            <a:spLocks noGrp="1"/>
          </p:cNvSpPr>
          <p:nvPr>
            <p:ph type="title"/>
          </p:nvPr>
        </p:nvSpPr>
        <p:spPr>
          <a:xfrm>
            <a:off x="304721" y="1701800"/>
            <a:ext cx="3351928" cy="2844800"/>
          </a:xfrm>
          <a:prstGeom prst="rect">
            <a:avLst/>
          </a:prstGeom>
        </p:spPr>
        <p:txBody>
          <a:bodyPr/>
          <a:lstStyle>
            <a:lvl1pPr>
              <a:defRPr sz="2000" b="1"/>
            </a:lvl1pPr>
          </a:lstStyle>
          <a:p>
            <a:r>
              <a:t>Title Text</a:t>
            </a:r>
          </a:p>
        </p:txBody>
      </p:sp>
      <p:sp>
        <p:nvSpPr>
          <p:cNvPr id="75" name="Body Level One…"/>
          <p:cNvSpPr txBox="1">
            <a:spLocks noGrp="1"/>
          </p:cNvSpPr>
          <p:nvPr>
            <p:ph type="body" idx="1"/>
          </p:nvPr>
        </p:nvSpPr>
        <p:spPr>
          <a:xfrm>
            <a:off x="4469236" y="482600"/>
            <a:ext cx="6805428" cy="58928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Text Placeholder 3"/>
          <p:cNvSpPr>
            <a:spLocks noGrp="1"/>
          </p:cNvSpPr>
          <p:nvPr>
            <p:ph type="body" sz="quarter" idx="21"/>
          </p:nvPr>
        </p:nvSpPr>
        <p:spPr>
          <a:xfrm>
            <a:off x="304720" y="4648200"/>
            <a:ext cx="3351929" cy="1727200"/>
          </a:xfrm>
          <a:prstGeom prst="rect">
            <a:avLst/>
          </a:prstGeom>
        </p:spPr>
        <p:txBody>
          <a:bodyPr/>
          <a:lstStyle/>
          <a:p>
            <a:pPr marL="0" indent="0">
              <a:spcBef>
                <a:spcPts val="1200"/>
              </a:spcBef>
              <a:buSzTx/>
              <a:buFontTx/>
              <a:buNone/>
              <a:defRPr sz="1600"/>
            </a:pPr>
            <a:endParaRPr/>
          </a:p>
        </p:txBody>
      </p:sp>
      <p:sp>
        <p:nvSpPr>
          <p:cNvPr id="7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4" name="Rectangle 7"/>
          <p:cNvSpPr/>
          <p:nvPr/>
        </p:nvSpPr>
        <p:spPr>
          <a:xfrm>
            <a:off x="2082257" y="0"/>
            <a:ext cx="8024311" cy="6858000"/>
          </a:xfrm>
          <a:prstGeom prst="rect">
            <a:avLst/>
          </a:prstGeom>
          <a:gradFill>
            <a:gsLst>
              <a:gs pos="0">
                <a:srgbClr val="FFFFFF">
                  <a:alpha val="0"/>
                </a:srgbClr>
              </a:gs>
              <a:gs pos="100000">
                <a:srgbClr val="FFFFFF">
                  <a:alpha val="55000"/>
                </a:srgbClr>
              </a:gs>
            </a:gsLst>
            <a:lin ang="7799999"/>
          </a:gradFill>
          <a:ln w="12700">
            <a:miter lim="400000"/>
          </a:ln>
        </p:spPr>
        <p:txBody>
          <a:bodyPr lIns="45719" rIns="45719" anchor="ctr"/>
          <a:lstStyle/>
          <a:p>
            <a:pPr algn="ctr">
              <a:defRPr>
                <a:solidFill>
                  <a:srgbClr val="FFFFFF"/>
                </a:solidFill>
              </a:defRPr>
            </a:pPr>
            <a:endParaRPr/>
          </a:p>
        </p:txBody>
      </p:sp>
      <p:sp>
        <p:nvSpPr>
          <p:cNvPr id="85" name="Title Text"/>
          <p:cNvSpPr txBox="1">
            <a:spLocks noGrp="1"/>
          </p:cNvSpPr>
          <p:nvPr>
            <p:ph type="title"/>
          </p:nvPr>
        </p:nvSpPr>
        <p:spPr>
          <a:xfrm>
            <a:off x="2437764" y="4800600"/>
            <a:ext cx="7313296" cy="762000"/>
          </a:xfrm>
          <a:prstGeom prst="rect">
            <a:avLst/>
          </a:prstGeom>
        </p:spPr>
        <p:txBody>
          <a:bodyPr/>
          <a:lstStyle>
            <a:lvl1pPr>
              <a:defRPr sz="2000" b="1"/>
            </a:lvl1pPr>
          </a:lstStyle>
          <a:p>
            <a:r>
              <a:t>Title Text</a:t>
            </a:r>
          </a:p>
        </p:txBody>
      </p:sp>
      <p:sp>
        <p:nvSpPr>
          <p:cNvPr id="86" name="Picture Placeholder 2"/>
          <p:cNvSpPr>
            <a:spLocks noGrp="1"/>
          </p:cNvSpPr>
          <p:nvPr>
            <p:ph type="pic" sz="half" idx="21"/>
          </p:nvPr>
        </p:nvSpPr>
        <p:spPr>
          <a:xfrm>
            <a:off x="2437764" y="279400"/>
            <a:ext cx="7313296" cy="4448176"/>
          </a:xfrm>
          <a:prstGeom prst="rect">
            <a:avLst/>
          </a:prstGeom>
        </p:spPr>
        <p:txBody>
          <a:bodyPr lIns="91439" tIns="45719" rIns="91439" bIns="45719">
            <a:noAutofit/>
          </a:bodyPr>
          <a:lstStyle/>
          <a:p>
            <a:endParaRPr/>
          </a:p>
        </p:txBody>
      </p:sp>
      <p:sp>
        <p:nvSpPr>
          <p:cNvPr id="87" name="Body Level One…"/>
          <p:cNvSpPr txBox="1">
            <a:spLocks noGrp="1"/>
          </p:cNvSpPr>
          <p:nvPr>
            <p:ph type="body" sz="quarter" idx="1"/>
          </p:nvPr>
        </p:nvSpPr>
        <p:spPr>
          <a:xfrm>
            <a:off x="2437764" y="5562600"/>
            <a:ext cx="7313296" cy="812800"/>
          </a:xfrm>
          <a:prstGeom prst="rect">
            <a:avLst/>
          </a:prstGeom>
        </p:spPr>
        <p:txBody>
          <a:bodyPr/>
          <a:lstStyle>
            <a:lvl1pPr marL="0" indent="0">
              <a:spcBef>
                <a:spcPts val="0"/>
              </a:spcBef>
              <a:buSzTx/>
              <a:buFontTx/>
              <a:buNone/>
              <a:defRPr sz="1600"/>
            </a:lvl1pPr>
            <a:lvl2pPr marL="0" indent="609492">
              <a:spcBef>
                <a:spcPts val="0"/>
              </a:spcBef>
              <a:buSzTx/>
              <a:buFontTx/>
              <a:buNone/>
              <a:defRPr sz="1600"/>
            </a:lvl2pPr>
            <a:lvl3pPr marL="0" indent="1218987">
              <a:spcBef>
                <a:spcPts val="0"/>
              </a:spcBef>
              <a:buSzTx/>
              <a:buFontTx/>
              <a:buNone/>
              <a:defRPr sz="1600"/>
            </a:lvl3pPr>
            <a:lvl4pPr marL="0" indent="1828480">
              <a:spcBef>
                <a:spcPts val="0"/>
              </a:spcBef>
              <a:buSzTx/>
              <a:buFontTx/>
              <a:buNone/>
              <a:defRPr sz="1600"/>
            </a:lvl4pPr>
            <a:lvl5pPr marL="0" indent="2437973">
              <a:spcBef>
                <a:spcPts val="0"/>
              </a:spcBef>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1"/>
          <a:srcRect/>
          <a:stretch>
            <a:fillRect/>
          </a:stretch>
        </a:blipFill>
        <a:effectLst/>
      </p:bgPr>
    </p:bg>
    <p:spTree>
      <p:nvGrpSpPr>
        <p:cNvPr id="1" name=""/>
        <p:cNvGrpSpPr/>
        <p:nvPr/>
      </p:nvGrpSpPr>
      <p:grpSpPr>
        <a:xfrm>
          <a:off x="0" y="0"/>
          <a:ext cx="0" cy="0"/>
          <a:chOff x="0" y="0"/>
          <a:chExt cx="0" cy="0"/>
        </a:xfrm>
      </p:grpSpPr>
      <p:sp>
        <p:nvSpPr>
          <p:cNvPr id="2" name="Rectangle 8"/>
          <p:cNvSpPr/>
          <p:nvPr/>
        </p:nvSpPr>
        <p:spPr>
          <a:xfrm>
            <a:off x="304721" y="0"/>
            <a:ext cx="11579384" cy="6858000"/>
          </a:xfrm>
          <a:prstGeom prst="rect">
            <a:avLst/>
          </a:prstGeom>
          <a:gradFill>
            <a:gsLst>
              <a:gs pos="0">
                <a:srgbClr val="FFFFFF">
                  <a:alpha val="0"/>
                </a:srgbClr>
              </a:gs>
              <a:gs pos="100000">
                <a:srgbClr val="FFFFFF">
                  <a:alpha val="55000"/>
                </a:srgbClr>
              </a:gs>
            </a:gsLst>
            <a:lin ang="7799999"/>
          </a:gradFill>
          <a:ln w="12700">
            <a:miter lim="400000"/>
          </a:ln>
        </p:spPr>
        <p:txBody>
          <a:bodyPr lIns="45719" rIns="45719" anchor="ctr"/>
          <a:lstStyle/>
          <a:p>
            <a:pPr algn="ctr">
              <a:defRPr>
                <a:solidFill>
                  <a:srgbClr val="FFFFFF"/>
                </a:solidFill>
              </a:defRPr>
            </a:pPr>
            <a:endParaRPr/>
          </a:p>
        </p:txBody>
      </p:sp>
      <p:sp>
        <p:nvSpPr>
          <p:cNvPr id="3" name="Title Text"/>
          <p:cNvSpPr txBox="1">
            <a:spLocks noGrp="1"/>
          </p:cNvSpPr>
          <p:nvPr>
            <p:ph type="title"/>
          </p:nvPr>
        </p:nvSpPr>
        <p:spPr>
          <a:xfrm>
            <a:off x="1117309" y="76200"/>
            <a:ext cx="10157354" cy="1397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48" tIns="60948" rIns="60948" bIns="60948" anchor="b">
            <a:normAutofit/>
          </a:bodyPr>
          <a:lstStyle/>
          <a:p>
            <a:r>
              <a:t>Title Text</a:t>
            </a:r>
          </a:p>
        </p:txBody>
      </p:sp>
      <p:sp>
        <p:nvSpPr>
          <p:cNvPr id="4" name="Body Level One…"/>
          <p:cNvSpPr txBox="1">
            <a:spLocks noGrp="1"/>
          </p:cNvSpPr>
          <p:nvPr>
            <p:ph type="body" idx="1"/>
          </p:nvPr>
        </p:nvSpPr>
        <p:spPr>
          <a:xfrm>
            <a:off x="1117309" y="1701800"/>
            <a:ext cx="10157354" cy="4470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48" tIns="60948" rIns="60948" bIns="60948">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0971145" y="6409078"/>
            <a:ext cx="303519" cy="312399"/>
          </a:xfrm>
          <a:prstGeom prst="rect">
            <a:avLst/>
          </a:prstGeom>
          <a:ln w="12700">
            <a:miter lim="400000"/>
          </a:ln>
        </p:spPr>
        <p:txBody>
          <a:bodyPr wrap="none" lIns="60948" tIns="60948" rIns="60948" bIns="60948" anchor="b">
            <a:spAutoFit/>
          </a:bodyPr>
          <a:lstStyle>
            <a:lvl1pPr algn="r">
              <a:defRPr sz="1200">
                <a:solidFill>
                  <a:srgbClr val="808080"/>
                </a:solidFill>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1218987" rtl="0" latinLnBrk="0">
        <a:lnSpc>
          <a:spcPct val="85000"/>
        </a:lnSpc>
        <a:spcBef>
          <a:spcPts val="0"/>
        </a:spcBef>
        <a:spcAft>
          <a:spcPts val="0"/>
        </a:spcAft>
        <a:buClrTx/>
        <a:buSzTx/>
        <a:buFontTx/>
        <a:buNone/>
        <a:tabLst/>
        <a:defRPr sz="4400" b="0" i="0" u="none" strike="noStrike" cap="none" spc="0" baseline="0">
          <a:solidFill>
            <a:srgbClr val="374C81"/>
          </a:solidFill>
          <a:uFillTx/>
          <a:latin typeface="+mn-lt"/>
          <a:ea typeface="+mn-ea"/>
          <a:cs typeface="+mn-cs"/>
          <a:sym typeface="Century Gothic"/>
        </a:defRPr>
      </a:lvl1pPr>
      <a:lvl2pPr marL="0" marR="0" indent="0" algn="l" defTabSz="1218987" rtl="0" latinLnBrk="0">
        <a:lnSpc>
          <a:spcPct val="85000"/>
        </a:lnSpc>
        <a:spcBef>
          <a:spcPts val="0"/>
        </a:spcBef>
        <a:spcAft>
          <a:spcPts val="0"/>
        </a:spcAft>
        <a:buClrTx/>
        <a:buSzTx/>
        <a:buFontTx/>
        <a:buNone/>
        <a:tabLst/>
        <a:defRPr sz="4400" b="0" i="0" u="none" strike="noStrike" cap="none" spc="0" baseline="0">
          <a:solidFill>
            <a:srgbClr val="374C81"/>
          </a:solidFill>
          <a:uFillTx/>
          <a:latin typeface="+mn-lt"/>
          <a:ea typeface="+mn-ea"/>
          <a:cs typeface="+mn-cs"/>
          <a:sym typeface="Century Gothic"/>
        </a:defRPr>
      </a:lvl2pPr>
      <a:lvl3pPr marL="0" marR="0" indent="0" algn="l" defTabSz="1218987" rtl="0" latinLnBrk="0">
        <a:lnSpc>
          <a:spcPct val="85000"/>
        </a:lnSpc>
        <a:spcBef>
          <a:spcPts val="0"/>
        </a:spcBef>
        <a:spcAft>
          <a:spcPts val="0"/>
        </a:spcAft>
        <a:buClrTx/>
        <a:buSzTx/>
        <a:buFontTx/>
        <a:buNone/>
        <a:tabLst/>
        <a:defRPr sz="4400" b="0" i="0" u="none" strike="noStrike" cap="none" spc="0" baseline="0">
          <a:solidFill>
            <a:srgbClr val="374C81"/>
          </a:solidFill>
          <a:uFillTx/>
          <a:latin typeface="+mn-lt"/>
          <a:ea typeface="+mn-ea"/>
          <a:cs typeface="+mn-cs"/>
          <a:sym typeface="Century Gothic"/>
        </a:defRPr>
      </a:lvl3pPr>
      <a:lvl4pPr marL="0" marR="0" indent="0" algn="l" defTabSz="1218987" rtl="0" latinLnBrk="0">
        <a:lnSpc>
          <a:spcPct val="85000"/>
        </a:lnSpc>
        <a:spcBef>
          <a:spcPts val="0"/>
        </a:spcBef>
        <a:spcAft>
          <a:spcPts val="0"/>
        </a:spcAft>
        <a:buClrTx/>
        <a:buSzTx/>
        <a:buFontTx/>
        <a:buNone/>
        <a:tabLst/>
        <a:defRPr sz="4400" b="0" i="0" u="none" strike="noStrike" cap="none" spc="0" baseline="0">
          <a:solidFill>
            <a:srgbClr val="374C81"/>
          </a:solidFill>
          <a:uFillTx/>
          <a:latin typeface="+mn-lt"/>
          <a:ea typeface="+mn-ea"/>
          <a:cs typeface="+mn-cs"/>
          <a:sym typeface="Century Gothic"/>
        </a:defRPr>
      </a:lvl4pPr>
      <a:lvl5pPr marL="0" marR="0" indent="0" algn="l" defTabSz="1218987" rtl="0" latinLnBrk="0">
        <a:lnSpc>
          <a:spcPct val="85000"/>
        </a:lnSpc>
        <a:spcBef>
          <a:spcPts val="0"/>
        </a:spcBef>
        <a:spcAft>
          <a:spcPts val="0"/>
        </a:spcAft>
        <a:buClrTx/>
        <a:buSzTx/>
        <a:buFontTx/>
        <a:buNone/>
        <a:tabLst/>
        <a:defRPr sz="4400" b="0" i="0" u="none" strike="noStrike" cap="none" spc="0" baseline="0">
          <a:solidFill>
            <a:srgbClr val="374C81"/>
          </a:solidFill>
          <a:uFillTx/>
          <a:latin typeface="+mn-lt"/>
          <a:ea typeface="+mn-ea"/>
          <a:cs typeface="+mn-cs"/>
          <a:sym typeface="Century Gothic"/>
        </a:defRPr>
      </a:lvl5pPr>
      <a:lvl6pPr marL="0" marR="0" indent="0" algn="l" defTabSz="1218987" rtl="0" latinLnBrk="0">
        <a:lnSpc>
          <a:spcPct val="85000"/>
        </a:lnSpc>
        <a:spcBef>
          <a:spcPts val="0"/>
        </a:spcBef>
        <a:spcAft>
          <a:spcPts val="0"/>
        </a:spcAft>
        <a:buClrTx/>
        <a:buSzTx/>
        <a:buFontTx/>
        <a:buNone/>
        <a:tabLst/>
        <a:defRPr sz="4400" b="0" i="0" u="none" strike="noStrike" cap="none" spc="0" baseline="0">
          <a:solidFill>
            <a:srgbClr val="374C81"/>
          </a:solidFill>
          <a:uFillTx/>
          <a:latin typeface="+mn-lt"/>
          <a:ea typeface="+mn-ea"/>
          <a:cs typeface="+mn-cs"/>
          <a:sym typeface="Century Gothic"/>
        </a:defRPr>
      </a:lvl6pPr>
      <a:lvl7pPr marL="0" marR="0" indent="0" algn="l" defTabSz="1218987" rtl="0" latinLnBrk="0">
        <a:lnSpc>
          <a:spcPct val="85000"/>
        </a:lnSpc>
        <a:spcBef>
          <a:spcPts val="0"/>
        </a:spcBef>
        <a:spcAft>
          <a:spcPts val="0"/>
        </a:spcAft>
        <a:buClrTx/>
        <a:buSzTx/>
        <a:buFontTx/>
        <a:buNone/>
        <a:tabLst/>
        <a:defRPr sz="4400" b="0" i="0" u="none" strike="noStrike" cap="none" spc="0" baseline="0">
          <a:solidFill>
            <a:srgbClr val="374C81"/>
          </a:solidFill>
          <a:uFillTx/>
          <a:latin typeface="+mn-lt"/>
          <a:ea typeface="+mn-ea"/>
          <a:cs typeface="+mn-cs"/>
          <a:sym typeface="Century Gothic"/>
        </a:defRPr>
      </a:lvl7pPr>
      <a:lvl8pPr marL="0" marR="0" indent="0" algn="l" defTabSz="1218987" rtl="0" latinLnBrk="0">
        <a:lnSpc>
          <a:spcPct val="85000"/>
        </a:lnSpc>
        <a:spcBef>
          <a:spcPts val="0"/>
        </a:spcBef>
        <a:spcAft>
          <a:spcPts val="0"/>
        </a:spcAft>
        <a:buClrTx/>
        <a:buSzTx/>
        <a:buFontTx/>
        <a:buNone/>
        <a:tabLst/>
        <a:defRPr sz="4400" b="0" i="0" u="none" strike="noStrike" cap="none" spc="0" baseline="0">
          <a:solidFill>
            <a:srgbClr val="374C81"/>
          </a:solidFill>
          <a:uFillTx/>
          <a:latin typeface="+mn-lt"/>
          <a:ea typeface="+mn-ea"/>
          <a:cs typeface="+mn-cs"/>
          <a:sym typeface="Century Gothic"/>
        </a:defRPr>
      </a:lvl8pPr>
      <a:lvl9pPr marL="0" marR="0" indent="0" algn="l" defTabSz="1218987" rtl="0" latinLnBrk="0">
        <a:lnSpc>
          <a:spcPct val="85000"/>
        </a:lnSpc>
        <a:spcBef>
          <a:spcPts val="0"/>
        </a:spcBef>
        <a:spcAft>
          <a:spcPts val="0"/>
        </a:spcAft>
        <a:buClrTx/>
        <a:buSzTx/>
        <a:buFontTx/>
        <a:buNone/>
        <a:tabLst/>
        <a:defRPr sz="4400" b="0" i="0" u="none" strike="noStrike" cap="none" spc="0" baseline="0">
          <a:solidFill>
            <a:srgbClr val="374C81"/>
          </a:solidFill>
          <a:uFillTx/>
          <a:latin typeface="+mn-lt"/>
          <a:ea typeface="+mn-ea"/>
          <a:cs typeface="+mn-cs"/>
          <a:sym typeface="Century Gothic"/>
        </a:defRPr>
      </a:lvl9pPr>
    </p:titleStyle>
    <p:bodyStyle>
      <a:lvl1pPr marL="304746" marR="0" indent="-304746" algn="l" defTabSz="1218987" rtl="0" latinLnBrk="0">
        <a:lnSpc>
          <a:spcPct val="95000"/>
        </a:lnSpc>
        <a:spcBef>
          <a:spcPts val="1800"/>
        </a:spcBef>
        <a:spcAft>
          <a:spcPts val="0"/>
        </a:spcAft>
        <a:buClrTx/>
        <a:buSzPct val="100000"/>
        <a:buFont typeface="Arial"/>
        <a:buChar char="•"/>
        <a:tabLst/>
        <a:defRPr sz="2400" b="0" i="0" u="none" strike="noStrike" cap="none" spc="0" baseline="0">
          <a:solidFill>
            <a:srgbClr val="374C81"/>
          </a:solidFill>
          <a:uFillTx/>
          <a:latin typeface="+mn-lt"/>
          <a:ea typeface="+mn-ea"/>
          <a:cs typeface="+mn-cs"/>
          <a:sym typeface="Century Gothic"/>
        </a:defRPr>
      </a:lvl1pPr>
      <a:lvl2pPr marL="792341" marR="0" indent="-365696" algn="l" defTabSz="1218987" rtl="0" latinLnBrk="0">
        <a:lnSpc>
          <a:spcPct val="95000"/>
        </a:lnSpc>
        <a:spcBef>
          <a:spcPts val="1800"/>
        </a:spcBef>
        <a:spcAft>
          <a:spcPts val="0"/>
        </a:spcAft>
        <a:buClrTx/>
        <a:buSzPct val="100000"/>
        <a:buFont typeface="Arial"/>
        <a:buChar char="–"/>
        <a:tabLst/>
        <a:defRPr sz="2400" b="0" i="0" u="none" strike="noStrike" cap="none" spc="0" baseline="0">
          <a:solidFill>
            <a:srgbClr val="374C81"/>
          </a:solidFill>
          <a:uFillTx/>
          <a:latin typeface="+mn-lt"/>
          <a:ea typeface="+mn-ea"/>
          <a:cs typeface="+mn-cs"/>
          <a:sym typeface="Century Gothic"/>
        </a:defRPr>
      </a:lvl2pPr>
      <a:lvl3pPr marL="1259619" marR="0" indent="-406329" algn="l" defTabSz="1218987" rtl="0" latinLnBrk="0">
        <a:lnSpc>
          <a:spcPct val="95000"/>
        </a:lnSpc>
        <a:spcBef>
          <a:spcPts val="1800"/>
        </a:spcBef>
        <a:spcAft>
          <a:spcPts val="0"/>
        </a:spcAft>
        <a:buClrTx/>
        <a:buSzPct val="100000"/>
        <a:buFont typeface="Arial"/>
        <a:buChar char="–"/>
        <a:tabLst/>
        <a:defRPr sz="2400" b="0" i="0" u="none" strike="noStrike" cap="none" spc="0" baseline="0">
          <a:solidFill>
            <a:srgbClr val="374C81"/>
          </a:solidFill>
          <a:uFillTx/>
          <a:latin typeface="+mn-lt"/>
          <a:ea typeface="+mn-ea"/>
          <a:cs typeface="+mn-cs"/>
          <a:sym typeface="Century Gothic"/>
        </a:defRPr>
      </a:lvl3pPr>
      <a:lvl4pPr marL="1686265" marR="0" indent="-406329" algn="l" defTabSz="1218987" rtl="0" latinLnBrk="0">
        <a:lnSpc>
          <a:spcPct val="95000"/>
        </a:lnSpc>
        <a:spcBef>
          <a:spcPts val="1800"/>
        </a:spcBef>
        <a:spcAft>
          <a:spcPts val="0"/>
        </a:spcAft>
        <a:buClrTx/>
        <a:buSzPct val="100000"/>
        <a:buFont typeface="Arial"/>
        <a:buChar char="–"/>
        <a:tabLst/>
        <a:defRPr sz="2400" b="0" i="0" u="none" strike="noStrike" cap="none" spc="0" baseline="0">
          <a:solidFill>
            <a:srgbClr val="374C81"/>
          </a:solidFill>
          <a:uFillTx/>
          <a:latin typeface="+mn-lt"/>
          <a:ea typeface="+mn-ea"/>
          <a:cs typeface="+mn-cs"/>
          <a:sym typeface="Century Gothic"/>
        </a:defRPr>
      </a:lvl4pPr>
      <a:lvl5pPr marL="2112910" marR="0" indent="-406329" algn="l" defTabSz="1218987" rtl="0" latinLnBrk="0">
        <a:lnSpc>
          <a:spcPct val="95000"/>
        </a:lnSpc>
        <a:spcBef>
          <a:spcPts val="1800"/>
        </a:spcBef>
        <a:spcAft>
          <a:spcPts val="0"/>
        </a:spcAft>
        <a:buClrTx/>
        <a:buSzPct val="100000"/>
        <a:buFont typeface="Arial"/>
        <a:buChar char="–"/>
        <a:tabLst/>
        <a:defRPr sz="2400" b="0" i="0" u="none" strike="noStrike" cap="none" spc="0" baseline="0">
          <a:solidFill>
            <a:srgbClr val="374C81"/>
          </a:solidFill>
          <a:uFillTx/>
          <a:latin typeface="+mn-lt"/>
          <a:ea typeface="+mn-ea"/>
          <a:cs typeface="+mn-cs"/>
          <a:sym typeface="Century Gothic"/>
        </a:defRPr>
      </a:lvl5pPr>
      <a:lvl6pPr marL="2539555" marR="0" indent="-406329" algn="l" defTabSz="1218987" rtl="0" latinLnBrk="0">
        <a:lnSpc>
          <a:spcPct val="95000"/>
        </a:lnSpc>
        <a:spcBef>
          <a:spcPts val="1800"/>
        </a:spcBef>
        <a:spcAft>
          <a:spcPts val="0"/>
        </a:spcAft>
        <a:buClrTx/>
        <a:buSzPct val="90000"/>
        <a:buFont typeface="Arial"/>
        <a:buChar char="–"/>
        <a:tabLst/>
        <a:defRPr sz="2400" b="0" i="0" u="none" strike="noStrike" cap="none" spc="0" baseline="0">
          <a:solidFill>
            <a:srgbClr val="374C81"/>
          </a:solidFill>
          <a:uFillTx/>
          <a:latin typeface="+mn-lt"/>
          <a:ea typeface="+mn-ea"/>
          <a:cs typeface="+mn-cs"/>
          <a:sym typeface="Century Gothic"/>
        </a:defRPr>
      </a:lvl6pPr>
      <a:lvl7pPr marL="2966201" marR="0" indent="-406329" algn="l" defTabSz="1218987" rtl="0" latinLnBrk="0">
        <a:lnSpc>
          <a:spcPct val="95000"/>
        </a:lnSpc>
        <a:spcBef>
          <a:spcPts val="1800"/>
        </a:spcBef>
        <a:spcAft>
          <a:spcPts val="0"/>
        </a:spcAft>
        <a:buClrTx/>
        <a:buSzPct val="90000"/>
        <a:buFont typeface="Arial"/>
        <a:buChar char="–"/>
        <a:tabLst/>
        <a:defRPr sz="2400" b="0" i="0" u="none" strike="noStrike" cap="none" spc="0" baseline="0">
          <a:solidFill>
            <a:srgbClr val="374C81"/>
          </a:solidFill>
          <a:uFillTx/>
          <a:latin typeface="+mn-lt"/>
          <a:ea typeface="+mn-ea"/>
          <a:cs typeface="+mn-cs"/>
          <a:sym typeface="Century Gothic"/>
        </a:defRPr>
      </a:lvl7pPr>
      <a:lvl8pPr marL="3392846" marR="0" indent="-406329" algn="l" defTabSz="1218987" rtl="0" latinLnBrk="0">
        <a:lnSpc>
          <a:spcPct val="95000"/>
        </a:lnSpc>
        <a:spcBef>
          <a:spcPts val="1800"/>
        </a:spcBef>
        <a:spcAft>
          <a:spcPts val="0"/>
        </a:spcAft>
        <a:buClrTx/>
        <a:buSzPct val="90000"/>
        <a:buFont typeface="Arial"/>
        <a:buChar char="–"/>
        <a:tabLst/>
        <a:defRPr sz="2400" b="0" i="0" u="none" strike="noStrike" cap="none" spc="0" baseline="0">
          <a:solidFill>
            <a:srgbClr val="374C81"/>
          </a:solidFill>
          <a:uFillTx/>
          <a:latin typeface="+mn-lt"/>
          <a:ea typeface="+mn-ea"/>
          <a:cs typeface="+mn-cs"/>
          <a:sym typeface="Century Gothic"/>
        </a:defRPr>
      </a:lvl8pPr>
      <a:lvl9pPr marL="3880441" marR="0" indent="-406329" algn="l" defTabSz="1218987" rtl="0" latinLnBrk="0">
        <a:lnSpc>
          <a:spcPct val="95000"/>
        </a:lnSpc>
        <a:spcBef>
          <a:spcPts val="1800"/>
        </a:spcBef>
        <a:spcAft>
          <a:spcPts val="0"/>
        </a:spcAft>
        <a:buClrTx/>
        <a:buSzPct val="90000"/>
        <a:buFont typeface="Arial"/>
        <a:buChar char="–"/>
        <a:tabLst/>
        <a:defRPr sz="2400" b="0" i="0" u="none" strike="noStrike" cap="none" spc="0" baseline="0">
          <a:solidFill>
            <a:srgbClr val="374C81"/>
          </a:solidFill>
          <a:uFillTx/>
          <a:latin typeface="+mn-lt"/>
          <a:ea typeface="+mn-ea"/>
          <a:cs typeface="+mn-cs"/>
          <a:sym typeface="Century Gothic"/>
        </a:defRPr>
      </a:lvl9pPr>
    </p:bodyStyle>
    <p:otherStyle>
      <a:lvl1pPr marL="0" marR="0" indent="0" algn="r" defTabSz="121898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entury Gothic"/>
        </a:defRPr>
      </a:lvl1pPr>
      <a:lvl2pPr marL="0" marR="0" indent="609492" algn="r" defTabSz="121898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entury Gothic"/>
        </a:defRPr>
      </a:lvl2pPr>
      <a:lvl3pPr marL="0" marR="0" indent="1218987" algn="r" defTabSz="121898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entury Gothic"/>
        </a:defRPr>
      </a:lvl3pPr>
      <a:lvl4pPr marL="0" marR="0" indent="1828480" algn="r" defTabSz="121898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entury Gothic"/>
        </a:defRPr>
      </a:lvl4pPr>
      <a:lvl5pPr marL="0" marR="0" indent="2437973" algn="r" defTabSz="121898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entury Gothic"/>
        </a:defRPr>
      </a:lvl5pPr>
      <a:lvl6pPr marL="0" marR="0" indent="3047467" algn="r" defTabSz="121898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entury Gothic"/>
        </a:defRPr>
      </a:lvl6pPr>
      <a:lvl7pPr marL="0" marR="0" indent="3656960" algn="r" defTabSz="121898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entury Gothic"/>
        </a:defRPr>
      </a:lvl7pPr>
      <a:lvl8pPr marL="0" marR="0" indent="4266453" algn="r" defTabSz="121898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entury Gothic"/>
        </a:defRPr>
      </a:lvl8pPr>
      <a:lvl9pPr marL="0" marR="0" indent="4875946" algn="r" defTabSz="1218987"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entury Gothic"/>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scrumguides.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5.xml"/><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itle 1"/>
          <p:cNvSpPr txBox="1">
            <a:spLocks noGrp="1"/>
          </p:cNvSpPr>
          <p:nvPr>
            <p:ph type="ctrTitle"/>
          </p:nvPr>
        </p:nvSpPr>
        <p:spPr>
          <a:prstGeom prst="rect">
            <a:avLst/>
          </a:prstGeom>
        </p:spPr>
        <p:txBody>
          <a:bodyPr/>
          <a:lstStyle/>
          <a:p>
            <a:r>
              <a:t>Book-Bot</a:t>
            </a:r>
          </a:p>
        </p:txBody>
      </p:sp>
      <p:sp>
        <p:nvSpPr>
          <p:cNvPr id="98" name="Subtitle 2"/>
          <p:cNvSpPr txBox="1">
            <a:spLocks noGrp="1"/>
          </p:cNvSpPr>
          <p:nvPr>
            <p:ph type="subTitle" sz="quarter" idx="1"/>
          </p:nvPr>
        </p:nvSpPr>
        <p:spPr>
          <a:prstGeom prst="rect">
            <a:avLst/>
          </a:prstGeom>
        </p:spPr>
        <p:txBody>
          <a:bodyPr/>
          <a:lstStyle>
            <a:lvl1pPr>
              <a:defRPr sz="2000"/>
            </a:lvl1pPr>
          </a:lstStyle>
          <a:p>
            <a:r>
              <a:t>The digital library</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roduct backlogs(epics)"/>
          <p:cNvSpPr txBox="1">
            <a:spLocks noGrp="1"/>
          </p:cNvSpPr>
          <p:nvPr>
            <p:ph type="title"/>
          </p:nvPr>
        </p:nvSpPr>
        <p:spPr>
          <a:xfrm>
            <a:off x="1117309" y="6204"/>
            <a:ext cx="10157354" cy="1397001"/>
          </a:xfrm>
          <a:prstGeom prst="rect">
            <a:avLst/>
          </a:prstGeom>
        </p:spPr>
        <p:txBody>
          <a:bodyPr/>
          <a:lstStyle>
            <a:lvl1pPr>
              <a:lnSpc>
                <a:spcPct val="120000"/>
              </a:lnSpc>
              <a:defRPr sz="3000">
                <a:latin typeface="Arial"/>
                <a:ea typeface="Arial"/>
                <a:cs typeface="Arial"/>
                <a:sym typeface="Arial"/>
              </a:defRPr>
            </a:lvl1pPr>
          </a:lstStyle>
          <a:p>
            <a:r>
              <a:t>Product backlogs(epics)</a:t>
            </a:r>
          </a:p>
        </p:txBody>
      </p:sp>
      <p:sp>
        <p:nvSpPr>
          <p:cNvPr id="135" name="Double-click to edit"/>
          <p:cNvSpPr txBox="1">
            <a:spLocks noGrp="1"/>
          </p:cNvSpPr>
          <p:nvPr>
            <p:ph type="body" idx="1"/>
          </p:nvPr>
        </p:nvSpPr>
        <p:spPr>
          <a:prstGeom prst="rect">
            <a:avLst/>
          </a:prstGeom>
        </p:spPr>
        <p:txBody>
          <a:bodyPr/>
          <a:lstStyle/>
          <a:p>
            <a:pPr marL="914400" indent="-914400" algn="just" defTabSz="457200">
              <a:lnSpc>
                <a:spcPct val="100000"/>
              </a:lnSpc>
              <a:spcBef>
                <a:spcPts val="0"/>
              </a:spcBef>
              <a:buSzTx/>
              <a:buFontTx/>
              <a:buNone/>
              <a:tabLst>
                <a:tab pos="596900" algn="l"/>
                <a:tab pos="914400" algn="l"/>
              </a:tabLst>
              <a:defRPr>
                <a:solidFill>
                  <a:schemeClr val="accent5">
                    <a:lumOff val="-9019"/>
                  </a:schemeClr>
                </a:solidFill>
              </a:defRPr>
            </a:pPr>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print"/>
          <p:cNvSpPr txBox="1">
            <a:spLocks noGrp="1"/>
          </p:cNvSpPr>
          <p:nvPr>
            <p:ph type="title"/>
          </p:nvPr>
        </p:nvSpPr>
        <p:spPr>
          <a:xfrm>
            <a:off x="1117309" y="-495434"/>
            <a:ext cx="10157354" cy="1397001"/>
          </a:xfrm>
          <a:prstGeom prst="rect">
            <a:avLst/>
          </a:prstGeom>
        </p:spPr>
        <p:txBody>
          <a:bodyPr/>
          <a:lstStyle>
            <a:lvl1pPr>
              <a:defRPr sz="3000">
                <a:latin typeface="Arial"/>
                <a:ea typeface="Arial"/>
                <a:cs typeface="Arial"/>
                <a:sym typeface="Arial"/>
              </a:defRPr>
            </a:lvl1pPr>
          </a:lstStyle>
          <a:p>
            <a:r>
              <a:t>Sprint</a:t>
            </a:r>
          </a:p>
        </p:txBody>
      </p:sp>
      <p:sp>
        <p:nvSpPr>
          <p:cNvPr id="138" name="Sprint 1: Register and Login…"/>
          <p:cNvSpPr txBox="1">
            <a:spLocks noGrp="1"/>
          </p:cNvSpPr>
          <p:nvPr>
            <p:ph type="body" idx="1"/>
          </p:nvPr>
        </p:nvSpPr>
        <p:spPr>
          <a:xfrm>
            <a:off x="1117309" y="1024138"/>
            <a:ext cx="10157354" cy="5746278"/>
          </a:xfrm>
          <a:prstGeom prst="rect">
            <a:avLst/>
          </a:prstGeom>
        </p:spPr>
        <p:txBody>
          <a:bodyPr>
            <a:normAutofit/>
          </a:bodyPr>
          <a:lstStyle/>
          <a:p>
            <a:pPr marL="0" indent="0" algn="just">
              <a:lnSpc>
                <a:spcPct val="120000"/>
              </a:lnSpc>
              <a:spcBef>
                <a:spcPts val="0"/>
              </a:spcBef>
              <a:buSzTx/>
              <a:buFontTx/>
              <a:buNone/>
              <a:defRPr sz="2200"/>
            </a:pPr>
            <a:r>
              <a:rPr sz="1800" dirty="0">
                <a:latin typeface="Times New Roman" panose="02020603050405020304" pitchFamily="18" charset="0"/>
                <a:cs typeface="Times New Roman" panose="02020603050405020304" pitchFamily="18" charset="0"/>
              </a:rPr>
              <a:t>Sprint 1: Register and Login</a:t>
            </a:r>
          </a:p>
          <a:p>
            <a:pPr marL="0" lvl="1" indent="228600" algn="just">
              <a:lnSpc>
                <a:spcPct val="120000"/>
              </a:lnSpc>
              <a:spcBef>
                <a:spcPts val="0"/>
              </a:spcBef>
              <a:buSzTx/>
              <a:buFontTx/>
              <a:buNone/>
              <a:defRPr sz="2200"/>
            </a:pPr>
            <a:r>
              <a:rPr sz="1800" dirty="0">
                <a:latin typeface="Times New Roman" panose="02020603050405020304" pitchFamily="18" charset="0"/>
                <a:cs typeface="Times New Roman" panose="02020603050405020304" pitchFamily="18" charset="0"/>
              </a:rPr>
              <a:t>Objective: Incorporate sign-up, sign-in, and user profile management.</a:t>
            </a:r>
          </a:p>
          <a:p>
            <a:pPr marL="0" lvl="1" indent="228600" algn="just">
              <a:lnSpc>
                <a:spcPct val="120000"/>
              </a:lnSpc>
              <a:spcBef>
                <a:spcPts val="0"/>
              </a:spcBef>
              <a:buSzTx/>
              <a:buFontTx/>
              <a:buNone/>
              <a:defRPr sz="2200"/>
            </a:pPr>
            <a:r>
              <a:rPr sz="1800" dirty="0">
                <a:latin typeface="Times New Roman" panose="02020603050405020304" pitchFamily="18" charset="0"/>
                <a:cs typeface="Times New Roman" panose="02020603050405020304" pitchFamily="18" charset="0"/>
              </a:rPr>
              <a:t>Duration: 3 weeks</a:t>
            </a:r>
          </a:p>
          <a:p>
            <a:pPr marL="0" lvl="1" indent="228600" algn="just">
              <a:lnSpc>
                <a:spcPct val="120000"/>
              </a:lnSpc>
              <a:spcBef>
                <a:spcPts val="400"/>
              </a:spcBef>
              <a:buSzTx/>
              <a:buFontTx/>
              <a:buNone/>
              <a:defRPr sz="2200"/>
            </a:pPr>
            <a:r>
              <a:rPr sz="1800" dirty="0">
                <a:latin typeface="Times New Roman" panose="02020603050405020304" pitchFamily="18" charset="0"/>
                <a:cs typeface="Times New Roman" panose="02020603050405020304" pitchFamily="18" charset="0"/>
              </a:rPr>
              <a:t>Deliverables: User sign-up page, login feature, user profile dashboard.</a:t>
            </a:r>
          </a:p>
          <a:p>
            <a:pPr marL="0" indent="0" algn="just">
              <a:lnSpc>
                <a:spcPct val="120000"/>
              </a:lnSpc>
              <a:spcBef>
                <a:spcPts val="0"/>
              </a:spcBef>
              <a:buSzTx/>
              <a:buFontTx/>
              <a:buNone/>
              <a:defRPr sz="2200"/>
            </a:pPr>
            <a:r>
              <a:rPr sz="1800" dirty="0">
                <a:latin typeface="Times New Roman" panose="02020603050405020304" pitchFamily="18" charset="0"/>
                <a:cs typeface="Times New Roman" panose="02020603050405020304" pitchFamily="18" charset="0"/>
              </a:rPr>
              <a:t>Sprint 2: Seeking and Looking for Books</a:t>
            </a:r>
          </a:p>
          <a:p>
            <a:pPr marL="0" lvl="1" indent="228600" algn="just">
              <a:lnSpc>
                <a:spcPct val="120000"/>
              </a:lnSpc>
              <a:spcBef>
                <a:spcPts val="0"/>
              </a:spcBef>
              <a:buSzTx/>
              <a:buFontTx/>
              <a:buNone/>
              <a:defRPr sz="2200"/>
            </a:pPr>
            <a:r>
              <a:rPr sz="1800" dirty="0">
                <a:latin typeface="Times New Roman" panose="02020603050405020304" pitchFamily="18" charset="0"/>
                <a:cs typeface="Times New Roman" panose="02020603050405020304" pitchFamily="18" charset="0"/>
              </a:rPr>
              <a:t>Objective: Add a feature that allows users to search and filter books.</a:t>
            </a:r>
          </a:p>
          <a:p>
            <a:pPr marL="0" lvl="1" indent="228600" algn="just">
              <a:lnSpc>
                <a:spcPct val="120000"/>
              </a:lnSpc>
              <a:spcBef>
                <a:spcPts val="0"/>
              </a:spcBef>
              <a:buSzTx/>
              <a:buFontTx/>
              <a:buNone/>
              <a:defRPr sz="2200"/>
            </a:pPr>
            <a:r>
              <a:rPr sz="1800" dirty="0">
                <a:latin typeface="Times New Roman" panose="02020603050405020304" pitchFamily="18" charset="0"/>
                <a:cs typeface="Times New Roman" panose="02020603050405020304" pitchFamily="18" charset="0"/>
              </a:rPr>
              <a:t>Time: 2 weeks</a:t>
            </a:r>
          </a:p>
          <a:p>
            <a:pPr marL="0" lvl="1" indent="228600" algn="just">
              <a:lnSpc>
                <a:spcPct val="120000"/>
              </a:lnSpc>
              <a:spcBef>
                <a:spcPts val="400"/>
              </a:spcBef>
              <a:buSzTx/>
              <a:buFontTx/>
              <a:buNone/>
              <a:defRPr sz="2200"/>
            </a:pPr>
            <a:r>
              <a:rPr sz="1800" dirty="0">
                <a:latin typeface="Times New Roman" panose="02020603050405020304" pitchFamily="18" charset="0"/>
                <a:cs typeface="Times New Roman" panose="02020603050405020304" pitchFamily="18" charset="0"/>
              </a:rPr>
              <a:t>Deliverables: Book search bar, category filters, book details page.</a:t>
            </a:r>
          </a:p>
          <a:p>
            <a:pPr marL="0" indent="0" algn="just">
              <a:lnSpc>
                <a:spcPct val="120000"/>
              </a:lnSpc>
              <a:spcBef>
                <a:spcPts val="0"/>
              </a:spcBef>
              <a:buSzTx/>
              <a:buFontTx/>
              <a:buNone/>
              <a:defRPr sz="2200"/>
            </a:pPr>
            <a:r>
              <a:rPr sz="1800" dirty="0">
                <a:latin typeface="Times New Roman" panose="02020603050405020304" pitchFamily="18" charset="0"/>
                <a:cs typeface="Times New Roman" panose="02020603050405020304" pitchFamily="18" charset="0"/>
              </a:rPr>
              <a:t>Sprint 3: Order Management</a:t>
            </a:r>
          </a:p>
          <a:p>
            <a:pPr marL="0" lvl="1" indent="228600" algn="just">
              <a:lnSpc>
                <a:spcPct val="120000"/>
              </a:lnSpc>
              <a:spcBef>
                <a:spcPts val="0"/>
              </a:spcBef>
              <a:buSzTx/>
              <a:buFontTx/>
              <a:buNone/>
              <a:defRPr sz="2200"/>
            </a:pPr>
            <a:r>
              <a:rPr sz="1800" dirty="0">
                <a:latin typeface="Times New Roman" panose="02020603050405020304" pitchFamily="18" charset="0"/>
                <a:cs typeface="Times New Roman" panose="02020603050405020304" pitchFamily="18" charset="0"/>
              </a:rPr>
              <a:t>Objective: Utilize an option to order books for rental and buying.</a:t>
            </a:r>
          </a:p>
          <a:p>
            <a:pPr marL="0" lvl="1" indent="228600" algn="just">
              <a:lnSpc>
                <a:spcPct val="120000"/>
              </a:lnSpc>
              <a:spcBef>
                <a:spcPts val="0"/>
              </a:spcBef>
              <a:buSzTx/>
              <a:buFontTx/>
              <a:buNone/>
              <a:defRPr sz="2200"/>
            </a:pPr>
            <a:r>
              <a:rPr sz="1800" dirty="0">
                <a:latin typeface="Times New Roman" panose="02020603050405020304" pitchFamily="18" charset="0"/>
                <a:cs typeface="Times New Roman" panose="02020603050405020304" pitchFamily="18" charset="0"/>
              </a:rPr>
              <a:t>Timeline: 2 weeks</a:t>
            </a:r>
          </a:p>
          <a:p>
            <a:pPr marL="0" lvl="1" indent="228600" algn="just">
              <a:lnSpc>
                <a:spcPct val="120000"/>
              </a:lnSpc>
              <a:spcBef>
                <a:spcPts val="0"/>
              </a:spcBef>
              <a:buSzTx/>
              <a:buFontTx/>
              <a:buNone/>
              <a:defRPr sz="2200"/>
            </a:pPr>
            <a:r>
              <a:rPr sz="1800" dirty="0">
                <a:latin typeface="Times New Roman" panose="02020603050405020304" pitchFamily="18" charset="0"/>
                <a:cs typeface="Times New Roman" panose="02020603050405020304" pitchFamily="18" charset="0"/>
              </a:rPr>
              <a:t>Deliverables: Cart functionality, order summary, checkout page.</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print"/>
          <p:cNvSpPr txBox="1">
            <a:spLocks noGrp="1"/>
          </p:cNvSpPr>
          <p:nvPr>
            <p:ph type="title"/>
          </p:nvPr>
        </p:nvSpPr>
        <p:spPr>
          <a:xfrm>
            <a:off x="1117309" y="-238782"/>
            <a:ext cx="10157354" cy="1397001"/>
          </a:xfrm>
          <a:prstGeom prst="rect">
            <a:avLst/>
          </a:prstGeom>
        </p:spPr>
        <p:txBody>
          <a:bodyPr/>
          <a:lstStyle>
            <a:lvl1pPr>
              <a:defRPr sz="3000">
                <a:latin typeface="Arial"/>
                <a:ea typeface="Arial"/>
                <a:cs typeface="Arial"/>
                <a:sym typeface="Arial"/>
              </a:defRPr>
            </a:lvl1pPr>
          </a:lstStyle>
          <a:p>
            <a:r>
              <a:t>Sprint</a:t>
            </a:r>
          </a:p>
        </p:txBody>
      </p:sp>
      <p:sp>
        <p:nvSpPr>
          <p:cNvPr id="141" name="Sprint 4: Rating System and Evaluation…"/>
          <p:cNvSpPr txBox="1">
            <a:spLocks noGrp="1"/>
          </p:cNvSpPr>
          <p:nvPr>
            <p:ph type="body" idx="1"/>
          </p:nvPr>
        </p:nvSpPr>
        <p:spPr>
          <a:xfrm>
            <a:off x="1117309" y="1468480"/>
            <a:ext cx="10157354" cy="4721857"/>
          </a:xfrm>
          <a:prstGeom prst="rect">
            <a:avLst/>
          </a:prstGeom>
        </p:spPr>
        <p:txBody>
          <a:bodyPr>
            <a:normAutofit/>
          </a:bodyPr>
          <a:lstStyle/>
          <a:p>
            <a:pPr marL="0" indent="0" algn="just">
              <a:lnSpc>
                <a:spcPct val="120000"/>
              </a:lnSpc>
              <a:spcBef>
                <a:spcPts val="0"/>
              </a:spcBef>
              <a:buSzTx/>
              <a:buFontTx/>
              <a:buNone/>
              <a:defRPr sz="2200"/>
            </a:pPr>
            <a:r>
              <a:rPr sz="1800" dirty="0">
                <a:latin typeface="Times New Roman" panose="02020603050405020304" pitchFamily="18" charset="0"/>
                <a:cs typeface="Times New Roman" panose="02020603050405020304" pitchFamily="18" charset="0"/>
              </a:rPr>
              <a:t>Sprint 4: Rating System and Evaluation</a:t>
            </a:r>
          </a:p>
          <a:p>
            <a:pPr marL="0" lvl="1" indent="228600" algn="just">
              <a:lnSpc>
                <a:spcPct val="120000"/>
              </a:lnSpc>
              <a:spcBef>
                <a:spcPts val="0"/>
              </a:spcBef>
              <a:buSzTx/>
              <a:buFontTx/>
              <a:buNone/>
              <a:defRPr sz="2200"/>
            </a:pPr>
            <a:r>
              <a:rPr sz="1800" dirty="0">
                <a:latin typeface="Times New Roman" panose="02020603050405020304" pitchFamily="18" charset="0"/>
                <a:cs typeface="Times New Roman" panose="02020603050405020304" pitchFamily="18" charset="0"/>
              </a:rPr>
              <a:t>Objective: Allow users to read and rate books.</a:t>
            </a:r>
          </a:p>
          <a:p>
            <a:pPr marL="0" lvl="1" indent="228600" algn="just">
              <a:lnSpc>
                <a:spcPct val="120000"/>
              </a:lnSpc>
              <a:spcBef>
                <a:spcPts val="0"/>
              </a:spcBef>
              <a:buSzTx/>
              <a:buFontTx/>
              <a:buNone/>
              <a:defRPr sz="2200"/>
            </a:pPr>
            <a:r>
              <a:rPr sz="1800" dirty="0">
                <a:latin typeface="Times New Roman" panose="02020603050405020304" pitchFamily="18" charset="0"/>
                <a:cs typeface="Times New Roman" panose="02020603050405020304" pitchFamily="18" charset="0"/>
              </a:rPr>
              <a:t>Duration: 2 weeks</a:t>
            </a:r>
          </a:p>
          <a:p>
            <a:pPr marL="0" lvl="1" indent="228600" algn="just">
              <a:lnSpc>
                <a:spcPct val="120000"/>
              </a:lnSpc>
              <a:spcBef>
                <a:spcPts val="1100"/>
              </a:spcBef>
              <a:buSzTx/>
              <a:buFontTx/>
              <a:buNone/>
              <a:defRPr sz="2200"/>
            </a:pPr>
            <a:r>
              <a:rPr sz="1800" dirty="0">
                <a:latin typeface="Times New Roman" panose="02020603050405020304" pitchFamily="18" charset="0"/>
                <a:cs typeface="Times New Roman" panose="02020603050405020304" pitchFamily="18" charset="0"/>
              </a:rPr>
              <a:t>Deliverables: Book review page, rating system.</a:t>
            </a:r>
          </a:p>
          <a:p>
            <a:pPr marL="0" indent="0" algn="just">
              <a:lnSpc>
                <a:spcPct val="120000"/>
              </a:lnSpc>
              <a:spcBef>
                <a:spcPts val="0"/>
              </a:spcBef>
              <a:buSzTx/>
              <a:buFontTx/>
              <a:buNone/>
              <a:defRPr sz="2200"/>
            </a:pPr>
            <a:r>
              <a:rPr sz="1800" dirty="0">
                <a:latin typeface="Times New Roman" panose="02020603050405020304" pitchFamily="18" charset="0"/>
                <a:cs typeface="Times New Roman" panose="02020603050405020304" pitchFamily="18" charset="0"/>
              </a:rPr>
              <a:t>Sprint 5: Messages and Alerts</a:t>
            </a:r>
          </a:p>
          <a:p>
            <a:pPr marL="0" lvl="1" indent="228600" algn="just">
              <a:lnSpc>
                <a:spcPct val="120000"/>
              </a:lnSpc>
              <a:spcBef>
                <a:spcPts val="0"/>
              </a:spcBef>
              <a:buSzTx/>
              <a:buFontTx/>
              <a:buNone/>
              <a:defRPr sz="2200"/>
            </a:pPr>
            <a:r>
              <a:rPr sz="1800" dirty="0">
                <a:latin typeface="Times New Roman" panose="02020603050405020304" pitchFamily="18" charset="0"/>
                <a:cs typeface="Times New Roman" panose="02020603050405020304" pitchFamily="18" charset="0"/>
              </a:rPr>
              <a:t>Objective: Develop a overdue book and order status notification system.</a:t>
            </a:r>
          </a:p>
          <a:p>
            <a:pPr marL="0" lvl="1" indent="228600" algn="just">
              <a:lnSpc>
                <a:spcPct val="120000"/>
              </a:lnSpc>
              <a:spcBef>
                <a:spcPts val="0"/>
              </a:spcBef>
              <a:buSzTx/>
              <a:buFontTx/>
              <a:buNone/>
              <a:defRPr sz="2200"/>
            </a:pPr>
            <a:r>
              <a:rPr sz="1800" dirty="0">
                <a:latin typeface="Times New Roman" panose="02020603050405020304" pitchFamily="18" charset="0"/>
                <a:cs typeface="Times New Roman" panose="02020603050405020304" pitchFamily="18" charset="0"/>
              </a:rPr>
              <a:t>Time: 2 weeks</a:t>
            </a:r>
          </a:p>
          <a:p>
            <a:pPr marL="0" lvl="1" indent="228600" algn="just">
              <a:lnSpc>
                <a:spcPct val="120000"/>
              </a:lnSpc>
              <a:spcBef>
                <a:spcPts val="0"/>
              </a:spcBef>
              <a:buSzTx/>
              <a:buFontTx/>
              <a:buNone/>
              <a:defRPr sz="2200"/>
            </a:pPr>
            <a:r>
              <a:rPr sz="1800" dirty="0">
                <a:latin typeface="Times New Roman" panose="02020603050405020304" pitchFamily="18" charset="0"/>
                <a:cs typeface="Times New Roman" panose="02020603050405020304" pitchFamily="18" charset="0"/>
              </a:rPr>
              <a:t>Deliverables: A user notification system.</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print explanation with process"/>
          <p:cNvSpPr txBox="1">
            <a:spLocks noGrp="1"/>
          </p:cNvSpPr>
          <p:nvPr>
            <p:ph type="title"/>
          </p:nvPr>
        </p:nvSpPr>
        <p:spPr>
          <a:xfrm>
            <a:off x="1117309" y="89734"/>
            <a:ext cx="10157354" cy="648509"/>
          </a:xfrm>
          <a:prstGeom prst="rect">
            <a:avLst/>
          </a:prstGeom>
        </p:spPr>
        <p:txBody>
          <a:bodyPr/>
          <a:lstStyle>
            <a:lvl1pPr>
              <a:defRPr sz="3000">
                <a:latin typeface="Arial"/>
                <a:ea typeface="Arial"/>
                <a:cs typeface="Arial"/>
                <a:sym typeface="Arial"/>
              </a:defRPr>
            </a:lvl1pPr>
          </a:lstStyle>
          <a:p>
            <a:r>
              <a:t>Sprint explanation with process</a:t>
            </a:r>
          </a:p>
        </p:txBody>
      </p:sp>
      <p:sp>
        <p:nvSpPr>
          <p:cNvPr id="144" name="Sprint 1: User Registration and Login (Completed)…"/>
          <p:cNvSpPr txBox="1">
            <a:spLocks noGrp="1"/>
          </p:cNvSpPr>
          <p:nvPr>
            <p:ph type="body" idx="1"/>
          </p:nvPr>
        </p:nvSpPr>
        <p:spPr>
          <a:xfrm>
            <a:off x="1117309" y="744499"/>
            <a:ext cx="10157354" cy="5647664"/>
          </a:xfrm>
          <a:prstGeom prst="rect">
            <a:avLst/>
          </a:prstGeom>
        </p:spPr>
        <p:txBody>
          <a:bodyPr anchor="ctr">
            <a:normAutofit/>
          </a:bodyPr>
          <a:lstStyle/>
          <a:p>
            <a:pPr marL="0" indent="0" algn="just" defTabSz="1072708">
              <a:lnSpc>
                <a:spcPct val="120000"/>
              </a:lnSpc>
              <a:spcBef>
                <a:spcPts val="0"/>
              </a:spcBef>
              <a:buSzTx/>
              <a:buFontTx/>
              <a:buNone/>
              <a:defRPr sz="1936"/>
            </a:pPr>
            <a:r>
              <a:rPr sz="1800" dirty="0">
                <a:latin typeface="Times New Roman" panose="02020603050405020304" pitchFamily="18" charset="0"/>
                <a:cs typeface="Times New Roman" panose="02020603050405020304" pitchFamily="18" charset="0"/>
              </a:rPr>
              <a:t>Sprint 1: User Registration and Login (Completed)</a:t>
            </a:r>
          </a:p>
          <a:p>
            <a:pPr marL="0" indent="0" algn="just" defTabSz="1072708">
              <a:lnSpc>
                <a:spcPct val="120000"/>
              </a:lnSpc>
              <a:spcBef>
                <a:spcPts val="0"/>
              </a:spcBef>
              <a:buSzTx/>
              <a:buFontTx/>
              <a:buNone/>
              <a:defRPr sz="1936"/>
            </a:pPr>
            <a:endParaRPr sz="1800" dirty="0">
              <a:latin typeface="Times New Roman" panose="02020603050405020304" pitchFamily="18" charset="0"/>
              <a:cs typeface="Times New Roman" panose="02020603050405020304" pitchFamily="18" charset="0"/>
            </a:endParaRPr>
          </a:p>
          <a:p>
            <a:pPr marL="0" indent="0" algn="just" defTabSz="1072708">
              <a:lnSpc>
                <a:spcPct val="120000"/>
              </a:lnSpc>
              <a:spcBef>
                <a:spcPts val="0"/>
              </a:spcBef>
              <a:buSzTx/>
              <a:buFontTx/>
              <a:buNone/>
              <a:defRPr sz="1936"/>
            </a:pPr>
            <a:r>
              <a:rPr sz="1800" dirty="0">
                <a:latin typeface="Times New Roman" panose="02020603050405020304" pitchFamily="18" charset="0"/>
                <a:cs typeface="Times New Roman" panose="02020603050405020304" pitchFamily="18" charset="0"/>
              </a:rPr>
              <a:t>Objective:</a:t>
            </a:r>
          </a:p>
          <a:p>
            <a:pPr marL="0" indent="0" algn="just" defTabSz="1072708">
              <a:lnSpc>
                <a:spcPct val="120000"/>
              </a:lnSpc>
              <a:spcBef>
                <a:spcPts val="200"/>
              </a:spcBef>
              <a:buSzTx/>
              <a:buFontTx/>
              <a:buNone/>
              <a:defRPr sz="1936"/>
            </a:pPr>
            <a:r>
              <a:rPr sz="1800" dirty="0">
                <a:latin typeface="Times New Roman" panose="02020603050405020304" pitchFamily="18" charset="0"/>
                <a:cs typeface="Times New Roman" panose="02020603050405020304" pitchFamily="18" charset="0"/>
              </a:rPr>
              <a:t>Add user registration and login to the site.</a:t>
            </a:r>
          </a:p>
          <a:p>
            <a:pPr marL="0" indent="0" algn="just" defTabSz="1072708">
              <a:lnSpc>
                <a:spcPct val="120000"/>
              </a:lnSpc>
              <a:spcBef>
                <a:spcPts val="0"/>
              </a:spcBef>
              <a:buSzTx/>
              <a:buFontTx/>
              <a:buNone/>
              <a:defRPr sz="1936"/>
            </a:pPr>
            <a:r>
              <a:rPr sz="1800" dirty="0">
                <a:latin typeface="Times New Roman" panose="02020603050405020304" pitchFamily="18" charset="0"/>
                <a:cs typeface="Times New Roman" panose="02020603050405020304" pitchFamily="18" charset="0"/>
              </a:rPr>
              <a:t>Enable users to securely register accounts, log in, and control profiles.</a:t>
            </a:r>
          </a:p>
          <a:p>
            <a:pPr marL="0" indent="0" algn="just" defTabSz="1072708">
              <a:lnSpc>
                <a:spcPct val="120000"/>
              </a:lnSpc>
              <a:spcBef>
                <a:spcPts val="0"/>
              </a:spcBef>
              <a:buSzTx/>
              <a:buFontTx/>
              <a:buNone/>
              <a:defRPr sz="1936"/>
            </a:pPr>
            <a:endParaRPr sz="1800" dirty="0">
              <a:latin typeface="Times New Roman" panose="02020603050405020304" pitchFamily="18" charset="0"/>
              <a:cs typeface="Times New Roman" panose="02020603050405020304" pitchFamily="18" charset="0"/>
            </a:endParaRPr>
          </a:p>
          <a:p>
            <a:pPr marL="0" indent="0" algn="just" defTabSz="1072708">
              <a:lnSpc>
                <a:spcPct val="120000"/>
              </a:lnSpc>
              <a:spcBef>
                <a:spcPts val="0"/>
              </a:spcBef>
              <a:buSzTx/>
              <a:buFontTx/>
              <a:buNone/>
              <a:defRPr sz="1936"/>
            </a:pPr>
            <a:r>
              <a:rPr sz="1800" dirty="0">
                <a:latin typeface="Times New Roman" panose="02020603050405020304" pitchFamily="18" charset="0"/>
                <a:cs typeface="Times New Roman" panose="02020603050405020304" pitchFamily="18" charset="0"/>
              </a:rPr>
              <a:t>Distinctive Features:</a:t>
            </a:r>
          </a:p>
          <a:p>
            <a:pPr marL="0" indent="0" algn="just" defTabSz="1072708">
              <a:lnSpc>
                <a:spcPct val="120000"/>
              </a:lnSpc>
              <a:spcBef>
                <a:spcPts val="200"/>
              </a:spcBef>
              <a:buSzTx/>
              <a:buFontTx/>
              <a:buNone/>
              <a:defRPr sz="1936"/>
            </a:pPr>
            <a:r>
              <a:rPr sz="1800" dirty="0">
                <a:latin typeface="Times New Roman" panose="02020603050405020304" pitchFamily="18" charset="0"/>
                <a:cs typeface="Times New Roman" panose="02020603050405020304" pitchFamily="18" charset="0"/>
              </a:rPr>
              <a:t>User registration form with required fields (e.g., name, email, password).</a:t>
            </a:r>
          </a:p>
          <a:p>
            <a:pPr marL="0" indent="0" algn="just" defTabSz="1072708">
              <a:lnSpc>
                <a:spcPct val="120000"/>
              </a:lnSpc>
              <a:spcBef>
                <a:spcPts val="200"/>
              </a:spcBef>
              <a:buSzTx/>
              <a:buFontTx/>
              <a:buNone/>
              <a:defRPr sz="1936"/>
            </a:pPr>
            <a:r>
              <a:rPr sz="1800" dirty="0">
                <a:latin typeface="Times New Roman" panose="02020603050405020304" pitchFamily="18" charset="0"/>
                <a:cs typeface="Times New Roman" panose="02020603050405020304" pitchFamily="18" charset="0"/>
              </a:rPr>
              <a:t>User authentication mechanism to authenticate credentials and offer secure access.</a:t>
            </a:r>
          </a:p>
          <a:p>
            <a:pPr marL="0" indent="0" algn="just" defTabSz="1072708">
              <a:lnSpc>
                <a:spcPct val="120000"/>
              </a:lnSpc>
              <a:spcBef>
                <a:spcPts val="0"/>
              </a:spcBef>
              <a:buSzTx/>
              <a:buFontTx/>
              <a:buNone/>
              <a:defRPr sz="1936"/>
            </a:pPr>
            <a:r>
              <a:rPr sz="1800" dirty="0">
                <a:latin typeface="Times New Roman" panose="02020603050405020304" pitchFamily="18" charset="0"/>
                <a:cs typeface="Times New Roman" panose="02020603050405020304" pitchFamily="18" charset="0"/>
              </a:rPr>
              <a:t>Password reset feature for individuals who cannot remember their log-in credentials. </a:t>
            </a:r>
          </a:p>
          <a:p>
            <a:pPr marL="0" indent="0" algn="just" defTabSz="1072708">
              <a:lnSpc>
                <a:spcPct val="120000"/>
              </a:lnSpc>
              <a:spcBef>
                <a:spcPts val="0"/>
              </a:spcBef>
              <a:buSzTx/>
              <a:buFontTx/>
              <a:buNone/>
              <a:defRPr sz="1936"/>
            </a:pPr>
            <a:endParaRPr sz="1800" dirty="0">
              <a:latin typeface="Times New Roman" panose="02020603050405020304" pitchFamily="18" charset="0"/>
              <a:cs typeface="Times New Roman" panose="02020603050405020304" pitchFamily="18" charset="0"/>
            </a:endParaRPr>
          </a:p>
          <a:p>
            <a:pPr marL="0" indent="0" algn="just" defTabSz="1072708">
              <a:lnSpc>
                <a:spcPct val="120000"/>
              </a:lnSpc>
              <a:spcBef>
                <a:spcPts val="0"/>
              </a:spcBef>
              <a:buSzTx/>
              <a:buFontTx/>
              <a:buNone/>
              <a:defRPr sz="1936"/>
            </a:pPr>
            <a:r>
              <a:rPr sz="1800" dirty="0">
                <a:latin typeface="Times New Roman" panose="02020603050405020304" pitchFamily="18" charset="0"/>
                <a:cs typeface="Times New Roman" panose="02020603050405020304" pitchFamily="18" charset="0"/>
              </a:rPr>
              <a:t>Outcome:</a:t>
            </a:r>
          </a:p>
          <a:p>
            <a:pPr marL="0" indent="0" algn="just" defTabSz="1072708">
              <a:lnSpc>
                <a:spcPct val="120000"/>
              </a:lnSpc>
              <a:spcBef>
                <a:spcPts val="0"/>
              </a:spcBef>
              <a:buSzTx/>
              <a:buFontTx/>
              <a:buNone/>
              <a:defRPr sz="1936"/>
            </a:pPr>
            <a:r>
              <a:rPr sz="1800" dirty="0">
                <a:latin typeface="Times New Roman" panose="02020603050405020304" pitchFamily="18" charset="0"/>
                <a:cs typeface="Times New Roman" panose="02020603050405020304" pitchFamily="18" charset="0"/>
              </a:rPr>
              <a:t>Finished successfully. Now, users can register, log in, and edit their profile information.</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print explanation with process"/>
          <p:cNvSpPr txBox="1">
            <a:spLocks noGrp="1"/>
          </p:cNvSpPr>
          <p:nvPr>
            <p:ph type="title"/>
          </p:nvPr>
        </p:nvSpPr>
        <p:spPr>
          <a:xfrm>
            <a:off x="1117309" y="24158"/>
            <a:ext cx="10157354" cy="702419"/>
          </a:xfrm>
          <a:prstGeom prst="rect">
            <a:avLst/>
          </a:prstGeom>
        </p:spPr>
        <p:txBody>
          <a:bodyPr/>
          <a:lstStyle>
            <a:lvl1pPr>
              <a:defRPr sz="3000">
                <a:latin typeface="Arial"/>
                <a:ea typeface="Arial"/>
                <a:cs typeface="Arial"/>
                <a:sym typeface="Arial"/>
              </a:defRPr>
            </a:lvl1pPr>
          </a:lstStyle>
          <a:p>
            <a:r>
              <a:rPr dirty="0"/>
              <a:t>Sprint explanation with process</a:t>
            </a:r>
          </a:p>
        </p:txBody>
      </p:sp>
      <p:sp>
        <p:nvSpPr>
          <p:cNvPr id="147" name="Sprint 2: Book Browsing &amp; Search (Ongoing)…"/>
          <p:cNvSpPr txBox="1">
            <a:spLocks noGrp="1"/>
          </p:cNvSpPr>
          <p:nvPr>
            <p:ph type="body" idx="1"/>
          </p:nvPr>
        </p:nvSpPr>
        <p:spPr>
          <a:xfrm>
            <a:off x="1117309" y="896846"/>
            <a:ext cx="10157354" cy="5918306"/>
          </a:xfrm>
          <a:prstGeom prst="rect">
            <a:avLst/>
          </a:prstGeom>
        </p:spPr>
        <p:txBody>
          <a:bodyPr>
            <a:normAutofit/>
          </a:bodyPr>
          <a:lstStyle/>
          <a:p>
            <a:pPr marL="0" indent="0" algn="just" defTabSz="1072708">
              <a:lnSpc>
                <a:spcPct val="120000"/>
              </a:lnSpc>
              <a:spcBef>
                <a:spcPts val="0"/>
              </a:spcBef>
              <a:buSzTx/>
              <a:buFontTx/>
              <a:buNone/>
              <a:defRPr sz="1936"/>
            </a:pPr>
            <a:r>
              <a:rPr sz="1800" dirty="0">
                <a:latin typeface="Times New Roman" panose="02020603050405020304" pitchFamily="18" charset="0"/>
                <a:cs typeface="Times New Roman" panose="02020603050405020304" pitchFamily="18" charset="0"/>
              </a:rPr>
              <a:t>Sprint 2: Book Browsing &amp; Search (Ongoing)</a:t>
            </a:r>
          </a:p>
          <a:p>
            <a:pPr marL="0" indent="0" algn="just" defTabSz="1072708">
              <a:lnSpc>
                <a:spcPct val="120000"/>
              </a:lnSpc>
              <a:spcBef>
                <a:spcPts val="0"/>
              </a:spcBef>
              <a:buSzTx/>
              <a:buFontTx/>
              <a:buNone/>
              <a:defRPr sz="1936"/>
            </a:pPr>
            <a:endParaRPr sz="1800" dirty="0">
              <a:latin typeface="Times New Roman" panose="02020603050405020304" pitchFamily="18" charset="0"/>
              <a:cs typeface="Times New Roman" panose="02020603050405020304" pitchFamily="18" charset="0"/>
            </a:endParaRPr>
          </a:p>
          <a:p>
            <a:pPr marL="0" indent="0" algn="just" defTabSz="1072708">
              <a:lnSpc>
                <a:spcPct val="120000"/>
              </a:lnSpc>
              <a:spcBef>
                <a:spcPts val="0"/>
              </a:spcBef>
              <a:buSzTx/>
              <a:buFontTx/>
              <a:buNone/>
              <a:defRPr sz="1936"/>
            </a:pPr>
            <a:r>
              <a:rPr sz="1800" dirty="0">
                <a:latin typeface="Times New Roman" panose="02020603050405020304" pitchFamily="18" charset="0"/>
                <a:cs typeface="Times New Roman" panose="02020603050405020304" pitchFamily="18" charset="0"/>
              </a:rPr>
              <a:t>Objective:</a:t>
            </a:r>
          </a:p>
          <a:p>
            <a:pPr marL="0" indent="0" algn="just" defTabSz="1072708">
              <a:lnSpc>
                <a:spcPct val="120000"/>
              </a:lnSpc>
              <a:spcBef>
                <a:spcPts val="700"/>
              </a:spcBef>
              <a:buSzTx/>
              <a:buFontTx/>
              <a:buNone/>
              <a:defRPr sz="1936"/>
            </a:pPr>
            <a:r>
              <a:rPr sz="1800" dirty="0">
                <a:latin typeface="Times New Roman" panose="02020603050405020304" pitchFamily="18" charset="0"/>
                <a:cs typeface="Times New Roman" panose="02020603050405020304" pitchFamily="18" charset="0"/>
              </a:rPr>
              <a:t>Allow users to navigate and search for books throughout the site.</a:t>
            </a:r>
          </a:p>
          <a:p>
            <a:pPr marL="0" indent="0" algn="just" defTabSz="1072708">
              <a:lnSpc>
                <a:spcPct val="120000"/>
              </a:lnSpc>
              <a:spcBef>
                <a:spcPts val="1700"/>
              </a:spcBef>
              <a:buSzTx/>
              <a:buFontTx/>
              <a:buNone/>
              <a:defRPr sz="1936"/>
            </a:pPr>
            <a:r>
              <a:rPr sz="1800" dirty="0">
                <a:latin typeface="Times New Roman" panose="02020603050405020304" pitchFamily="18" charset="0"/>
                <a:cs typeface="Times New Roman" panose="02020603050405020304" pitchFamily="18" charset="0"/>
              </a:rPr>
              <a:t>Apply filtering and sorting features to enable users to easily locate books.</a:t>
            </a:r>
          </a:p>
          <a:p>
            <a:pPr marL="0" indent="0" algn="just" defTabSz="1072708">
              <a:lnSpc>
                <a:spcPct val="120000"/>
              </a:lnSpc>
              <a:spcBef>
                <a:spcPts val="0"/>
              </a:spcBef>
              <a:buSzTx/>
              <a:buFontTx/>
              <a:buNone/>
              <a:defRPr sz="1936"/>
            </a:pPr>
            <a:r>
              <a:rPr sz="1800" dirty="0">
                <a:latin typeface="Times New Roman" panose="02020603050405020304" pitchFamily="18" charset="0"/>
                <a:cs typeface="Times New Roman" panose="02020603050405020304" pitchFamily="18" charset="0"/>
              </a:rPr>
              <a:t>Book List:</a:t>
            </a:r>
          </a:p>
          <a:p>
            <a:pPr marL="0" indent="0" algn="just" defTabSz="1072708">
              <a:lnSpc>
                <a:spcPct val="120000"/>
              </a:lnSpc>
              <a:spcBef>
                <a:spcPts val="800"/>
              </a:spcBef>
              <a:buSzTx/>
              <a:buFontTx/>
              <a:buNone/>
              <a:defRPr sz="1936"/>
            </a:pPr>
            <a:r>
              <a:rPr sz="1800" dirty="0">
                <a:latin typeface="Times New Roman" panose="02020603050405020304" pitchFamily="18" charset="0"/>
                <a:cs typeface="Times New Roman" panose="02020603050405020304" pitchFamily="18" charset="0"/>
              </a:rPr>
              <a:t>Display books with necessary information such as the title, author, and their current availability status.</a:t>
            </a:r>
          </a:p>
          <a:p>
            <a:pPr marL="0" indent="0" algn="just" defTabSz="1072708">
              <a:lnSpc>
                <a:spcPct val="120000"/>
              </a:lnSpc>
              <a:spcBef>
                <a:spcPts val="1000"/>
              </a:spcBef>
              <a:buSzTx/>
              <a:buFontTx/>
              <a:buNone/>
              <a:defRPr sz="1936"/>
            </a:pPr>
            <a:r>
              <a:rPr sz="1800" dirty="0">
                <a:latin typeface="Times New Roman" panose="02020603050405020304" pitchFamily="18" charset="0"/>
                <a:cs typeface="Times New Roman" panose="02020603050405020304" pitchFamily="18" charset="0"/>
              </a:rPr>
              <a:t>Include a search field where users can search for books using either title or author.</a:t>
            </a:r>
          </a:p>
          <a:p>
            <a:pPr marL="0" indent="0" algn="just" defTabSz="1072708">
              <a:lnSpc>
                <a:spcPct val="120000"/>
              </a:lnSpc>
              <a:spcBef>
                <a:spcPts val="1100"/>
              </a:spcBef>
              <a:buSzTx/>
              <a:buFontTx/>
              <a:buNone/>
              <a:defRPr sz="1936"/>
            </a:pPr>
            <a:r>
              <a:rPr sz="1800" dirty="0">
                <a:latin typeface="Times New Roman" panose="02020603050405020304" pitchFamily="18" charset="0"/>
                <a:cs typeface="Times New Roman" panose="02020603050405020304" pitchFamily="18" charset="0"/>
              </a:rPr>
              <a:t>Filters and sorting options should enable users to sort books by category or sort them based on popularity, rating, or author.</a:t>
            </a:r>
          </a:p>
          <a:p>
            <a:pPr marL="0" indent="0" algn="just" defTabSz="1072708">
              <a:lnSpc>
                <a:spcPct val="120000"/>
              </a:lnSpc>
              <a:spcBef>
                <a:spcPts val="0"/>
              </a:spcBef>
              <a:buSzTx/>
              <a:buFontTx/>
              <a:buNone/>
              <a:defRPr sz="1936"/>
            </a:pPr>
            <a:r>
              <a:rPr sz="1800" dirty="0">
                <a:latin typeface="Times New Roman" panose="02020603050405020304" pitchFamily="18" charset="0"/>
                <a:cs typeface="Times New Roman" panose="02020603050405020304" pitchFamily="18" charset="0"/>
              </a:rPr>
              <a:t>Status:</a:t>
            </a:r>
          </a:p>
          <a:p>
            <a:pPr marL="0" indent="0" algn="just" defTabSz="1072708">
              <a:lnSpc>
                <a:spcPct val="120000"/>
              </a:lnSpc>
              <a:spcBef>
                <a:spcPts val="200"/>
              </a:spcBef>
              <a:buSzTx/>
              <a:buFontTx/>
              <a:buNone/>
              <a:defRPr sz="1936"/>
            </a:pPr>
            <a:r>
              <a:rPr sz="1800" dirty="0">
                <a:latin typeface="Times New Roman" panose="02020603050405020304" pitchFamily="18" charset="0"/>
                <a:cs typeface="Times New Roman" panose="02020603050405020304" pitchFamily="18" charset="0"/>
              </a:rPr>
              <a:t>Ongoing: Under development and testing now.</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Architecture Diagram"/>
          <p:cNvSpPr txBox="1">
            <a:spLocks noGrp="1"/>
          </p:cNvSpPr>
          <p:nvPr>
            <p:ph type="title"/>
          </p:nvPr>
        </p:nvSpPr>
        <p:spPr>
          <a:xfrm>
            <a:off x="1117309" y="13130"/>
            <a:ext cx="10157354" cy="713447"/>
          </a:xfrm>
          <a:prstGeom prst="rect">
            <a:avLst/>
          </a:prstGeom>
        </p:spPr>
        <p:txBody>
          <a:bodyPr/>
          <a:lstStyle>
            <a:lvl1pPr>
              <a:defRPr sz="3000">
                <a:latin typeface="Arial"/>
                <a:ea typeface="Arial"/>
                <a:cs typeface="Arial"/>
                <a:sym typeface="Arial"/>
              </a:defRPr>
            </a:lvl1pPr>
          </a:lstStyle>
          <a:p>
            <a:r>
              <a:rPr dirty="0"/>
              <a:t>Architecture Diagram</a:t>
            </a:r>
          </a:p>
        </p:txBody>
      </p:sp>
      <p:pic>
        <p:nvPicPr>
          <p:cNvPr id="7" name="Picture 6">
            <a:extLst>
              <a:ext uri="{FF2B5EF4-FFF2-40B4-BE49-F238E27FC236}">
                <a16:creationId xmlns:a16="http://schemas.microsoft.com/office/drawing/2014/main" id="{DF0E8F5C-69E6-B388-07DD-6B9C70BD2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4885" y="1045029"/>
            <a:ext cx="9817951" cy="5799841"/>
          </a:xfrm>
          <a:prstGeom prst="rect">
            <a:avLst/>
          </a:prstGeom>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8C794-3EE6-406D-0EFD-E731BAAC0457}"/>
              </a:ext>
            </a:extLst>
          </p:cNvPr>
          <p:cNvSpPr>
            <a:spLocks noGrp="1"/>
          </p:cNvSpPr>
          <p:nvPr>
            <p:ph type="title"/>
          </p:nvPr>
        </p:nvSpPr>
        <p:spPr/>
        <p:txBody>
          <a:bodyPr>
            <a:normAutofit/>
          </a:bodyPr>
          <a:lstStyle/>
          <a:p>
            <a:r>
              <a:rPr lang="en-GB" sz="3000" dirty="0">
                <a:latin typeface="Arial" panose="020B0604020202020204" pitchFamily="34" charset="0"/>
                <a:cs typeface="Arial" panose="020B0604020202020204" pitchFamily="34" charset="0"/>
              </a:rPr>
              <a:t>Architecture Diagram</a:t>
            </a:r>
          </a:p>
        </p:txBody>
      </p:sp>
      <p:sp>
        <p:nvSpPr>
          <p:cNvPr id="3" name="Text Placeholder 2">
            <a:extLst>
              <a:ext uri="{FF2B5EF4-FFF2-40B4-BE49-F238E27FC236}">
                <a16:creationId xmlns:a16="http://schemas.microsoft.com/office/drawing/2014/main" id="{8B9F5D9B-1BCD-CB57-C206-7B052B133595}"/>
              </a:ext>
            </a:extLst>
          </p:cNvPr>
          <p:cNvSpPr>
            <a:spLocks noGrp="1"/>
          </p:cNvSpPr>
          <p:nvPr>
            <p:ph type="body" idx="1"/>
          </p:nvPr>
        </p:nvSpPr>
        <p:spPr>
          <a:xfrm>
            <a:off x="1117309" y="1701800"/>
            <a:ext cx="10157354" cy="4927600"/>
          </a:xfrm>
        </p:spPr>
        <p:txBody>
          <a:bodyPr>
            <a:normAutofit/>
          </a:bodyPr>
          <a:lstStyle/>
          <a:p>
            <a:pPr marL="0" indent="0" algn="just">
              <a:buNone/>
            </a:pPr>
            <a:r>
              <a:rPr lang="en-GB" sz="1800" dirty="0">
                <a:latin typeface="Times New Roman" panose="02020603050405020304" pitchFamily="18" charset="0"/>
                <a:cs typeface="Times New Roman" panose="02020603050405020304" pitchFamily="18" charset="0"/>
              </a:rPr>
              <a:t>Frontend (UI &amp; Chatbot Services Layer)</a:t>
            </a:r>
          </a:p>
          <a:p>
            <a:pPr algn="just"/>
            <a:r>
              <a:rPr lang="en-GB" sz="1800" dirty="0">
                <a:latin typeface="Times New Roman" panose="02020603050405020304" pitchFamily="18" charset="0"/>
                <a:cs typeface="Times New Roman" panose="02020603050405020304" pitchFamily="18" charset="0"/>
              </a:rPr>
              <a:t>Users access </a:t>
            </a:r>
            <a:r>
              <a:rPr lang="en-GB" sz="1800" dirty="0" err="1">
                <a:latin typeface="Times New Roman" panose="02020603050405020304" pitchFamily="18" charset="0"/>
                <a:cs typeface="Times New Roman" panose="02020603050405020304" pitchFamily="18" charset="0"/>
              </a:rPr>
              <a:t>BookBot</a:t>
            </a:r>
            <a:r>
              <a:rPr lang="en-GB" sz="1800" dirty="0">
                <a:latin typeface="Times New Roman" panose="02020603050405020304" pitchFamily="18" charset="0"/>
                <a:cs typeface="Times New Roman" panose="02020603050405020304" pitchFamily="18" charset="0"/>
              </a:rPr>
              <a:t> via browser or mobile</a:t>
            </a:r>
          </a:p>
          <a:p>
            <a:pPr algn="just"/>
            <a:r>
              <a:rPr lang="en-GB" sz="1800" dirty="0">
                <a:latin typeface="Times New Roman" panose="02020603050405020304" pitchFamily="18" charset="0"/>
                <a:cs typeface="Times New Roman" panose="02020603050405020304" pitchFamily="18" charset="0"/>
              </a:rPr>
              <a:t>.Perform actions like book search, login, cart management, purchase, rent, and order tracking.</a:t>
            </a:r>
          </a:p>
          <a:p>
            <a:pPr algn="just"/>
            <a:r>
              <a:rPr lang="en-GB" sz="1800" dirty="0">
                <a:latin typeface="Times New Roman" panose="02020603050405020304" pitchFamily="18" charset="0"/>
                <a:cs typeface="Times New Roman" panose="02020603050405020304" pitchFamily="18" charset="0"/>
              </a:rPr>
              <a:t>Chatbot assists with FAQs, book search, rent extensions, and order queries using </a:t>
            </a:r>
            <a:r>
              <a:rPr lang="en-GB" sz="1800" dirty="0" err="1">
                <a:latin typeface="Times New Roman" panose="02020603050405020304" pitchFamily="18" charset="0"/>
                <a:cs typeface="Times New Roman" panose="02020603050405020304" pitchFamily="18" charset="0"/>
              </a:rPr>
              <a:t>Dialogflow</a:t>
            </a:r>
            <a:r>
              <a:rPr lang="en-GB" sz="1800" dirty="0">
                <a:latin typeface="Times New Roman" panose="02020603050405020304" pitchFamily="18" charset="0"/>
                <a:cs typeface="Times New Roman" panose="02020603050405020304" pitchFamily="18" charset="0"/>
              </a:rPr>
              <a:t> &amp; </a:t>
            </a:r>
            <a:r>
              <a:rPr lang="en-GB" sz="1800" dirty="0" err="1">
                <a:latin typeface="Times New Roman" panose="02020603050405020304" pitchFamily="18" charset="0"/>
                <a:cs typeface="Times New Roman" panose="02020603050405020304" pitchFamily="18" charset="0"/>
              </a:rPr>
              <a:t>Botpress.Requests</a:t>
            </a:r>
            <a:r>
              <a:rPr lang="en-GB" sz="1800" dirty="0">
                <a:latin typeface="Times New Roman" panose="02020603050405020304" pitchFamily="18" charset="0"/>
                <a:cs typeface="Times New Roman" panose="02020603050405020304" pitchFamily="18" charset="0"/>
              </a:rPr>
              <a:t> are sent to the backend via REST APIs.</a:t>
            </a:r>
          </a:p>
          <a:p>
            <a:pPr marL="0" indent="0" algn="just">
              <a:buNone/>
            </a:pPr>
            <a:r>
              <a:rPr lang="en-GB" sz="1800" dirty="0">
                <a:latin typeface="Times New Roman" panose="02020603050405020304" pitchFamily="18" charset="0"/>
                <a:cs typeface="Times New Roman" panose="02020603050405020304" pitchFamily="18" charset="0"/>
              </a:rPr>
              <a:t>Backend (Backend Services &amp; Database Layer)</a:t>
            </a:r>
          </a:p>
          <a:p>
            <a:pPr algn="just">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Backend handles user authentication, book search, order processing, and payments using Node.js &amp; Python.</a:t>
            </a:r>
          </a:p>
          <a:p>
            <a:pPr algn="just">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Data is retrieved/stored in PostgreSQL &amp; Firebase Storage.</a:t>
            </a:r>
          </a:p>
          <a:p>
            <a:pPr algn="just">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Processed responses are sent back to the frontend for real-time updates.</a:t>
            </a:r>
          </a:p>
        </p:txBody>
      </p:sp>
    </p:spTree>
    <p:extLst>
      <p:ext uri="{BB962C8B-B14F-4D97-AF65-F5344CB8AC3E}">
        <p14:creationId xmlns:p14="http://schemas.microsoft.com/office/powerpoint/2010/main" val="302504573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Advantages and Disadvantage"/>
          <p:cNvSpPr txBox="1">
            <a:spLocks noGrp="1"/>
          </p:cNvSpPr>
          <p:nvPr>
            <p:ph type="title"/>
          </p:nvPr>
        </p:nvSpPr>
        <p:spPr>
          <a:xfrm>
            <a:off x="1117309" y="282678"/>
            <a:ext cx="10157354" cy="723883"/>
          </a:xfrm>
          <a:prstGeom prst="rect">
            <a:avLst/>
          </a:prstGeom>
        </p:spPr>
        <p:txBody>
          <a:bodyPr/>
          <a:lstStyle>
            <a:lvl1pPr>
              <a:defRPr sz="3000">
                <a:latin typeface="Arial"/>
                <a:ea typeface="Arial"/>
                <a:cs typeface="Arial"/>
                <a:sym typeface="Arial"/>
              </a:defRPr>
            </a:lvl1pPr>
          </a:lstStyle>
          <a:p>
            <a:r>
              <a:t>Advantages and Disadvantage</a:t>
            </a:r>
          </a:p>
        </p:txBody>
      </p:sp>
      <p:sp>
        <p:nvSpPr>
          <p:cNvPr id="153" name="Advantages:…"/>
          <p:cNvSpPr txBox="1">
            <a:spLocks noGrp="1"/>
          </p:cNvSpPr>
          <p:nvPr>
            <p:ph type="body" idx="1"/>
          </p:nvPr>
        </p:nvSpPr>
        <p:spPr>
          <a:xfrm>
            <a:off x="1117309" y="1193800"/>
            <a:ext cx="10157354" cy="4470400"/>
          </a:xfrm>
          <a:prstGeom prst="rect">
            <a:avLst/>
          </a:prstGeom>
        </p:spPr>
        <p:txBody>
          <a:bodyPr>
            <a:normAutofit/>
          </a:bodyPr>
          <a:lstStyle/>
          <a:p>
            <a:pPr marL="0" indent="0" algn="just">
              <a:lnSpc>
                <a:spcPct val="120000"/>
              </a:lnSpc>
              <a:spcBef>
                <a:spcPts val="0"/>
              </a:spcBef>
              <a:buSzTx/>
              <a:buFontTx/>
              <a:buNone/>
              <a:defRPr sz="2200"/>
            </a:pPr>
            <a:r>
              <a:rPr sz="1800" dirty="0">
                <a:latin typeface="Times New Roman" panose="02020603050405020304" pitchFamily="18" charset="0"/>
                <a:cs typeface="Times New Roman" panose="02020603050405020304" pitchFamily="18" charset="0"/>
              </a:rPr>
              <a:t>Advantages:</a:t>
            </a:r>
          </a:p>
          <a:p>
            <a:pPr marL="0" indent="0" algn="just">
              <a:lnSpc>
                <a:spcPct val="120000"/>
              </a:lnSpc>
              <a:spcBef>
                <a:spcPts val="300"/>
              </a:spcBef>
              <a:buSzTx/>
              <a:buFontTx/>
              <a:buNone/>
              <a:defRPr sz="2200"/>
            </a:pPr>
            <a:r>
              <a:rPr sz="1800" dirty="0">
                <a:latin typeface="Times New Roman" panose="02020603050405020304" pitchFamily="18" charset="0"/>
                <a:cs typeface="Times New Roman" panose="02020603050405020304" pitchFamily="18" charset="0"/>
              </a:rPr>
              <a:t>Seamless user experience to search, rent, and purchase books.</a:t>
            </a:r>
          </a:p>
          <a:p>
            <a:pPr marL="0" indent="0" algn="just">
              <a:lnSpc>
                <a:spcPct val="120000"/>
              </a:lnSpc>
              <a:spcBef>
                <a:spcPts val="300"/>
              </a:spcBef>
              <a:buSzTx/>
              <a:buFontTx/>
              <a:buNone/>
              <a:defRPr sz="2200"/>
            </a:pPr>
            <a:r>
              <a:rPr sz="1800" dirty="0">
                <a:latin typeface="Times New Roman" panose="02020603050405020304" pitchFamily="18" charset="0"/>
                <a:cs typeface="Times New Roman" panose="02020603050405020304" pitchFamily="18" charset="0"/>
              </a:rPr>
              <a:t>Real-time alerts on overdue books and order status.</a:t>
            </a:r>
          </a:p>
          <a:p>
            <a:pPr marL="0" indent="0" algn="just">
              <a:lnSpc>
                <a:spcPct val="120000"/>
              </a:lnSpc>
              <a:spcBef>
                <a:spcPts val="300"/>
              </a:spcBef>
              <a:buSzTx/>
              <a:buFontTx/>
              <a:buNone/>
              <a:defRPr sz="2200"/>
            </a:pPr>
            <a:r>
              <a:rPr sz="1800" dirty="0">
                <a:latin typeface="Times New Roman" panose="02020603050405020304" pitchFamily="18" charset="0"/>
                <a:cs typeface="Times New Roman" panose="02020603050405020304" pitchFamily="18" charset="0"/>
              </a:rPr>
              <a:t>User ratings and reviews assist potential buyers in making purchasing decisions.</a:t>
            </a:r>
          </a:p>
          <a:p>
            <a:pPr marL="0" indent="0" algn="just">
              <a:lnSpc>
                <a:spcPct val="120000"/>
              </a:lnSpc>
              <a:spcBef>
                <a:spcPts val="0"/>
              </a:spcBef>
              <a:buSzTx/>
              <a:buFontTx/>
              <a:buNone/>
              <a:defRPr sz="2200"/>
            </a:pPr>
            <a:endParaRPr sz="1800" dirty="0">
              <a:latin typeface="Times New Roman" panose="02020603050405020304" pitchFamily="18" charset="0"/>
              <a:cs typeface="Times New Roman" panose="02020603050405020304" pitchFamily="18" charset="0"/>
            </a:endParaRPr>
          </a:p>
          <a:p>
            <a:pPr marL="0" indent="0" algn="just">
              <a:lnSpc>
                <a:spcPct val="120000"/>
              </a:lnSpc>
              <a:spcBef>
                <a:spcPts val="0"/>
              </a:spcBef>
              <a:buSzTx/>
              <a:buFontTx/>
              <a:buNone/>
              <a:defRPr sz="2200"/>
            </a:pPr>
            <a:r>
              <a:rPr sz="1800" dirty="0">
                <a:latin typeface="Times New Roman" panose="02020603050405020304" pitchFamily="18" charset="0"/>
                <a:cs typeface="Times New Roman" panose="02020603050405020304" pitchFamily="18" charset="0"/>
              </a:rPr>
              <a:t>Disadvantages:</a:t>
            </a:r>
          </a:p>
          <a:p>
            <a:pPr marL="0" indent="0" algn="just">
              <a:lnSpc>
                <a:spcPct val="120000"/>
              </a:lnSpc>
              <a:spcBef>
                <a:spcPts val="300"/>
              </a:spcBef>
              <a:buSzTx/>
              <a:buFontTx/>
              <a:buNone/>
              <a:defRPr sz="2200"/>
            </a:pPr>
            <a:r>
              <a:rPr sz="1800" dirty="0">
                <a:latin typeface="Times New Roman" panose="02020603050405020304" pitchFamily="18" charset="0"/>
                <a:cs typeface="Times New Roman" panose="02020603050405020304" pitchFamily="18" charset="0"/>
              </a:rPr>
              <a:t>Initial installation charges for server and database.</a:t>
            </a:r>
          </a:p>
          <a:p>
            <a:pPr marL="0" indent="0" algn="just">
              <a:lnSpc>
                <a:spcPct val="120000"/>
              </a:lnSpc>
              <a:spcBef>
                <a:spcPts val="300"/>
              </a:spcBef>
              <a:buSzTx/>
              <a:buFontTx/>
              <a:buNone/>
              <a:defRPr sz="2200"/>
            </a:pPr>
            <a:r>
              <a:rPr sz="1800" dirty="0">
                <a:latin typeface="Times New Roman" panose="02020603050405020304" pitchFamily="18" charset="0"/>
                <a:cs typeface="Times New Roman" panose="02020603050405020304" pitchFamily="18" charset="0"/>
              </a:rPr>
              <a:t>Risk of system crash or malfunctions if not well maintained.</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Future Work"/>
          <p:cNvSpPr txBox="1">
            <a:spLocks noGrp="1"/>
          </p:cNvSpPr>
          <p:nvPr>
            <p:ph type="title"/>
          </p:nvPr>
        </p:nvSpPr>
        <p:spPr>
          <a:xfrm>
            <a:off x="896673" y="818662"/>
            <a:ext cx="10157354" cy="632240"/>
          </a:xfrm>
          <a:prstGeom prst="rect">
            <a:avLst/>
          </a:prstGeom>
        </p:spPr>
        <p:txBody>
          <a:bodyPr/>
          <a:lstStyle>
            <a:lvl1pPr>
              <a:defRPr sz="3000">
                <a:latin typeface="Arial"/>
                <a:ea typeface="Arial"/>
                <a:cs typeface="Arial"/>
                <a:sym typeface="Arial"/>
              </a:defRPr>
            </a:lvl1pPr>
          </a:lstStyle>
          <a:p>
            <a:r>
              <a:t> Future Work</a:t>
            </a:r>
          </a:p>
        </p:txBody>
      </p:sp>
      <p:sp>
        <p:nvSpPr>
          <p:cNvPr id="156" name="Recommendation System: Use machine learning algorithms to recommend books based on user interest.…"/>
          <p:cNvSpPr txBox="1">
            <a:spLocks noGrp="1"/>
          </p:cNvSpPr>
          <p:nvPr>
            <p:ph type="body" idx="1"/>
          </p:nvPr>
        </p:nvSpPr>
        <p:spPr>
          <a:xfrm>
            <a:off x="1010973" y="1730435"/>
            <a:ext cx="10157354" cy="4470401"/>
          </a:xfrm>
          <a:prstGeom prst="rect">
            <a:avLst/>
          </a:prstGeom>
        </p:spPr>
        <p:txBody>
          <a:bodyPr>
            <a:normAutofit/>
          </a:bodyPr>
          <a:lstStyle/>
          <a:p>
            <a:pPr marL="0" indent="0">
              <a:lnSpc>
                <a:spcPct val="120000"/>
              </a:lnSpc>
              <a:spcBef>
                <a:spcPts val="1000"/>
              </a:spcBef>
              <a:buSzTx/>
              <a:buFontTx/>
              <a:buNone/>
              <a:defRPr sz="2200"/>
            </a:pPr>
            <a:r>
              <a:rPr dirty="0">
                <a:latin typeface="Times New Roman" panose="02020603050405020304" pitchFamily="18" charset="0"/>
                <a:cs typeface="Times New Roman" panose="02020603050405020304" pitchFamily="18" charset="0"/>
              </a:rPr>
              <a:t>Recommendation System: Use machine learning algorithms to recommend books based on user interest.</a:t>
            </a:r>
          </a:p>
          <a:p>
            <a:pPr marL="0" indent="0">
              <a:lnSpc>
                <a:spcPct val="120000"/>
              </a:lnSpc>
              <a:spcBef>
                <a:spcPts val="1000"/>
              </a:spcBef>
              <a:buSzTx/>
              <a:buFontTx/>
              <a:buNone/>
              <a:defRPr sz="2200"/>
            </a:pPr>
            <a:r>
              <a:rPr dirty="0">
                <a:latin typeface="Times New Roman" panose="02020603050405020304" pitchFamily="18" charset="0"/>
                <a:cs typeface="Times New Roman" panose="02020603050405020304" pitchFamily="18" charset="0"/>
              </a:rPr>
              <a:t>Mobile App: Create a mobile app for easy use while on the move.</a:t>
            </a:r>
          </a:p>
          <a:p>
            <a:pPr marL="0" indent="0">
              <a:lnSpc>
                <a:spcPct val="120000"/>
              </a:lnSpc>
              <a:spcBef>
                <a:spcPts val="0"/>
              </a:spcBef>
              <a:buSzTx/>
              <a:buFontTx/>
              <a:buNone/>
              <a:defRPr sz="2200"/>
            </a:pPr>
            <a:r>
              <a:rPr dirty="0">
                <a:latin typeface="Times New Roman" panose="02020603050405020304" pitchFamily="18" charset="0"/>
                <a:cs typeface="Times New Roman" panose="02020603050405020304" pitchFamily="18" charset="0"/>
              </a:rPr>
              <a:t>Integration with Payment Gateways: Enable customers to pay for orders online.</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onclusion"/>
          <p:cNvSpPr txBox="1">
            <a:spLocks noGrp="1"/>
          </p:cNvSpPr>
          <p:nvPr>
            <p:ph type="title"/>
          </p:nvPr>
        </p:nvSpPr>
        <p:spPr>
          <a:xfrm>
            <a:off x="1117309" y="680006"/>
            <a:ext cx="10157354" cy="793194"/>
          </a:xfrm>
          <a:prstGeom prst="rect">
            <a:avLst/>
          </a:prstGeom>
        </p:spPr>
        <p:txBody>
          <a:bodyPr/>
          <a:lstStyle>
            <a:lvl1pPr>
              <a:defRPr sz="3000">
                <a:latin typeface="Arial"/>
                <a:ea typeface="Arial"/>
                <a:cs typeface="Arial"/>
                <a:sym typeface="Arial"/>
              </a:defRPr>
            </a:lvl1pPr>
          </a:lstStyle>
          <a:p>
            <a:r>
              <a:t>Conclusion</a:t>
            </a:r>
          </a:p>
        </p:txBody>
      </p:sp>
      <p:sp>
        <p:nvSpPr>
          <p:cNvPr id="159" name="The system suggested solves most of the problems that bookstores and libraries encounter at present. With the automation of order management, user account management, and book management, it significantly enhances efficiency and user experience. The incl"/>
          <p:cNvSpPr txBox="1">
            <a:spLocks noGrp="1"/>
          </p:cNvSpPr>
          <p:nvPr>
            <p:ph type="body" idx="1"/>
          </p:nvPr>
        </p:nvSpPr>
        <p:spPr>
          <a:prstGeom prst="rect">
            <a:avLst/>
          </a:prstGeom>
        </p:spPr>
        <p:txBody>
          <a:bodyPr>
            <a:normAutofit/>
          </a:bodyPr>
          <a:lstStyle>
            <a:lvl1pPr marL="0" indent="0" algn="just">
              <a:lnSpc>
                <a:spcPct val="120000"/>
              </a:lnSpc>
              <a:spcBef>
                <a:spcPts val="0"/>
              </a:spcBef>
              <a:buSzTx/>
              <a:buFontTx/>
              <a:buNone/>
              <a:defRPr sz="2200"/>
            </a:lvl1pPr>
          </a:lstStyle>
          <a:p>
            <a:r>
              <a:rPr sz="2400" dirty="0">
                <a:latin typeface="Times New Roman" panose="02020603050405020304" pitchFamily="18" charset="0"/>
                <a:cs typeface="Times New Roman" panose="02020603050405020304" pitchFamily="18" charset="0"/>
              </a:rPr>
              <a:t>The system suggested solves most of the problems that bookstores and libraries encounter at present. With the automation of order management, user account management, and book management, it significantly enhances efficiency and user experience. The inclusion of the rental and purchasing features, along with review systems and notifications, further improves the overall process of the platform.</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le 1"/>
          <p:cNvSpPr txBox="1">
            <a:spLocks noGrp="1"/>
          </p:cNvSpPr>
          <p:nvPr>
            <p:ph type="title"/>
          </p:nvPr>
        </p:nvSpPr>
        <p:spPr>
          <a:xfrm>
            <a:off x="1117309" y="6204"/>
            <a:ext cx="10157354" cy="1397001"/>
          </a:xfrm>
          <a:prstGeom prst="rect">
            <a:avLst/>
          </a:prstGeom>
        </p:spPr>
        <p:txBody>
          <a:bodyPr/>
          <a:lstStyle>
            <a:lvl1pPr>
              <a:defRPr sz="3000">
                <a:latin typeface="Arial"/>
                <a:ea typeface="Arial"/>
                <a:cs typeface="Arial"/>
                <a:sym typeface="Arial"/>
              </a:defRPr>
            </a:lvl1pPr>
          </a:lstStyle>
          <a:p>
            <a:r>
              <a:t>Abstract</a:t>
            </a:r>
          </a:p>
        </p:txBody>
      </p:sp>
      <p:sp>
        <p:nvSpPr>
          <p:cNvPr id="101" name="Content Placeholder 2"/>
          <p:cNvSpPr txBox="1">
            <a:spLocks noGrp="1"/>
          </p:cNvSpPr>
          <p:nvPr>
            <p:ph type="body" idx="1"/>
          </p:nvPr>
        </p:nvSpPr>
        <p:spPr>
          <a:xfrm>
            <a:off x="1117309" y="1561807"/>
            <a:ext cx="10157354" cy="4603320"/>
          </a:xfrm>
          <a:prstGeom prst="rect">
            <a:avLst/>
          </a:prstGeom>
        </p:spPr>
        <p:txBody>
          <a:bodyPr>
            <a:normAutofit/>
          </a:bodyPr>
          <a:lstStyle>
            <a:lvl1pPr marL="0" indent="0" algn="just">
              <a:lnSpc>
                <a:spcPct val="120000"/>
              </a:lnSpc>
              <a:spcBef>
                <a:spcPts val="0"/>
              </a:spcBef>
              <a:buSzTx/>
              <a:buFontTx/>
              <a:buNone/>
              <a:defRPr sz="2200"/>
            </a:lvl1pPr>
          </a:lstStyle>
          <a:p>
            <a:r>
              <a:rPr sz="1800" dirty="0">
                <a:latin typeface="Times New Roman" panose="02020603050405020304" pitchFamily="18" charset="0"/>
                <a:cs typeface="Times New Roman" panose="02020603050405020304" pitchFamily="18" charset="0"/>
              </a:rPr>
              <a:t>The project is to create a library management system for book browsing, borrowing, and purchasing. It contains book tracking, user account, and order management for renting and purchasing. Features include recommendations, search filters, reminders, and reviews. Users can browse through the available books, add to cart, and order for purchasing or renting. The project supports easy library and bookstore management, improving efficiency and user satisfaction by eliminating manual processes.</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References"/>
          <p:cNvSpPr txBox="1">
            <a:spLocks noGrp="1"/>
          </p:cNvSpPr>
          <p:nvPr>
            <p:ph type="title"/>
          </p:nvPr>
        </p:nvSpPr>
        <p:spPr>
          <a:xfrm>
            <a:off x="1010973" y="201746"/>
            <a:ext cx="10157354" cy="758151"/>
          </a:xfrm>
          <a:prstGeom prst="rect">
            <a:avLst/>
          </a:prstGeom>
        </p:spPr>
        <p:txBody>
          <a:bodyPr/>
          <a:lstStyle>
            <a:lvl1pPr>
              <a:defRPr sz="3000">
                <a:latin typeface="Arial"/>
                <a:ea typeface="Arial"/>
                <a:cs typeface="Arial"/>
                <a:sym typeface="Arial"/>
              </a:defRPr>
            </a:lvl1pPr>
          </a:lstStyle>
          <a:p>
            <a:r>
              <a:t>References</a:t>
            </a:r>
          </a:p>
        </p:txBody>
      </p:sp>
      <p:sp>
        <p:nvSpPr>
          <p:cNvPr id="162" name="[1] Highsmith, J., Agile Software Development Ecosystems, Addison-Wesley Professional, 2002.…"/>
          <p:cNvSpPr txBox="1">
            <a:spLocks noGrp="1"/>
          </p:cNvSpPr>
          <p:nvPr>
            <p:ph type="body" idx="1"/>
          </p:nvPr>
        </p:nvSpPr>
        <p:spPr>
          <a:xfrm>
            <a:off x="1010973" y="955176"/>
            <a:ext cx="10157354" cy="5809530"/>
          </a:xfrm>
          <a:prstGeom prst="rect">
            <a:avLst/>
          </a:prstGeom>
        </p:spPr>
        <p:txBody>
          <a:bodyPr>
            <a:normAutofit/>
          </a:bodyPr>
          <a:lstStyle/>
          <a:p>
            <a:pPr marL="0" indent="0">
              <a:lnSpc>
                <a:spcPct val="120000"/>
              </a:lnSpc>
              <a:spcBef>
                <a:spcPts val="0"/>
              </a:spcBef>
              <a:buSzTx/>
              <a:buFontTx/>
              <a:buNone/>
              <a:defRPr sz="1600"/>
            </a:pPr>
            <a:endParaRPr dirty="0">
              <a:solidFill>
                <a:srgbClr val="000000"/>
              </a:solidFill>
              <a:latin typeface="Times New Roman" panose="02020603050405020304" pitchFamily="18" charset="0"/>
              <a:cs typeface="Times New Roman" panose="02020603050405020304" pitchFamily="18" charset="0"/>
            </a:endParaRPr>
          </a:p>
          <a:p>
            <a:pPr marL="0" indent="0">
              <a:lnSpc>
                <a:spcPct val="120000"/>
              </a:lnSpc>
              <a:spcBef>
                <a:spcPts val="0"/>
              </a:spcBef>
              <a:buSzTx/>
              <a:buFontTx/>
              <a:buNone/>
              <a:defRPr sz="1600">
                <a:solidFill>
                  <a:schemeClr val="accent5">
                    <a:lumOff val="-9019"/>
                  </a:schemeClr>
                </a:solidFill>
              </a:defRPr>
            </a:pPr>
            <a:r>
              <a:rPr dirty="0">
                <a:latin typeface="Times New Roman" panose="02020603050405020304" pitchFamily="18" charset="0"/>
                <a:cs typeface="Times New Roman" panose="02020603050405020304" pitchFamily="18" charset="0"/>
              </a:rPr>
              <a:t>[1] Highsmith, J., Agile Software Development Ecosystems, Addison-Wesley Professional, 2002.</a:t>
            </a:r>
          </a:p>
          <a:p>
            <a:pPr marL="0" indent="0">
              <a:lnSpc>
                <a:spcPct val="120000"/>
              </a:lnSpc>
              <a:spcBef>
                <a:spcPts val="0"/>
              </a:spcBef>
              <a:buSzTx/>
              <a:buFontTx/>
              <a:buNone/>
              <a:defRPr sz="1600">
                <a:solidFill>
                  <a:schemeClr val="accent5">
                    <a:lumOff val="-9019"/>
                  </a:schemeClr>
                </a:solidFill>
              </a:defRPr>
            </a:pPr>
            <a:r>
              <a:rPr dirty="0">
                <a:latin typeface="Times New Roman" panose="02020603050405020304" pitchFamily="18" charset="0"/>
                <a:cs typeface="Times New Roman" panose="02020603050405020304" pitchFamily="18" charset="0"/>
              </a:rPr>
              <a:t>[2] Schwaber, K., &amp; Beedle, M., Agile Software Development with Scrum, Pearson Education, 2002.</a:t>
            </a:r>
          </a:p>
          <a:p>
            <a:pPr marL="0" indent="0">
              <a:lnSpc>
                <a:spcPct val="120000"/>
              </a:lnSpc>
              <a:spcBef>
                <a:spcPts val="0"/>
              </a:spcBef>
              <a:buSzTx/>
              <a:buFontTx/>
              <a:buNone/>
              <a:defRPr sz="1600">
                <a:solidFill>
                  <a:schemeClr val="accent5">
                    <a:lumOff val="-9019"/>
                  </a:schemeClr>
                </a:solidFill>
              </a:defRPr>
            </a:pPr>
            <a:r>
              <a:rPr dirty="0">
                <a:latin typeface="Times New Roman" panose="02020603050405020304" pitchFamily="18" charset="0"/>
                <a:cs typeface="Times New Roman" panose="02020603050405020304" pitchFamily="18" charset="0"/>
              </a:rPr>
              <a:t>[3] Cohn, M., Agile Estimating and Planning, Prentice Hall, 2005.</a:t>
            </a:r>
          </a:p>
          <a:p>
            <a:pPr marL="0" indent="0">
              <a:lnSpc>
                <a:spcPct val="120000"/>
              </a:lnSpc>
              <a:spcBef>
                <a:spcPts val="0"/>
              </a:spcBef>
              <a:buSzTx/>
              <a:buFontTx/>
              <a:buNone/>
              <a:defRPr sz="1600">
                <a:solidFill>
                  <a:schemeClr val="accent5">
                    <a:lumOff val="-9019"/>
                  </a:schemeClr>
                </a:solidFill>
              </a:defRPr>
            </a:pPr>
            <a:r>
              <a:rPr dirty="0">
                <a:latin typeface="Times New Roman" panose="02020603050405020304" pitchFamily="18" charset="0"/>
                <a:cs typeface="Times New Roman" panose="02020603050405020304" pitchFamily="18" charset="0"/>
              </a:rPr>
              <a:t>[4] Sutherland, J., &amp; Schwaber, K., The Scrum Guide: The Definitive Guide to Scrum: The Rules of the Game, available at: </a:t>
            </a:r>
            <a:r>
              <a:rPr dirty="0">
                <a:latin typeface="Times New Roman" panose="02020603050405020304" pitchFamily="18" charset="0"/>
                <a:cs typeface="Times New Roman" panose="02020603050405020304" pitchFamily="18" charset="0"/>
                <a:hlinkClick r:id="rId2"/>
              </a:rPr>
              <a:t>https://www.scrumguides.org</a:t>
            </a:r>
            <a:r>
              <a:rPr dirty="0">
                <a:latin typeface="Times New Roman" panose="02020603050405020304" pitchFamily="18" charset="0"/>
                <a:cs typeface="Times New Roman" panose="02020603050405020304" pitchFamily="18" charset="0"/>
              </a:rPr>
              <a:t>, 2017.</a:t>
            </a:r>
          </a:p>
          <a:p>
            <a:pPr marL="0" indent="0">
              <a:lnSpc>
                <a:spcPct val="120000"/>
              </a:lnSpc>
              <a:spcBef>
                <a:spcPts val="0"/>
              </a:spcBef>
              <a:buSzTx/>
              <a:buFontTx/>
              <a:buNone/>
              <a:defRPr sz="1600">
                <a:solidFill>
                  <a:schemeClr val="accent5">
                    <a:lumOff val="-9019"/>
                  </a:schemeClr>
                </a:solidFill>
              </a:defRPr>
            </a:pPr>
            <a:r>
              <a:rPr dirty="0">
                <a:latin typeface="Times New Roman" panose="02020603050405020304" pitchFamily="18" charset="0"/>
                <a:cs typeface="Times New Roman" panose="02020603050405020304" pitchFamily="18" charset="0"/>
              </a:rPr>
              <a:t>[5] </a:t>
            </a:r>
            <a:r>
              <a:rPr dirty="0" err="1">
                <a:latin typeface="Times New Roman" panose="02020603050405020304" pitchFamily="18" charset="0"/>
                <a:cs typeface="Times New Roman" panose="02020603050405020304" pitchFamily="18" charset="0"/>
              </a:rPr>
              <a:t>Poppendieck</a:t>
            </a:r>
            <a:r>
              <a:rPr dirty="0">
                <a:latin typeface="Times New Roman" panose="02020603050405020304" pitchFamily="18" charset="0"/>
                <a:cs typeface="Times New Roman" panose="02020603050405020304" pitchFamily="18" charset="0"/>
              </a:rPr>
              <a:t>, M., &amp; </a:t>
            </a:r>
            <a:r>
              <a:rPr dirty="0" err="1">
                <a:latin typeface="Times New Roman" panose="02020603050405020304" pitchFamily="18" charset="0"/>
                <a:cs typeface="Times New Roman" panose="02020603050405020304" pitchFamily="18" charset="0"/>
              </a:rPr>
              <a:t>Poppendieck</a:t>
            </a:r>
            <a:r>
              <a:rPr dirty="0">
                <a:latin typeface="Times New Roman" panose="02020603050405020304" pitchFamily="18" charset="0"/>
                <a:cs typeface="Times New Roman" panose="02020603050405020304" pitchFamily="18" charset="0"/>
              </a:rPr>
              <a:t>, T., Lean Software Development: An Agile Toolkit, Addison-Wesley Professional, 2003.</a:t>
            </a:r>
          </a:p>
          <a:p>
            <a:pPr marL="0" indent="0">
              <a:lnSpc>
                <a:spcPct val="120000"/>
              </a:lnSpc>
              <a:spcBef>
                <a:spcPts val="0"/>
              </a:spcBef>
              <a:buSzTx/>
              <a:buFontTx/>
              <a:buNone/>
              <a:defRPr sz="1600">
                <a:solidFill>
                  <a:schemeClr val="accent5">
                    <a:lumOff val="-9019"/>
                  </a:schemeClr>
                </a:solidFill>
              </a:defRPr>
            </a:pPr>
            <a:r>
              <a:rPr dirty="0">
                <a:latin typeface="Times New Roman" panose="02020603050405020304" pitchFamily="18" charset="0"/>
                <a:cs typeface="Times New Roman" panose="02020603050405020304" pitchFamily="18" charset="0"/>
              </a:rPr>
              <a:t>[6] Benediktsson, S., &amp; Kristjansson, S., Agile Methods in Software Development, Wiley, 2011.</a:t>
            </a:r>
          </a:p>
          <a:p>
            <a:pPr marL="0" indent="0">
              <a:lnSpc>
                <a:spcPct val="120000"/>
              </a:lnSpc>
              <a:spcBef>
                <a:spcPts val="0"/>
              </a:spcBef>
              <a:buSzTx/>
              <a:buFontTx/>
              <a:buNone/>
              <a:defRPr sz="1600">
                <a:solidFill>
                  <a:schemeClr val="accent5">
                    <a:lumOff val="-9019"/>
                  </a:schemeClr>
                </a:solidFill>
              </a:defRPr>
            </a:pPr>
            <a:r>
              <a:rPr dirty="0">
                <a:latin typeface="Times New Roman" panose="02020603050405020304" pitchFamily="18" charset="0"/>
                <a:cs typeface="Times New Roman" panose="02020603050405020304" pitchFamily="18" charset="0"/>
              </a:rPr>
              <a:t>[7] Sinha, S., &amp; Chauhan, A., "Development of Digital Library Systems with Agile Methodologies," </a:t>
            </a:r>
            <a:r>
              <a:rPr i="1" dirty="0">
                <a:latin typeface="Times New Roman" panose="02020603050405020304" pitchFamily="18" charset="0"/>
                <a:cs typeface="Times New Roman" panose="02020603050405020304" pitchFamily="18" charset="0"/>
              </a:rPr>
              <a:t>International Journal of Computer Science and Information Security</a:t>
            </a:r>
            <a:r>
              <a:rPr dirty="0">
                <a:latin typeface="Times New Roman" panose="02020603050405020304" pitchFamily="18" charset="0"/>
                <a:cs typeface="Times New Roman" panose="02020603050405020304" pitchFamily="18" charset="0"/>
              </a:rPr>
              <a:t>, vol. 18, no. 3, pp. 109-115, 2020.</a:t>
            </a:r>
          </a:p>
          <a:p>
            <a:pPr marL="0" indent="0">
              <a:lnSpc>
                <a:spcPct val="120000"/>
              </a:lnSpc>
              <a:spcBef>
                <a:spcPts val="0"/>
              </a:spcBef>
              <a:buSzTx/>
              <a:buFontTx/>
              <a:buNone/>
              <a:defRPr sz="1600">
                <a:solidFill>
                  <a:schemeClr val="accent5">
                    <a:lumOff val="-9019"/>
                  </a:schemeClr>
                </a:solidFill>
              </a:defRPr>
            </a:pPr>
            <a:r>
              <a:rPr dirty="0">
                <a:latin typeface="Times New Roman" panose="02020603050405020304" pitchFamily="18" charset="0"/>
                <a:cs typeface="Times New Roman" panose="02020603050405020304" pitchFamily="18" charset="0"/>
              </a:rPr>
              <a:t>[8] Iqbal, S., &amp; Alam, S., "Agile Development for Library Systems: A Case Study," </a:t>
            </a:r>
            <a:r>
              <a:rPr i="1" dirty="0">
                <a:latin typeface="Times New Roman" panose="02020603050405020304" pitchFamily="18" charset="0"/>
                <a:cs typeface="Times New Roman" panose="02020603050405020304" pitchFamily="18" charset="0"/>
              </a:rPr>
              <a:t>Journal of Library Automation</a:t>
            </a:r>
            <a:r>
              <a:rPr dirty="0">
                <a:latin typeface="Times New Roman" panose="02020603050405020304" pitchFamily="18" charset="0"/>
                <a:cs typeface="Times New Roman" panose="02020603050405020304" pitchFamily="18" charset="0"/>
              </a:rPr>
              <a:t>, vol. 52, no. 5, pp. 453-462, 2019.</a:t>
            </a:r>
          </a:p>
          <a:p>
            <a:pPr marL="0" indent="0">
              <a:lnSpc>
                <a:spcPct val="120000"/>
              </a:lnSpc>
              <a:spcBef>
                <a:spcPts val="0"/>
              </a:spcBef>
              <a:buSzTx/>
              <a:buFontTx/>
              <a:buNone/>
              <a:defRPr sz="1600">
                <a:solidFill>
                  <a:schemeClr val="accent5">
                    <a:lumOff val="-9019"/>
                  </a:schemeClr>
                </a:solidFill>
              </a:defRPr>
            </a:pPr>
            <a:r>
              <a:rPr dirty="0">
                <a:latin typeface="Times New Roman" panose="02020603050405020304" pitchFamily="18" charset="0"/>
                <a:cs typeface="Times New Roman" panose="02020603050405020304" pitchFamily="18" charset="0"/>
              </a:rPr>
              <a:t>[9] Taylor, A. J., &amp; Grant, T., "Agile Practices for Developing Digital Libraries," </a:t>
            </a:r>
            <a:r>
              <a:rPr i="1" dirty="0">
                <a:latin typeface="Times New Roman" panose="02020603050405020304" pitchFamily="18" charset="0"/>
                <a:cs typeface="Times New Roman" panose="02020603050405020304" pitchFamily="18" charset="0"/>
              </a:rPr>
              <a:t>Library Technology Reports</a:t>
            </a:r>
            <a:r>
              <a:rPr dirty="0">
                <a:latin typeface="Times New Roman" panose="02020603050405020304" pitchFamily="18" charset="0"/>
                <a:cs typeface="Times New Roman" panose="02020603050405020304" pitchFamily="18" charset="0"/>
              </a:rPr>
              <a:t>, vol. 54, no. 7, pp. 20-26, 2018.</a:t>
            </a:r>
          </a:p>
          <a:p>
            <a:pPr marL="0" indent="0">
              <a:lnSpc>
                <a:spcPct val="120000"/>
              </a:lnSpc>
              <a:spcBef>
                <a:spcPts val="0"/>
              </a:spcBef>
              <a:buSzTx/>
              <a:buFontTx/>
              <a:buNone/>
              <a:defRPr sz="1600">
                <a:solidFill>
                  <a:schemeClr val="accent5">
                    <a:lumOff val="-9019"/>
                  </a:schemeClr>
                </a:solidFill>
              </a:defRPr>
            </a:pPr>
            <a:r>
              <a:rPr dirty="0">
                <a:latin typeface="Times New Roman" panose="02020603050405020304" pitchFamily="18" charset="0"/>
                <a:cs typeface="Times New Roman" panose="02020603050405020304" pitchFamily="18" charset="0"/>
              </a:rPr>
              <a:t>[10] Liao, X., &amp; Zeng, X., "Adoption of Agile Methodology in Library Management Systems," </a:t>
            </a:r>
            <a:r>
              <a:rPr i="1" dirty="0">
                <a:latin typeface="Times New Roman" panose="02020603050405020304" pitchFamily="18" charset="0"/>
                <a:cs typeface="Times New Roman" panose="02020603050405020304" pitchFamily="18" charset="0"/>
              </a:rPr>
              <a:t>Journal of Digital Information Management</a:t>
            </a:r>
            <a:r>
              <a:rPr dirty="0">
                <a:latin typeface="Times New Roman" panose="02020603050405020304" pitchFamily="18" charset="0"/>
                <a:cs typeface="Times New Roman" panose="02020603050405020304" pitchFamily="18" charset="0"/>
              </a:rPr>
              <a:t>, vol. 14, no. 6, pp. 342-350, 2016.</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2"/>
          <p:cNvSpPr txBox="1">
            <a:spLocks noGrp="1"/>
          </p:cNvSpPr>
          <p:nvPr>
            <p:ph type="title"/>
          </p:nvPr>
        </p:nvSpPr>
        <p:spPr>
          <a:xfrm>
            <a:off x="1117309" y="215157"/>
            <a:ext cx="10157354" cy="1397001"/>
          </a:xfrm>
          <a:prstGeom prst="rect">
            <a:avLst/>
          </a:prstGeom>
        </p:spPr>
        <p:txBody>
          <a:bodyPr/>
          <a:lstStyle>
            <a:lvl1pPr>
              <a:defRPr sz="3000">
                <a:latin typeface="Arial"/>
                <a:ea typeface="Arial"/>
                <a:cs typeface="Arial"/>
                <a:sym typeface="Arial"/>
              </a:defRPr>
            </a:lvl1pPr>
          </a:lstStyle>
          <a:p>
            <a:r>
              <a:t>Introduction</a:t>
            </a:r>
          </a:p>
        </p:txBody>
      </p:sp>
      <p:sp>
        <p:nvSpPr>
          <p:cNvPr id="104" name="Content Placeholder 13"/>
          <p:cNvSpPr txBox="1">
            <a:spLocks noGrp="1"/>
          </p:cNvSpPr>
          <p:nvPr>
            <p:ph type="body" idx="1"/>
          </p:nvPr>
        </p:nvSpPr>
        <p:spPr>
          <a:xfrm>
            <a:off x="1117309" y="1760129"/>
            <a:ext cx="10157354" cy="4577127"/>
          </a:xfrm>
          <a:prstGeom prst="rect">
            <a:avLst/>
          </a:prstGeom>
        </p:spPr>
        <p:txBody>
          <a:bodyPr>
            <a:normAutofit/>
          </a:bodyPr>
          <a:lstStyle>
            <a:lvl1pPr marL="0" indent="0" algn="just">
              <a:lnSpc>
                <a:spcPct val="120000"/>
              </a:lnSpc>
              <a:spcBef>
                <a:spcPts val="0"/>
              </a:spcBef>
              <a:buSzTx/>
              <a:buNone/>
              <a:defRPr sz="2200"/>
            </a:lvl1pPr>
          </a:lstStyle>
          <a:p>
            <a:r>
              <a:rPr sz="1800" dirty="0">
                <a:latin typeface="Times New Roman" panose="02020603050405020304" pitchFamily="18" charset="0"/>
                <a:cs typeface="Times New Roman" panose="02020603050405020304" pitchFamily="18" charset="0"/>
              </a:rPr>
              <a:t>Libraries and bookstores require effective systems for handling books and user access. Our project, "</a:t>
            </a:r>
            <a:r>
              <a:rPr sz="1800" dirty="0" err="1">
                <a:latin typeface="Times New Roman" panose="02020603050405020304" pitchFamily="18" charset="0"/>
                <a:cs typeface="Times New Roman" panose="02020603050405020304" pitchFamily="18" charset="0"/>
              </a:rPr>
              <a:t>BookBot</a:t>
            </a:r>
            <a:r>
              <a:rPr sz="1800" dirty="0">
                <a:latin typeface="Times New Roman" panose="02020603050405020304" pitchFamily="18" charset="0"/>
                <a:cs typeface="Times New Roman" panose="02020603050405020304" pitchFamily="18" charset="0"/>
              </a:rPr>
              <a:t>: Library Management System for Book Rentals," will automate all these, and it must be easy to look for the books, borrow them, and buy them. It will handle user accounts, book details, orders, reviews, and notifications and effectively handle stock.</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roblem Statement"/>
          <p:cNvSpPr txBox="1">
            <a:spLocks noGrp="1"/>
          </p:cNvSpPr>
          <p:nvPr>
            <p:ph type="title"/>
          </p:nvPr>
        </p:nvSpPr>
        <p:spPr>
          <a:xfrm>
            <a:off x="1117309" y="-5462"/>
            <a:ext cx="10157354" cy="1397001"/>
          </a:xfrm>
          <a:prstGeom prst="rect">
            <a:avLst/>
          </a:prstGeom>
        </p:spPr>
        <p:txBody>
          <a:bodyPr/>
          <a:lstStyle>
            <a:lvl1pPr>
              <a:defRPr sz="3000">
                <a:latin typeface="Arial"/>
                <a:ea typeface="Arial"/>
                <a:cs typeface="Arial"/>
                <a:sym typeface="Arial"/>
              </a:defRPr>
            </a:lvl1pPr>
          </a:lstStyle>
          <a:p>
            <a:r>
              <a:t>Problem Statement</a:t>
            </a:r>
          </a:p>
        </p:txBody>
      </p:sp>
      <p:sp>
        <p:nvSpPr>
          <p:cNvPr id="107" name="Libraries and bookstores are confronted with the issue of manually maintaining book inventories, user information, and transactions.…"/>
          <p:cNvSpPr txBox="1">
            <a:spLocks noGrp="1"/>
          </p:cNvSpPr>
          <p:nvPr>
            <p:ph type="body" idx="1"/>
          </p:nvPr>
        </p:nvSpPr>
        <p:spPr>
          <a:prstGeom prst="rect">
            <a:avLst/>
          </a:prstGeom>
        </p:spPr>
        <p:txBody>
          <a:bodyPr>
            <a:normAutofit/>
          </a:bodyPr>
          <a:lstStyle/>
          <a:p>
            <a:pPr marL="0" indent="0" algn="just">
              <a:lnSpc>
                <a:spcPct val="120000"/>
              </a:lnSpc>
              <a:spcBef>
                <a:spcPts val="500"/>
              </a:spcBef>
              <a:buSzTx/>
              <a:buFontTx/>
              <a:buNone/>
              <a:defRPr sz="2200"/>
            </a:pPr>
            <a:r>
              <a:rPr sz="1800" dirty="0">
                <a:latin typeface="Times New Roman" panose="02020603050405020304" pitchFamily="18" charset="0"/>
                <a:cs typeface="Times New Roman" panose="02020603050405020304" pitchFamily="18" charset="0"/>
              </a:rPr>
              <a:t>Libraries and bookstores are confronted with the issue of manually maintaining book inventories, user information, and transactions.</a:t>
            </a:r>
          </a:p>
          <a:p>
            <a:pPr marL="0" indent="0" algn="just">
              <a:lnSpc>
                <a:spcPct val="120000"/>
              </a:lnSpc>
              <a:spcBef>
                <a:spcPts val="500"/>
              </a:spcBef>
              <a:buSzTx/>
              <a:buFontTx/>
              <a:buNone/>
              <a:defRPr sz="2200"/>
            </a:pPr>
            <a:r>
              <a:rPr sz="1800" dirty="0">
                <a:latin typeface="Times New Roman" panose="02020603050405020304" pitchFamily="18" charset="0"/>
                <a:cs typeface="Times New Roman" panose="02020603050405020304" pitchFamily="18" charset="0"/>
              </a:rPr>
              <a:t>There is a shortage of an integrated system that offers a seamless transition between renting, buying, and browsing.</a:t>
            </a:r>
          </a:p>
          <a:p>
            <a:pPr marL="0" indent="0" algn="just">
              <a:lnSpc>
                <a:spcPct val="120000"/>
              </a:lnSpc>
              <a:spcBef>
                <a:spcPts val="500"/>
              </a:spcBef>
              <a:buSzTx/>
              <a:buFontTx/>
              <a:buNone/>
              <a:defRPr sz="2200"/>
            </a:pPr>
            <a:r>
              <a:rPr sz="1800" dirty="0">
                <a:latin typeface="Times New Roman" panose="02020603050405020304" pitchFamily="18" charset="0"/>
                <a:cs typeface="Times New Roman" panose="02020603050405020304" pitchFamily="18" charset="0"/>
              </a:rPr>
              <a:t>Lack of feedback systems for the users and recommendation systems de-personalizes the process.</a:t>
            </a:r>
          </a:p>
          <a:p>
            <a:pPr marL="0" indent="0" algn="just">
              <a:lnSpc>
                <a:spcPct val="120000"/>
              </a:lnSpc>
              <a:spcBef>
                <a:spcPts val="0"/>
              </a:spcBef>
              <a:buSzTx/>
              <a:buFontTx/>
              <a:buNone/>
              <a:defRPr sz="2200"/>
            </a:pPr>
            <a:r>
              <a:rPr sz="1800" dirty="0">
                <a:latin typeface="Times New Roman" panose="02020603050405020304" pitchFamily="18" charset="0"/>
                <a:cs typeface="Times New Roman" panose="02020603050405020304" pitchFamily="18" charset="0"/>
              </a:rPr>
              <a:t>Handling overdue books, payments, and orders involves significant administrative work.</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Existing system"/>
          <p:cNvSpPr txBox="1">
            <a:spLocks noGrp="1"/>
          </p:cNvSpPr>
          <p:nvPr>
            <p:ph type="title"/>
          </p:nvPr>
        </p:nvSpPr>
        <p:spPr>
          <a:xfrm>
            <a:off x="1117309" y="29536"/>
            <a:ext cx="10157354" cy="1397001"/>
          </a:xfrm>
          <a:prstGeom prst="rect">
            <a:avLst/>
          </a:prstGeom>
        </p:spPr>
        <p:txBody>
          <a:bodyPr/>
          <a:lstStyle>
            <a:lvl1pPr>
              <a:defRPr sz="3000">
                <a:latin typeface="Arial"/>
                <a:ea typeface="Arial"/>
                <a:cs typeface="Arial"/>
                <a:sym typeface="Arial"/>
              </a:defRPr>
            </a:lvl1pPr>
          </a:lstStyle>
          <a:p>
            <a:r>
              <a:rPr dirty="0"/>
              <a:t>Existing system</a:t>
            </a:r>
          </a:p>
        </p:txBody>
      </p:sp>
      <p:sp>
        <p:nvSpPr>
          <p:cNvPr id="110" name="Most libraries continue to use manual systems to lend books and manage inventory.…"/>
          <p:cNvSpPr txBox="1">
            <a:spLocks noGrp="1"/>
          </p:cNvSpPr>
          <p:nvPr>
            <p:ph type="body" idx="1"/>
          </p:nvPr>
        </p:nvSpPr>
        <p:spPr>
          <a:xfrm>
            <a:off x="1117309" y="1631804"/>
            <a:ext cx="10157354" cy="4470401"/>
          </a:xfrm>
          <a:prstGeom prst="rect">
            <a:avLst/>
          </a:prstGeom>
        </p:spPr>
        <p:txBody>
          <a:bodyPr>
            <a:normAutofit/>
          </a:bodyPr>
          <a:lstStyle/>
          <a:p>
            <a:pPr marL="0" indent="0" algn="just">
              <a:lnSpc>
                <a:spcPct val="120000"/>
              </a:lnSpc>
              <a:spcBef>
                <a:spcPts val="500"/>
              </a:spcBef>
              <a:buSzTx/>
              <a:buFontTx/>
              <a:buNone/>
            </a:pPr>
            <a:r>
              <a:rPr sz="1800" dirty="0">
                <a:latin typeface="Times New Roman" panose="02020603050405020304" pitchFamily="18" charset="0"/>
                <a:cs typeface="Times New Roman" panose="02020603050405020304" pitchFamily="18" charset="0"/>
              </a:rPr>
              <a:t>Most libraries continue to use manual systems to lend books and manage inventory.</a:t>
            </a:r>
          </a:p>
          <a:p>
            <a:pPr marL="0" indent="0" algn="just">
              <a:lnSpc>
                <a:spcPct val="120000"/>
              </a:lnSpc>
              <a:spcBef>
                <a:spcPts val="500"/>
              </a:spcBef>
              <a:buSzTx/>
              <a:buFontTx/>
              <a:buNone/>
            </a:pPr>
            <a:r>
              <a:rPr sz="1800" dirty="0">
                <a:latin typeface="Times New Roman" panose="02020603050405020304" pitchFamily="18" charset="0"/>
                <a:cs typeface="Times New Roman" panose="02020603050405020304" pitchFamily="18" charset="0"/>
              </a:rPr>
              <a:t>There are bookstores employing simple catalog systems but without sophisticated user interfaces or integrated rental systems.</a:t>
            </a:r>
          </a:p>
          <a:p>
            <a:pPr marL="0" indent="0" algn="just">
              <a:lnSpc>
                <a:spcPct val="120000"/>
              </a:lnSpc>
              <a:spcBef>
                <a:spcPts val="500"/>
              </a:spcBef>
              <a:buSzTx/>
              <a:buFontTx/>
              <a:buNone/>
            </a:pPr>
            <a:r>
              <a:rPr sz="1800" dirty="0">
                <a:latin typeface="Times New Roman" panose="02020603050405020304" pitchFamily="18" charset="0"/>
                <a:cs typeface="Times New Roman" panose="02020603050405020304" pitchFamily="18" charset="0"/>
              </a:rPr>
              <a:t>Customers are now facing issues with availability checks, notifications, and order management.</a:t>
            </a:r>
          </a:p>
          <a:p>
            <a:pPr marL="0" indent="0" algn="just">
              <a:lnSpc>
                <a:spcPct val="120000"/>
              </a:lnSpc>
              <a:spcBef>
                <a:spcPts val="0"/>
              </a:spcBef>
              <a:buSzTx/>
              <a:buFontTx/>
              <a:buNone/>
            </a:pPr>
            <a:r>
              <a:rPr sz="1800" dirty="0">
                <a:latin typeface="Times New Roman" panose="02020603050405020304" pitchFamily="18" charset="0"/>
                <a:cs typeface="Times New Roman" panose="02020603050405020304" pitchFamily="18" charset="0"/>
              </a:rPr>
              <a:t>Other systems limit users to leasing or purchasing, but not both.</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itle 1"/>
          <p:cNvSpPr txBox="1">
            <a:spLocks noGrp="1"/>
          </p:cNvSpPr>
          <p:nvPr>
            <p:ph type="title"/>
          </p:nvPr>
        </p:nvSpPr>
        <p:spPr>
          <a:xfrm>
            <a:off x="922073" y="-367108"/>
            <a:ext cx="10157354" cy="1397001"/>
          </a:xfrm>
          <a:prstGeom prst="rect">
            <a:avLst/>
          </a:prstGeom>
        </p:spPr>
        <p:txBody>
          <a:bodyPr/>
          <a:lstStyle>
            <a:lvl1pPr>
              <a:defRPr sz="3000">
                <a:latin typeface="Arial"/>
                <a:ea typeface="Arial"/>
                <a:cs typeface="Arial"/>
                <a:sym typeface="Arial"/>
              </a:defRPr>
            </a:lvl1pPr>
          </a:lstStyle>
          <a:p>
            <a:r>
              <a:rPr dirty="0"/>
              <a:t>Features</a:t>
            </a:r>
          </a:p>
        </p:txBody>
      </p:sp>
      <p:sp>
        <p:nvSpPr>
          <p:cNvPr id="113" name="Text Placeholder 2"/>
          <p:cNvSpPr txBox="1">
            <a:spLocks noGrp="1"/>
          </p:cNvSpPr>
          <p:nvPr>
            <p:ph type="body" sz="quarter" idx="1"/>
          </p:nvPr>
        </p:nvSpPr>
        <p:spPr>
          <a:xfrm>
            <a:off x="981380" y="1204209"/>
            <a:ext cx="4973042" cy="512065"/>
          </a:xfrm>
          <a:prstGeom prst="rect">
            <a:avLst/>
          </a:prstGeom>
        </p:spPr>
        <p:txBody>
          <a:bodyPr/>
          <a:lstStyle>
            <a:lvl1pPr>
              <a:defRPr b="0">
                <a:latin typeface="Arial"/>
                <a:ea typeface="Arial"/>
                <a:cs typeface="Arial"/>
                <a:sym typeface="Arial"/>
              </a:defRPr>
            </a:lvl1pPr>
          </a:lstStyle>
          <a:p>
            <a:r>
              <a:t>User Features</a:t>
            </a:r>
          </a:p>
        </p:txBody>
      </p:sp>
      <p:sp>
        <p:nvSpPr>
          <p:cNvPr id="114" name="Text Placeholder 4"/>
          <p:cNvSpPr>
            <a:spLocks noGrp="1"/>
          </p:cNvSpPr>
          <p:nvPr>
            <p:ph type="body" idx="21"/>
          </p:nvPr>
        </p:nvSpPr>
        <p:spPr>
          <a:xfrm>
            <a:off x="6299590" y="1204209"/>
            <a:ext cx="4973042" cy="51206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marL="0" indent="0">
              <a:spcBef>
                <a:spcPts val="0"/>
              </a:spcBef>
              <a:buSzTx/>
              <a:buFontTx/>
              <a:buNone/>
              <a:defRPr>
                <a:latin typeface="Arial"/>
                <a:ea typeface="Arial"/>
                <a:cs typeface="Arial"/>
                <a:sym typeface="Arial"/>
              </a:defRPr>
            </a:lvl1pPr>
          </a:lstStyle>
          <a:p>
            <a:r>
              <a:t>Author Features</a:t>
            </a:r>
          </a:p>
        </p:txBody>
      </p:sp>
      <p:sp>
        <p:nvSpPr>
          <p:cNvPr id="115" name="Content Placeholder 5"/>
          <p:cNvSpPr txBox="1"/>
          <p:nvPr/>
        </p:nvSpPr>
        <p:spPr>
          <a:xfrm>
            <a:off x="6358509" y="1890590"/>
            <a:ext cx="4855205" cy="3962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48" tIns="60948" rIns="60948" bIns="60948">
            <a:normAutofit/>
          </a:bodyPr>
          <a:lstStyle/>
          <a:p>
            <a:pPr marL="304746" indent="-304746" algn="just">
              <a:lnSpc>
                <a:spcPct val="95000"/>
              </a:lnSpc>
              <a:spcBef>
                <a:spcPts val="1800"/>
              </a:spcBef>
              <a:buSzPct val="100000"/>
              <a:buFont typeface="Arial"/>
              <a:buChar char="•"/>
              <a:defRPr sz="1800"/>
            </a:pPr>
            <a:r>
              <a:rPr sz="1800" dirty="0">
                <a:latin typeface="Times New Roman" panose="02020603050405020304" pitchFamily="18" charset="0"/>
                <a:cs typeface="Times New Roman" panose="02020603050405020304" pitchFamily="18" charset="0"/>
              </a:rPr>
              <a:t>Add book details</a:t>
            </a:r>
          </a:p>
          <a:p>
            <a:pPr marL="304746" indent="-304746" algn="just">
              <a:lnSpc>
                <a:spcPct val="95000"/>
              </a:lnSpc>
              <a:spcBef>
                <a:spcPts val="1800"/>
              </a:spcBef>
              <a:buSzPct val="100000"/>
              <a:buFont typeface="Arial"/>
              <a:buChar char="•"/>
              <a:defRPr sz="1800"/>
            </a:pPr>
            <a:r>
              <a:rPr sz="1800" dirty="0">
                <a:latin typeface="Times New Roman" panose="02020603050405020304" pitchFamily="18" charset="0"/>
                <a:cs typeface="Times New Roman" panose="02020603050405020304" pitchFamily="18" charset="0"/>
              </a:rPr>
              <a:t>Manage book details</a:t>
            </a:r>
          </a:p>
          <a:p>
            <a:pPr marL="304746" indent="-304746" algn="just">
              <a:lnSpc>
                <a:spcPct val="95000"/>
              </a:lnSpc>
              <a:spcBef>
                <a:spcPts val="1800"/>
              </a:spcBef>
              <a:buSzPct val="100000"/>
              <a:buFont typeface="Arial"/>
              <a:buChar char="•"/>
              <a:defRPr sz="1800"/>
            </a:pPr>
            <a:r>
              <a:rPr sz="1800" dirty="0">
                <a:latin typeface="Times New Roman" panose="02020603050405020304" pitchFamily="18" charset="0"/>
                <a:cs typeface="Times New Roman" panose="02020603050405020304" pitchFamily="18" charset="0"/>
              </a:rPr>
              <a:t>Track book performance</a:t>
            </a:r>
          </a:p>
        </p:txBody>
      </p:sp>
      <p:sp>
        <p:nvSpPr>
          <p:cNvPr id="116" name="Rectangle 2"/>
          <p:cNvSpPr txBox="1"/>
          <p:nvPr/>
        </p:nvSpPr>
        <p:spPr>
          <a:xfrm>
            <a:off x="999705" y="1609632"/>
            <a:ext cx="5271215" cy="45243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normAutofit/>
          </a:bodyPr>
          <a:lstStyle/>
          <a:p>
            <a:pPr algn="just" defTabSz="877823">
              <a:defRPr sz="1727"/>
            </a:pPr>
            <a:endParaRPr sz="1800" dirty="0">
              <a:latin typeface="Times New Roman" panose="02020603050405020304" pitchFamily="18" charset="0"/>
              <a:cs typeface="Times New Roman" panose="02020603050405020304" pitchFamily="18" charset="0"/>
            </a:endParaRPr>
          </a:p>
          <a:p>
            <a:pPr algn="just" defTabSz="877823">
              <a:buSzPct val="100000"/>
              <a:buChar char="•"/>
              <a:defRPr sz="1727"/>
            </a:pPr>
            <a:r>
              <a:rPr sz="1800" dirty="0">
                <a:latin typeface="Times New Roman" panose="02020603050405020304" pitchFamily="18" charset="0"/>
                <a:cs typeface="Times New Roman" panose="02020603050405020304" pitchFamily="18" charset="0"/>
              </a:rPr>
              <a:t>Avatar Selection </a:t>
            </a:r>
          </a:p>
          <a:p>
            <a:pPr algn="just" defTabSz="877823">
              <a:defRPr sz="1727"/>
            </a:pPr>
            <a:endParaRPr sz="1800" dirty="0">
              <a:latin typeface="Times New Roman" panose="02020603050405020304" pitchFamily="18" charset="0"/>
              <a:cs typeface="Times New Roman" panose="02020603050405020304" pitchFamily="18" charset="0"/>
            </a:endParaRPr>
          </a:p>
          <a:p>
            <a:pPr algn="just" defTabSz="877823">
              <a:buSzPct val="100000"/>
              <a:buChar char="•"/>
              <a:defRPr sz="1727"/>
            </a:pPr>
            <a:r>
              <a:rPr sz="1800" dirty="0">
                <a:latin typeface="Times New Roman" panose="02020603050405020304" pitchFamily="18" charset="0"/>
                <a:cs typeface="Times New Roman" panose="02020603050405020304" pitchFamily="18" charset="0"/>
              </a:rPr>
              <a:t>Category Selection</a:t>
            </a:r>
          </a:p>
          <a:p>
            <a:pPr algn="just" defTabSz="877823">
              <a:defRPr sz="1727"/>
            </a:pPr>
            <a:r>
              <a:rPr sz="1800" dirty="0">
                <a:latin typeface="Times New Roman" panose="02020603050405020304" pitchFamily="18" charset="0"/>
                <a:cs typeface="Times New Roman" panose="02020603050405020304" pitchFamily="18" charset="0"/>
              </a:rPr>
              <a:t> </a:t>
            </a:r>
          </a:p>
          <a:p>
            <a:pPr algn="just" defTabSz="877823">
              <a:buSzPct val="100000"/>
              <a:buChar char="•"/>
              <a:defRPr sz="1727"/>
            </a:pPr>
            <a:r>
              <a:rPr sz="1800" dirty="0">
                <a:latin typeface="Times New Roman" panose="02020603050405020304" pitchFamily="18" charset="0"/>
                <a:cs typeface="Times New Roman" panose="02020603050405020304" pitchFamily="18" charset="0"/>
              </a:rPr>
              <a:t>Audio Books </a:t>
            </a:r>
          </a:p>
          <a:p>
            <a:pPr algn="just" defTabSz="877823">
              <a:defRPr sz="1727"/>
            </a:pPr>
            <a:endParaRPr sz="1800" dirty="0">
              <a:latin typeface="Times New Roman" panose="02020603050405020304" pitchFamily="18" charset="0"/>
              <a:cs typeface="Times New Roman" panose="02020603050405020304" pitchFamily="18" charset="0"/>
            </a:endParaRPr>
          </a:p>
          <a:p>
            <a:pPr algn="just" defTabSz="877823">
              <a:buSzPct val="100000"/>
              <a:buChar char="•"/>
              <a:defRPr sz="1727"/>
            </a:pPr>
            <a:r>
              <a:rPr sz="1800" dirty="0">
                <a:latin typeface="Times New Roman" panose="02020603050405020304" pitchFamily="18" charset="0"/>
                <a:cs typeface="Times New Roman" panose="02020603050405020304" pitchFamily="18" charset="0"/>
              </a:rPr>
              <a:t>Book Search </a:t>
            </a:r>
          </a:p>
          <a:p>
            <a:pPr algn="just" defTabSz="877823">
              <a:defRPr sz="1727"/>
            </a:pPr>
            <a:endParaRPr sz="1800" dirty="0">
              <a:latin typeface="Times New Roman" panose="02020603050405020304" pitchFamily="18" charset="0"/>
              <a:cs typeface="Times New Roman" panose="02020603050405020304" pitchFamily="18" charset="0"/>
            </a:endParaRPr>
          </a:p>
          <a:p>
            <a:pPr algn="just" defTabSz="877823">
              <a:buSzPct val="100000"/>
              <a:buChar char="•"/>
              <a:defRPr sz="1727"/>
            </a:pPr>
            <a:r>
              <a:rPr sz="1800" dirty="0">
                <a:latin typeface="Times New Roman" panose="02020603050405020304" pitchFamily="18" charset="0"/>
                <a:cs typeface="Times New Roman" panose="02020603050405020304" pitchFamily="18" charset="0"/>
              </a:rPr>
              <a:t>Purchase or Rent Books </a:t>
            </a:r>
          </a:p>
          <a:p>
            <a:pPr algn="just" defTabSz="877823">
              <a:defRPr sz="1727"/>
            </a:pPr>
            <a:endParaRPr sz="1800" dirty="0">
              <a:latin typeface="Times New Roman" panose="02020603050405020304" pitchFamily="18" charset="0"/>
              <a:cs typeface="Times New Roman" panose="02020603050405020304" pitchFamily="18" charset="0"/>
            </a:endParaRPr>
          </a:p>
          <a:p>
            <a:pPr algn="just" defTabSz="877823">
              <a:buSzPct val="100000"/>
              <a:buChar char="•"/>
              <a:defRPr sz="1727"/>
            </a:pPr>
            <a:r>
              <a:rPr sz="1800" dirty="0">
                <a:latin typeface="Times New Roman" panose="02020603050405020304" pitchFamily="18" charset="0"/>
                <a:cs typeface="Times New Roman" panose="02020603050405020304" pitchFamily="18" charset="0"/>
              </a:rPr>
              <a:t>Reading Summary Option </a:t>
            </a:r>
          </a:p>
          <a:p>
            <a:pPr algn="just" defTabSz="877823">
              <a:defRPr sz="1727"/>
            </a:pPr>
            <a:endParaRPr sz="1800" dirty="0">
              <a:latin typeface="Times New Roman" panose="02020603050405020304" pitchFamily="18" charset="0"/>
              <a:cs typeface="Times New Roman" panose="02020603050405020304" pitchFamily="18" charset="0"/>
            </a:endParaRPr>
          </a:p>
          <a:p>
            <a:pPr algn="just" defTabSz="877823">
              <a:buSzPct val="100000"/>
              <a:buChar char="•"/>
              <a:defRPr sz="1727"/>
            </a:pPr>
            <a:r>
              <a:rPr sz="1800" dirty="0">
                <a:latin typeface="Times New Roman" panose="02020603050405020304" pitchFamily="18" charset="0"/>
                <a:cs typeface="Times New Roman" panose="02020603050405020304" pitchFamily="18" charset="0"/>
              </a:rPr>
              <a:t>Extend Book Issue Period </a:t>
            </a:r>
          </a:p>
          <a:p>
            <a:pPr algn="just" defTabSz="877823">
              <a:defRPr sz="1727"/>
            </a:pPr>
            <a:endParaRPr sz="1800" dirty="0">
              <a:latin typeface="Times New Roman" panose="02020603050405020304" pitchFamily="18" charset="0"/>
              <a:cs typeface="Times New Roman" panose="02020603050405020304" pitchFamily="18" charset="0"/>
            </a:endParaRPr>
          </a:p>
          <a:p>
            <a:pPr algn="just" defTabSz="877823">
              <a:buSzPct val="100000"/>
              <a:buChar char="•"/>
              <a:defRPr sz="1727"/>
            </a:pPr>
            <a:r>
              <a:rPr sz="1800" dirty="0">
                <a:latin typeface="Times New Roman" panose="02020603050405020304" pitchFamily="18" charset="0"/>
                <a:cs typeface="Times New Roman" panose="02020603050405020304" pitchFamily="18" charset="0"/>
              </a:rPr>
              <a:t>Predefined Book Recommendations (Chatbot)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Proposed System"/>
          <p:cNvSpPr txBox="1">
            <a:spLocks noGrp="1"/>
          </p:cNvSpPr>
          <p:nvPr>
            <p:ph type="title"/>
          </p:nvPr>
        </p:nvSpPr>
        <p:spPr>
          <a:xfrm>
            <a:off x="1117309" y="31604"/>
            <a:ext cx="10157354" cy="1397001"/>
          </a:xfrm>
          <a:prstGeom prst="rect">
            <a:avLst/>
          </a:prstGeom>
        </p:spPr>
        <p:txBody>
          <a:bodyPr/>
          <a:lstStyle>
            <a:lvl1pPr>
              <a:defRPr sz="3000">
                <a:latin typeface="Arial"/>
                <a:ea typeface="Arial"/>
                <a:cs typeface="Arial"/>
                <a:sym typeface="Arial"/>
              </a:defRPr>
            </a:lvl1pPr>
          </a:lstStyle>
          <a:p>
            <a:r>
              <a:t>Proposed System</a:t>
            </a:r>
          </a:p>
        </p:txBody>
      </p:sp>
      <p:sp>
        <p:nvSpPr>
          <p:cNvPr id="119" name="The system to be proposed is an effective library management system, allowing users to: Search books by title, author, or category.…"/>
          <p:cNvSpPr txBox="1">
            <a:spLocks noGrp="1"/>
          </p:cNvSpPr>
          <p:nvPr>
            <p:ph type="body" idx="1"/>
          </p:nvPr>
        </p:nvSpPr>
        <p:spPr>
          <a:xfrm>
            <a:off x="1117309" y="1538476"/>
            <a:ext cx="10157354" cy="4470401"/>
          </a:xfrm>
          <a:prstGeom prst="rect">
            <a:avLst/>
          </a:prstGeom>
        </p:spPr>
        <p:txBody>
          <a:bodyPr>
            <a:normAutofit/>
          </a:bodyPr>
          <a:lstStyle/>
          <a:p>
            <a:pPr marL="0" indent="0" algn="just">
              <a:lnSpc>
                <a:spcPct val="120000"/>
              </a:lnSpc>
              <a:spcBef>
                <a:spcPts val="1500"/>
              </a:spcBef>
              <a:buSzTx/>
              <a:buFontTx/>
              <a:buNone/>
              <a:defRPr sz="2200"/>
            </a:pPr>
            <a:r>
              <a:rPr sz="1800" dirty="0">
                <a:latin typeface="Times New Roman" panose="02020603050405020304" pitchFamily="18" charset="0"/>
                <a:cs typeface="Times New Roman" panose="02020603050405020304" pitchFamily="18" charset="0"/>
              </a:rPr>
              <a:t>The system to be proposed is an effective library management system, allowing users to: Search books by title, author, or category.</a:t>
            </a:r>
          </a:p>
          <a:p>
            <a:pPr marL="0" indent="0" algn="just">
              <a:lnSpc>
                <a:spcPct val="120000"/>
              </a:lnSpc>
              <a:spcBef>
                <a:spcPts val="900"/>
              </a:spcBef>
              <a:buSzTx/>
              <a:buFontTx/>
              <a:buNone/>
              <a:defRPr sz="2200"/>
            </a:pPr>
            <a:r>
              <a:rPr sz="1800" dirty="0">
                <a:latin typeface="Times New Roman" panose="02020603050405020304" pitchFamily="18" charset="0"/>
                <a:cs typeface="Times New Roman" panose="02020603050405020304" pitchFamily="18" charset="0"/>
              </a:rPr>
              <a:t>Order tracking books available for rent or buy.</a:t>
            </a:r>
          </a:p>
          <a:p>
            <a:pPr marL="0" indent="0" algn="just">
              <a:lnSpc>
                <a:spcPct val="120000"/>
              </a:lnSpc>
              <a:spcBef>
                <a:spcPts val="1000"/>
              </a:spcBef>
              <a:buSzTx/>
              <a:buFontTx/>
              <a:buNone/>
              <a:defRPr sz="2200"/>
            </a:pPr>
            <a:r>
              <a:rPr sz="1800" dirty="0">
                <a:latin typeface="Times New Roman" panose="02020603050405020304" pitchFamily="18" charset="0"/>
                <a:cs typeface="Times New Roman" panose="02020603050405020304" pitchFamily="18" charset="0"/>
              </a:rPr>
              <a:t>They could see and control their reading history, reviews, and notifications.</a:t>
            </a:r>
          </a:p>
          <a:p>
            <a:pPr marL="0" indent="0" algn="just">
              <a:lnSpc>
                <a:spcPct val="120000"/>
              </a:lnSpc>
              <a:spcBef>
                <a:spcPts val="0"/>
              </a:spcBef>
              <a:buSzTx/>
              <a:buFontTx/>
              <a:buNone/>
              <a:defRPr sz="2200"/>
            </a:pPr>
            <a:r>
              <a:rPr sz="1800" dirty="0">
                <a:latin typeface="Times New Roman" panose="02020603050405020304" pitchFamily="18" charset="0"/>
                <a:cs typeface="Times New Roman" panose="02020603050405020304" pitchFamily="18" charset="0"/>
              </a:rPr>
              <a:t>Receive reminders for due books or order status.</a:t>
            </a:r>
          </a:p>
          <a:p>
            <a:pPr marL="0" indent="0" algn="just">
              <a:lnSpc>
                <a:spcPct val="120000"/>
              </a:lnSpc>
              <a:spcBef>
                <a:spcPts val="0"/>
              </a:spcBef>
              <a:buSzTx/>
              <a:buFontTx/>
              <a:buNone/>
              <a:defRPr sz="2200"/>
            </a:pPr>
            <a:r>
              <a:rPr sz="1800" dirty="0">
                <a:latin typeface="Times New Roman" panose="02020603050405020304" pitchFamily="18" charset="0"/>
                <a:cs typeface="Times New Roman" panose="02020603050405020304" pitchFamily="18" charset="0"/>
              </a:rPr>
              <a:t>Administrators are able to edit book details, process orders, and produce reports.</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xfrm>
            <a:off x="1010973" y="-168786"/>
            <a:ext cx="10157354" cy="1397001"/>
          </a:xfrm>
          <a:prstGeom prst="rect">
            <a:avLst/>
          </a:prstGeom>
        </p:spPr>
        <p:txBody>
          <a:bodyPr/>
          <a:lstStyle>
            <a:lvl1pPr>
              <a:defRPr sz="3000">
                <a:latin typeface="Arial"/>
                <a:ea typeface="Arial"/>
                <a:cs typeface="Arial"/>
                <a:sym typeface="Arial"/>
              </a:defRPr>
            </a:lvl1pPr>
          </a:lstStyle>
          <a:p>
            <a:r>
              <a:t>Tech Stacks Used</a:t>
            </a:r>
          </a:p>
        </p:txBody>
      </p:sp>
      <p:sp>
        <p:nvSpPr>
          <p:cNvPr id="122" name="Text Placeholder 2"/>
          <p:cNvSpPr txBox="1">
            <a:spLocks noGrp="1"/>
          </p:cNvSpPr>
          <p:nvPr>
            <p:ph type="body" sz="quarter" idx="1"/>
          </p:nvPr>
        </p:nvSpPr>
        <p:spPr>
          <a:prstGeom prst="rect">
            <a:avLst/>
          </a:prstGeom>
        </p:spPr>
        <p:txBody>
          <a:bodyPr/>
          <a:lstStyle>
            <a:lvl1pPr>
              <a:defRPr b="0">
                <a:latin typeface="Arial"/>
                <a:ea typeface="Arial"/>
                <a:cs typeface="Arial"/>
                <a:sym typeface="Arial"/>
              </a:defRPr>
            </a:lvl1pPr>
          </a:lstStyle>
          <a:p>
            <a:r>
              <a:t>Frontend</a:t>
            </a:r>
          </a:p>
        </p:txBody>
      </p:sp>
      <p:sp>
        <p:nvSpPr>
          <p:cNvPr id="123" name="Content Placeholder 3"/>
          <p:cNvSpPr txBox="1"/>
          <p:nvPr/>
        </p:nvSpPr>
        <p:spPr>
          <a:xfrm>
            <a:off x="1178259" y="2209800"/>
            <a:ext cx="4855205" cy="3962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48" tIns="60948" rIns="60948" bIns="60948">
            <a:normAutofit/>
          </a:bodyPr>
          <a:lstStyle/>
          <a:p>
            <a:pPr marL="304746" indent="-304746" algn="just">
              <a:lnSpc>
                <a:spcPct val="95000"/>
              </a:lnSpc>
              <a:spcBef>
                <a:spcPts val="1800"/>
              </a:spcBef>
              <a:buSzPct val="100000"/>
              <a:buFont typeface="Arial"/>
              <a:buChar char="•"/>
              <a:defRPr sz="1800"/>
            </a:pPr>
            <a:r>
              <a:rPr lang="en-GB" dirty="0">
                <a:latin typeface="Times New Roman" panose="02020603050405020304" pitchFamily="18" charset="0"/>
                <a:cs typeface="Times New Roman" panose="02020603050405020304" pitchFamily="18" charset="0"/>
              </a:rPr>
              <a:t>ReactJS(For adding frontend functionalities)</a:t>
            </a:r>
          </a:p>
          <a:p>
            <a:pPr marL="304746" indent="-304746" algn="just">
              <a:lnSpc>
                <a:spcPct val="95000"/>
              </a:lnSpc>
              <a:spcBef>
                <a:spcPts val="1800"/>
              </a:spcBef>
              <a:buSzPct val="100000"/>
              <a:buFont typeface="Arial"/>
              <a:buChar char="•"/>
              <a:defRPr sz="1800"/>
            </a:pPr>
            <a:r>
              <a:rPr lang="en-GB" dirty="0">
                <a:latin typeface="Times New Roman" panose="02020603050405020304" pitchFamily="18" charset="0"/>
                <a:cs typeface="Times New Roman" panose="02020603050405020304" pitchFamily="18" charset="0"/>
              </a:rPr>
              <a:t>Tailwind CSS(For providing styling)</a:t>
            </a:r>
          </a:p>
          <a:p>
            <a:pPr marL="304746" indent="-304746" algn="just">
              <a:lnSpc>
                <a:spcPct val="95000"/>
              </a:lnSpc>
              <a:spcBef>
                <a:spcPts val="1800"/>
              </a:spcBef>
              <a:buSzPct val="100000"/>
              <a:buFont typeface="Arial"/>
              <a:buChar char="•"/>
              <a:defRPr sz="1800"/>
            </a:pPr>
            <a:r>
              <a:rPr lang="en-GB" dirty="0">
                <a:latin typeface="Times New Roman" panose="02020603050405020304" pitchFamily="18" charset="0"/>
                <a:cs typeface="Times New Roman" panose="02020603050405020304" pitchFamily="18" charset="0"/>
              </a:rPr>
              <a:t>React-Router(For redirecting pages)</a:t>
            </a:r>
          </a:p>
        </p:txBody>
      </p:sp>
      <p:sp>
        <p:nvSpPr>
          <p:cNvPr id="124" name="Text Placeholder 4"/>
          <p:cNvSpPr>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marL="0" indent="0">
              <a:spcBef>
                <a:spcPts val="0"/>
              </a:spcBef>
              <a:buSzTx/>
              <a:buFontTx/>
              <a:buNone/>
              <a:defRPr>
                <a:latin typeface="Arial"/>
                <a:ea typeface="Arial"/>
                <a:cs typeface="Arial"/>
                <a:sym typeface="Arial"/>
              </a:defRPr>
            </a:lvl1pPr>
          </a:lstStyle>
          <a:p>
            <a:r>
              <a:t>Backend</a:t>
            </a:r>
          </a:p>
        </p:txBody>
      </p:sp>
      <p:sp>
        <p:nvSpPr>
          <p:cNvPr id="125" name="Content Placeholder 5"/>
          <p:cNvSpPr txBox="1"/>
          <p:nvPr/>
        </p:nvSpPr>
        <p:spPr>
          <a:xfrm>
            <a:off x="6358509" y="2209800"/>
            <a:ext cx="4855205" cy="3962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60948" tIns="60948" rIns="60948" bIns="60948">
            <a:normAutofit/>
          </a:bodyPr>
          <a:lstStyle/>
          <a:p>
            <a:pPr marL="304746" indent="-304746" algn="just">
              <a:lnSpc>
                <a:spcPct val="95000"/>
              </a:lnSpc>
              <a:spcBef>
                <a:spcPts val="1800"/>
              </a:spcBef>
              <a:buSzPct val="100000"/>
              <a:buFont typeface="Arial"/>
              <a:buChar char="•"/>
              <a:defRPr sz="1800"/>
            </a:pPr>
            <a:r>
              <a:rPr dirty="0">
                <a:latin typeface="Times New Roman" panose="02020603050405020304" pitchFamily="18" charset="0"/>
                <a:cs typeface="Times New Roman" panose="02020603050405020304" pitchFamily="18" charset="0"/>
              </a:rPr>
              <a:t>NodeJS(For API communication)</a:t>
            </a:r>
          </a:p>
          <a:p>
            <a:pPr marL="304746" indent="-304746" algn="just">
              <a:lnSpc>
                <a:spcPct val="95000"/>
              </a:lnSpc>
              <a:spcBef>
                <a:spcPts val="1800"/>
              </a:spcBef>
              <a:buSzPct val="100000"/>
              <a:buFont typeface="Arial"/>
              <a:buChar char="•"/>
              <a:defRPr sz="1800"/>
            </a:pPr>
            <a:r>
              <a:rPr dirty="0" err="1">
                <a:latin typeface="Times New Roman" panose="02020603050405020304" pitchFamily="18" charset="0"/>
                <a:cs typeface="Times New Roman" panose="02020603050405020304" pitchFamily="18" charset="0"/>
              </a:rPr>
              <a:t>ExpressJS</a:t>
            </a:r>
            <a:r>
              <a:rPr dirty="0">
                <a:latin typeface="Times New Roman" panose="02020603050405020304" pitchFamily="18" charset="0"/>
                <a:cs typeface="Times New Roman" panose="02020603050405020304" pitchFamily="18" charset="0"/>
              </a:rPr>
              <a:t>(For API communication)</a:t>
            </a:r>
          </a:p>
          <a:p>
            <a:pPr marL="304746" indent="-304746" algn="just">
              <a:lnSpc>
                <a:spcPct val="95000"/>
              </a:lnSpc>
              <a:spcBef>
                <a:spcPts val="1800"/>
              </a:spcBef>
              <a:buSzPct val="100000"/>
              <a:buFont typeface="Arial"/>
              <a:buChar char="•"/>
              <a:defRPr sz="1800"/>
            </a:pPr>
            <a:r>
              <a:rPr dirty="0">
                <a:latin typeface="Times New Roman" panose="02020603050405020304" pitchFamily="18" charset="0"/>
                <a:cs typeface="Times New Roman" panose="02020603050405020304" pitchFamily="18" charset="0"/>
              </a:rPr>
              <a:t>MySQL(For database)</a:t>
            </a:r>
          </a:p>
          <a:p>
            <a:pPr marL="304746" indent="-304746" algn="just">
              <a:lnSpc>
                <a:spcPct val="95000"/>
              </a:lnSpc>
              <a:spcBef>
                <a:spcPts val="1800"/>
              </a:spcBef>
              <a:buSzPct val="100000"/>
              <a:buFont typeface="Arial"/>
              <a:buChar char="•"/>
              <a:defRPr sz="1800"/>
            </a:pPr>
            <a:r>
              <a:rPr dirty="0">
                <a:latin typeface="Times New Roman" panose="02020603050405020304" pitchFamily="18" charset="0"/>
                <a:cs typeface="Times New Roman" panose="02020603050405020304" pitchFamily="18" charset="0"/>
              </a:rPr>
              <a:t>Firebase Cloud(For authentication)</a:t>
            </a:r>
          </a:p>
        </p:txBody>
      </p:sp>
      <p:pic>
        <p:nvPicPr>
          <p:cNvPr id="126" name="Picture 13" descr="Picture 13"/>
          <p:cNvPicPr>
            <a:picLocks noChangeAspect="1"/>
          </p:cNvPicPr>
          <p:nvPr/>
        </p:nvPicPr>
        <p:blipFill>
          <a:blip r:embed="rId2"/>
          <a:stretch>
            <a:fillRect/>
          </a:stretch>
        </p:blipFill>
        <p:spPr>
          <a:xfrm>
            <a:off x="3204047" y="4774300"/>
            <a:ext cx="2191687" cy="1551419"/>
          </a:xfrm>
          <a:prstGeom prst="rect">
            <a:avLst/>
          </a:prstGeom>
          <a:ln w="12700">
            <a:miter lim="400000"/>
          </a:ln>
        </p:spPr>
      </p:pic>
      <p:pic>
        <p:nvPicPr>
          <p:cNvPr id="127" name="Picture 15" descr="Picture 15"/>
          <p:cNvPicPr>
            <a:picLocks noChangeAspect="1"/>
          </p:cNvPicPr>
          <p:nvPr/>
        </p:nvPicPr>
        <p:blipFill>
          <a:blip r:embed="rId3"/>
          <a:stretch>
            <a:fillRect/>
          </a:stretch>
        </p:blipFill>
        <p:spPr>
          <a:xfrm>
            <a:off x="6256343" y="4774300"/>
            <a:ext cx="1551419" cy="1551419"/>
          </a:xfrm>
          <a:prstGeom prst="rect">
            <a:avLst/>
          </a:prstGeom>
          <a:ln w="12700">
            <a:miter lim="400000"/>
          </a:ln>
        </p:spPr>
      </p:pic>
      <p:pic>
        <p:nvPicPr>
          <p:cNvPr id="128" name="Picture 17" descr="Picture 17"/>
          <p:cNvPicPr>
            <a:picLocks noChangeAspect="1"/>
          </p:cNvPicPr>
          <p:nvPr/>
        </p:nvPicPr>
        <p:blipFill>
          <a:blip r:embed="rId4"/>
          <a:stretch>
            <a:fillRect/>
          </a:stretch>
        </p:blipFill>
        <p:spPr>
          <a:xfrm>
            <a:off x="8668371" y="4774300"/>
            <a:ext cx="2796269" cy="1551419"/>
          </a:xfrm>
          <a:prstGeom prst="rect">
            <a:avLst/>
          </a:prstGeom>
          <a:ln w="12700">
            <a:miter lim="400000"/>
          </a:ln>
        </p:spPr>
      </p:pic>
      <p:pic>
        <p:nvPicPr>
          <p:cNvPr id="129" name="Picture 19" descr="Picture 19"/>
          <p:cNvPicPr>
            <a:picLocks noChangeAspect="1"/>
          </p:cNvPicPr>
          <p:nvPr/>
        </p:nvPicPr>
        <p:blipFill>
          <a:blip r:embed="rId5"/>
          <a:stretch>
            <a:fillRect/>
          </a:stretch>
        </p:blipFill>
        <p:spPr>
          <a:xfrm>
            <a:off x="876509" y="4774300"/>
            <a:ext cx="1551419" cy="1551419"/>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ystem requirements"/>
          <p:cNvSpPr txBox="1">
            <a:spLocks noGrp="1"/>
          </p:cNvSpPr>
          <p:nvPr>
            <p:ph type="title"/>
          </p:nvPr>
        </p:nvSpPr>
        <p:spPr>
          <a:xfrm>
            <a:off x="1010973" y="17870"/>
            <a:ext cx="10157354" cy="1397001"/>
          </a:xfrm>
          <a:prstGeom prst="rect">
            <a:avLst/>
          </a:prstGeom>
        </p:spPr>
        <p:txBody>
          <a:bodyPr/>
          <a:lstStyle>
            <a:lvl1pPr>
              <a:defRPr sz="3000">
                <a:latin typeface="Arial"/>
                <a:ea typeface="Arial"/>
                <a:cs typeface="Arial"/>
                <a:sym typeface="Arial"/>
              </a:defRPr>
            </a:lvl1pPr>
          </a:lstStyle>
          <a:p>
            <a:r>
              <a:t>System requirements</a:t>
            </a:r>
          </a:p>
        </p:txBody>
      </p:sp>
      <p:sp>
        <p:nvSpPr>
          <p:cNvPr id="132" name="Hardware Requirements:…"/>
          <p:cNvSpPr txBox="1">
            <a:spLocks noGrp="1"/>
          </p:cNvSpPr>
          <p:nvPr>
            <p:ph type="body" idx="1"/>
          </p:nvPr>
        </p:nvSpPr>
        <p:spPr>
          <a:xfrm>
            <a:off x="1010973" y="1503478"/>
            <a:ext cx="10157354" cy="5245665"/>
          </a:xfrm>
          <a:prstGeom prst="rect">
            <a:avLst/>
          </a:prstGeom>
        </p:spPr>
        <p:txBody>
          <a:bodyPr>
            <a:normAutofit/>
          </a:bodyPr>
          <a:lstStyle/>
          <a:p>
            <a:pPr marL="0" indent="0" algn="just">
              <a:lnSpc>
                <a:spcPct val="120000"/>
              </a:lnSpc>
              <a:spcBef>
                <a:spcPts val="400"/>
              </a:spcBef>
              <a:buSzTx/>
              <a:buFontTx/>
              <a:buNone/>
              <a:defRPr sz="2200"/>
            </a:pPr>
            <a:r>
              <a:rPr sz="1800" dirty="0">
                <a:latin typeface="Times New Roman" panose="02020603050405020304" pitchFamily="18" charset="0"/>
                <a:cs typeface="Times New Roman" panose="02020603050405020304" pitchFamily="18" charset="0"/>
              </a:rPr>
              <a:t>Hardware Requirements:</a:t>
            </a:r>
          </a:p>
          <a:p>
            <a:pPr algn="just">
              <a:lnSpc>
                <a:spcPct val="120000"/>
              </a:lnSpc>
              <a:spcBef>
                <a:spcPts val="0"/>
              </a:spcBef>
              <a:buSzTx/>
              <a:buFont typeface="Arial" panose="020B0604020202020204" pitchFamily="34" charset="0"/>
              <a:buChar char="•"/>
              <a:defRPr sz="2200"/>
            </a:pPr>
            <a:r>
              <a:rPr lang="en-GB" sz="1800" dirty="0">
                <a:latin typeface="Times New Roman" panose="02020603050405020304" pitchFamily="18" charset="0"/>
                <a:cs typeface="Times New Roman" panose="02020603050405020304" pitchFamily="18" charset="0"/>
              </a:rPr>
              <a:t>Processor: Intel Core i3 (or equivalent)</a:t>
            </a:r>
          </a:p>
          <a:p>
            <a:pPr algn="just">
              <a:lnSpc>
                <a:spcPct val="120000"/>
              </a:lnSpc>
              <a:spcBef>
                <a:spcPts val="0"/>
              </a:spcBef>
              <a:buSzTx/>
              <a:buFont typeface="Arial" panose="020B0604020202020204" pitchFamily="34" charset="0"/>
              <a:buChar char="•"/>
              <a:defRPr sz="2200"/>
            </a:pPr>
            <a:r>
              <a:rPr lang="en-GB" sz="1800" dirty="0">
                <a:latin typeface="Times New Roman" panose="02020603050405020304" pitchFamily="18" charset="0"/>
                <a:cs typeface="Times New Roman" panose="02020603050405020304" pitchFamily="18" charset="0"/>
              </a:rPr>
              <a:t>RAM: 4GB</a:t>
            </a:r>
          </a:p>
          <a:p>
            <a:pPr algn="just">
              <a:lnSpc>
                <a:spcPct val="120000"/>
              </a:lnSpc>
              <a:spcBef>
                <a:spcPts val="0"/>
              </a:spcBef>
              <a:buSzTx/>
              <a:buFont typeface="Arial" panose="020B0604020202020204" pitchFamily="34" charset="0"/>
              <a:buChar char="•"/>
              <a:defRPr sz="2200"/>
            </a:pPr>
            <a:r>
              <a:rPr lang="en-GB" sz="1800" dirty="0">
                <a:latin typeface="Times New Roman" panose="02020603050405020304" pitchFamily="18" charset="0"/>
                <a:cs typeface="Times New Roman" panose="02020603050405020304" pitchFamily="18" charset="0"/>
              </a:rPr>
              <a:t>Storage: 10GB free space</a:t>
            </a:r>
          </a:p>
          <a:p>
            <a:pPr algn="just">
              <a:lnSpc>
                <a:spcPct val="120000"/>
              </a:lnSpc>
              <a:spcBef>
                <a:spcPts val="0"/>
              </a:spcBef>
              <a:buSzTx/>
              <a:buFont typeface="Arial" panose="020B0604020202020204" pitchFamily="34" charset="0"/>
              <a:buChar char="•"/>
              <a:defRPr sz="2200"/>
            </a:pPr>
            <a:r>
              <a:rPr lang="en-GB" sz="1800" dirty="0">
                <a:latin typeface="Times New Roman" panose="02020603050405020304" pitchFamily="18" charset="0"/>
                <a:cs typeface="Times New Roman" panose="02020603050405020304" pitchFamily="18" charset="0"/>
              </a:rPr>
              <a:t>GPU: Integrated Graphics</a:t>
            </a:r>
          </a:p>
          <a:p>
            <a:pPr algn="just">
              <a:lnSpc>
                <a:spcPct val="120000"/>
              </a:lnSpc>
              <a:spcBef>
                <a:spcPts val="0"/>
              </a:spcBef>
              <a:buSzTx/>
              <a:buFont typeface="Arial" panose="020B0604020202020204" pitchFamily="34" charset="0"/>
              <a:buChar char="•"/>
              <a:defRPr sz="2200"/>
            </a:pPr>
            <a:r>
              <a:rPr lang="en-GB" sz="1800" dirty="0">
                <a:latin typeface="Times New Roman" panose="02020603050405020304" pitchFamily="18" charset="0"/>
                <a:cs typeface="Times New Roman" panose="02020603050405020304" pitchFamily="18" charset="0"/>
              </a:rPr>
              <a:t>Internet: Required for dependencies and API calls</a:t>
            </a:r>
            <a:endParaRPr sz="1800" dirty="0">
              <a:latin typeface="Times New Roman" panose="02020603050405020304" pitchFamily="18" charset="0"/>
              <a:cs typeface="Times New Roman" panose="02020603050405020304" pitchFamily="18" charset="0"/>
            </a:endParaRPr>
          </a:p>
          <a:p>
            <a:pPr marL="0" indent="0" algn="just">
              <a:lnSpc>
                <a:spcPct val="120000"/>
              </a:lnSpc>
              <a:spcBef>
                <a:spcPts val="500"/>
              </a:spcBef>
              <a:buSzTx/>
              <a:buFontTx/>
              <a:buNone/>
              <a:defRPr sz="2200"/>
            </a:pPr>
            <a:r>
              <a:rPr sz="1800" dirty="0">
                <a:latin typeface="Times New Roman" panose="02020603050405020304" pitchFamily="18" charset="0"/>
                <a:cs typeface="Times New Roman" panose="02020603050405020304" pitchFamily="18" charset="0"/>
              </a:rPr>
              <a:t>Software Requirements:</a:t>
            </a:r>
            <a:endParaRPr lang="en-IN" sz="1800" dirty="0">
              <a:latin typeface="Times New Roman" panose="02020603050405020304" pitchFamily="18" charset="0"/>
              <a:cs typeface="Times New Roman" panose="02020603050405020304" pitchFamily="18" charset="0"/>
            </a:endParaRPr>
          </a:p>
          <a:p>
            <a:pPr algn="just">
              <a:lnSpc>
                <a:spcPct val="120000"/>
              </a:lnSpc>
              <a:spcBef>
                <a:spcPts val="500"/>
              </a:spcBef>
              <a:buSzTx/>
              <a:buFont typeface="Arial" panose="020B0604020202020204" pitchFamily="34" charset="0"/>
              <a:buChar char="•"/>
              <a:defRPr sz="2200"/>
            </a:pPr>
            <a:r>
              <a:rPr lang="en-GB" sz="1800" dirty="0">
                <a:latin typeface="Times New Roman" panose="02020603050405020304" pitchFamily="18" charset="0"/>
                <a:cs typeface="Times New Roman" panose="02020603050405020304" pitchFamily="18" charset="0"/>
              </a:rPr>
              <a:t>Operating System: Windows 10/11, macOS 10+, Linux (Ubuntu 20.04+)</a:t>
            </a:r>
          </a:p>
          <a:p>
            <a:pPr algn="just">
              <a:lnSpc>
                <a:spcPct val="120000"/>
              </a:lnSpc>
              <a:spcBef>
                <a:spcPts val="500"/>
              </a:spcBef>
              <a:buSzTx/>
              <a:buFont typeface="Arial" panose="020B0604020202020204" pitchFamily="34" charset="0"/>
              <a:buChar char="•"/>
              <a:defRPr sz="2200"/>
            </a:pPr>
            <a:r>
              <a:rPr lang="en-GB" sz="1800" dirty="0">
                <a:latin typeface="Times New Roman" panose="02020603050405020304" pitchFamily="18" charset="0"/>
                <a:cs typeface="Times New Roman" panose="02020603050405020304" pitchFamily="18" charset="0"/>
              </a:rPr>
              <a:t>Node.js: v18+ (LTS recommended)</a:t>
            </a:r>
          </a:p>
          <a:p>
            <a:pPr algn="just">
              <a:lnSpc>
                <a:spcPct val="120000"/>
              </a:lnSpc>
              <a:spcBef>
                <a:spcPts val="500"/>
              </a:spcBef>
              <a:buSzTx/>
              <a:buFont typeface="Arial" panose="020B0604020202020204" pitchFamily="34" charset="0"/>
              <a:buChar char="•"/>
              <a:defRPr sz="2200"/>
            </a:pPr>
            <a:r>
              <a:rPr lang="en-GB" sz="1800" dirty="0">
                <a:latin typeface="Times New Roman" panose="02020603050405020304" pitchFamily="18" charset="0"/>
                <a:cs typeface="Times New Roman" panose="02020603050405020304" pitchFamily="18" charset="0"/>
              </a:rPr>
              <a:t>React: v18+</a:t>
            </a:r>
          </a:p>
          <a:p>
            <a:pPr algn="just">
              <a:lnSpc>
                <a:spcPct val="120000"/>
              </a:lnSpc>
              <a:spcBef>
                <a:spcPts val="500"/>
              </a:spcBef>
              <a:buSzTx/>
              <a:buFont typeface="Arial" panose="020B0604020202020204" pitchFamily="34" charset="0"/>
              <a:buChar char="•"/>
              <a:defRPr sz="2200"/>
            </a:pPr>
            <a:r>
              <a:rPr lang="en-GB" sz="1800" dirty="0">
                <a:latin typeface="Times New Roman" panose="02020603050405020304" pitchFamily="18" charset="0"/>
                <a:cs typeface="Times New Roman" panose="02020603050405020304" pitchFamily="18" charset="0"/>
              </a:rPr>
              <a:t>Database (if used): Firebase / MongoDB</a:t>
            </a:r>
          </a:p>
          <a:p>
            <a:pPr algn="just">
              <a:lnSpc>
                <a:spcPct val="120000"/>
              </a:lnSpc>
              <a:spcBef>
                <a:spcPts val="500"/>
              </a:spcBef>
              <a:buSzTx/>
              <a:buFont typeface="Arial" panose="020B0604020202020204" pitchFamily="34" charset="0"/>
              <a:buChar char="•"/>
              <a:defRPr sz="2200"/>
            </a:pPr>
            <a:r>
              <a:rPr lang="en-GB" sz="1800" dirty="0">
                <a:latin typeface="Times New Roman" panose="02020603050405020304" pitchFamily="18" charset="0"/>
                <a:cs typeface="Times New Roman" panose="02020603050405020304" pitchFamily="18" charset="0"/>
              </a:rPr>
              <a:t>Code Editor: VS Code (recommended)</a:t>
            </a:r>
            <a:endParaRPr sz="1800" dirty="0">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theme/theme1.xml><?xml version="1.0" encoding="utf-8"?>
<a:theme xmlns:a="http://schemas.openxmlformats.org/drawingml/2006/main" name="Books 16x9">
  <a:themeElements>
    <a:clrScheme name="Books 16x9">
      <a:dk1>
        <a:srgbClr val="81714A"/>
      </a:dk1>
      <a:lt1>
        <a:srgbClr val="374C81"/>
      </a:lt1>
      <a:dk2>
        <a:srgbClr val="A7A7A7"/>
      </a:dk2>
      <a:lt2>
        <a:srgbClr val="535353"/>
      </a:lt2>
      <a:accent1>
        <a:srgbClr val="414E77"/>
      </a:accent1>
      <a:accent2>
        <a:srgbClr val="70AAC4"/>
      </a:accent2>
      <a:accent3>
        <a:srgbClr val="8B6A94"/>
      </a:accent3>
      <a:accent4>
        <a:srgbClr val="61A796"/>
      </a:accent4>
      <a:accent5>
        <a:srgbClr val="4E5798"/>
      </a:accent5>
      <a:accent6>
        <a:srgbClr val="7E5C5C"/>
      </a:accent6>
      <a:hlink>
        <a:srgbClr val="0000FF"/>
      </a:hlink>
      <a:folHlink>
        <a:srgbClr val="FF00FF"/>
      </a:folHlink>
    </a:clrScheme>
    <a:fontScheme name="Books 16x9">
      <a:majorFont>
        <a:latin typeface="Century Gothic"/>
        <a:ea typeface="Century Gothic"/>
        <a:cs typeface="Century Gothic"/>
      </a:majorFont>
      <a:minorFont>
        <a:latin typeface="Century Gothic"/>
        <a:ea typeface="Century Gothic"/>
        <a:cs typeface="Century Gothic"/>
      </a:minorFont>
    </a:fontScheme>
    <a:fmtScheme name="Books 16x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121898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374C81"/>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21898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374C81"/>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ooks 16x9">
  <a:themeElements>
    <a:clrScheme name="Books 16x9">
      <a:dk1>
        <a:srgbClr val="000000"/>
      </a:dk1>
      <a:lt1>
        <a:srgbClr val="FFFFFF"/>
      </a:lt1>
      <a:dk2>
        <a:srgbClr val="A7A7A7"/>
      </a:dk2>
      <a:lt2>
        <a:srgbClr val="535353"/>
      </a:lt2>
      <a:accent1>
        <a:srgbClr val="414E77"/>
      </a:accent1>
      <a:accent2>
        <a:srgbClr val="70AAC4"/>
      </a:accent2>
      <a:accent3>
        <a:srgbClr val="8B6A94"/>
      </a:accent3>
      <a:accent4>
        <a:srgbClr val="61A796"/>
      </a:accent4>
      <a:accent5>
        <a:srgbClr val="4E5798"/>
      </a:accent5>
      <a:accent6>
        <a:srgbClr val="7E5C5C"/>
      </a:accent6>
      <a:hlink>
        <a:srgbClr val="0000FF"/>
      </a:hlink>
      <a:folHlink>
        <a:srgbClr val="FF00FF"/>
      </a:folHlink>
    </a:clrScheme>
    <a:fontScheme name="Books 16x9">
      <a:majorFont>
        <a:latin typeface="Century Gothic"/>
        <a:ea typeface="Century Gothic"/>
        <a:cs typeface="Century Gothic"/>
      </a:majorFont>
      <a:minorFont>
        <a:latin typeface="Century Gothic"/>
        <a:ea typeface="Century Gothic"/>
        <a:cs typeface="Century Gothic"/>
      </a:minorFont>
    </a:fontScheme>
    <a:fmtScheme name="Books 16x9">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121898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374C81"/>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1218987"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374C81"/>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1525</Words>
  <Application>Microsoft Office PowerPoint</Application>
  <PresentationFormat>Custom</PresentationFormat>
  <Paragraphs>153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Times New Roman</vt:lpstr>
      <vt:lpstr>Books 16x9</vt:lpstr>
      <vt:lpstr>Book-Bot</vt:lpstr>
      <vt:lpstr>Abstract</vt:lpstr>
      <vt:lpstr>Introduction</vt:lpstr>
      <vt:lpstr>Problem Statement</vt:lpstr>
      <vt:lpstr>Existing system</vt:lpstr>
      <vt:lpstr>Features</vt:lpstr>
      <vt:lpstr>Proposed System</vt:lpstr>
      <vt:lpstr>Tech Stacks Used</vt:lpstr>
      <vt:lpstr>System requirements</vt:lpstr>
      <vt:lpstr>Product backlogs(epics)</vt:lpstr>
      <vt:lpstr>Sprint</vt:lpstr>
      <vt:lpstr>Sprint</vt:lpstr>
      <vt:lpstr>Sprint explanation with process</vt:lpstr>
      <vt:lpstr>Sprint explanation with process</vt:lpstr>
      <vt:lpstr>Architecture Diagram</vt:lpstr>
      <vt:lpstr>Architecture Diagram</vt:lpstr>
      <vt:lpstr>Advantages and Disadvantage</vt:lpstr>
      <vt:lpstr> Future Work</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Prafull Mishra</cp:lastModifiedBy>
  <cp:revision>1</cp:revision>
  <dcterms:modified xsi:type="dcterms:W3CDTF">2025-03-20T03:39:56Z</dcterms:modified>
</cp:coreProperties>
</file>