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86" r:id="rId7"/>
    <p:sldId id="287" r:id="rId8"/>
    <p:sldId id="288" r:id="rId9"/>
    <p:sldId id="289" r:id="rId10"/>
    <p:sldId id="290" r:id="rId11"/>
    <p:sldId id="292" r:id="rId12"/>
    <p:sldId id="29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888" y="1320800"/>
            <a:ext cx="8897112" cy="3822700"/>
          </a:xfrm>
        </p:spPr>
        <p:txBody>
          <a:bodyPr/>
          <a:lstStyle/>
          <a:p>
            <a:r>
              <a:rPr lang="en-US" b="0" dirty="0"/>
              <a:t>Phishing Awareness Training: Recognizing and Avoiding Cyber Threats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66200" y="62357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Prepared By: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Parth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Mistri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556" y="546100"/>
            <a:ext cx="7781544" cy="859055"/>
          </a:xfrm>
        </p:spPr>
        <p:txBody>
          <a:bodyPr>
            <a:normAutofit/>
          </a:bodyPr>
          <a:lstStyle/>
          <a:p>
            <a:pPr algn="ctr"/>
            <a:r>
              <a:rPr lang="en-IN" b="0" dirty="0"/>
              <a:t>Introduction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7406" y="2590800"/>
            <a:ext cx="8283194" cy="354272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Phishing Awareness Training module.</a:t>
            </a:r>
          </a:p>
          <a:p>
            <a:pPr algn="just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prevalent cyber threat where attackers use deceptive techniques to trick individuals into revealing sensitive information such as passwords, credit card numbers, or personal details.</a:t>
            </a:r>
          </a:p>
          <a:p>
            <a:pPr algn="just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training, we will delve into the intricacies of phishing attacks, learning how to recognize them and adopt preventive measures to safeguard against them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956" y="520700"/>
            <a:ext cx="7781544" cy="863600"/>
          </a:xfrm>
        </p:spPr>
        <p:txBody>
          <a:bodyPr>
            <a:normAutofit/>
          </a:bodyPr>
          <a:lstStyle/>
          <a:p>
            <a:pPr algn="ctr"/>
            <a:r>
              <a:rPr lang="en-IN" b="0" dirty="0"/>
              <a:t>What is Phishing</a:t>
            </a:r>
            <a:r>
              <a:rPr lang="en-IN" b="0" dirty="0" smtClean="0"/>
              <a:t>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7406" y="2590800"/>
            <a:ext cx="8283194" cy="354272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form of social engineering attack aimed at acquiring sensitive information by masquerading as a trustworthy entity.</a:t>
            </a:r>
          </a:p>
          <a:p>
            <a:pPr algn="just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Attackers typically use various communication channels, including email, phone calls, text messages, and social media, to deceive victims.</a:t>
            </a:r>
          </a:p>
          <a:p>
            <a:pPr algn="just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can result in severe consequences, including financial loss, identity theft, and compromise of sensitive data.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1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004" y="571500"/>
            <a:ext cx="7781544" cy="1417855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Common Characteristics of Phishing Emails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7406" y="2590800"/>
            <a:ext cx="8283194" cy="3542722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emails often exhibit specific characteristics that can help identify them:</a:t>
            </a:r>
          </a:p>
          <a:p>
            <a:pPr lvl="1"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Urgency: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Phishing emails often create a sense of urgency to prompt immediate action from the recipient.</a:t>
            </a:r>
          </a:p>
          <a:p>
            <a:pPr lvl="1"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Grammar and Spelling: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phishing emails contain grammatical errors and spelling mistakes, indicating their dubious nature.</a:t>
            </a:r>
          </a:p>
          <a:p>
            <a:pPr lvl="1"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Greetings: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personalized salutations, phishing emails often use generic greetings like "Dear Customer" or "Dear User."</a:t>
            </a:r>
          </a:p>
          <a:p>
            <a:pPr lvl="1"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Suspicious Links and Attachments: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wary of links and attachments in emails, especially from unknown senders, as they may lead to malicious websites or malware downloads.</a:t>
            </a:r>
          </a:p>
        </p:txBody>
      </p:sp>
    </p:spTree>
    <p:extLst>
      <p:ext uri="{BB962C8B-B14F-4D97-AF65-F5344CB8AC3E}">
        <p14:creationId xmlns:p14="http://schemas.microsoft.com/office/powerpoint/2010/main" val="2844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304" y="571500"/>
            <a:ext cx="7781544" cy="1494055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Recognizing Phishing Websites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7406" y="2590800"/>
            <a:ext cx="8283194" cy="35427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websites mimic legitimate websites to trick users into divulging sensitive information: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Inspection: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URL for inconsistencies or misspellings, as phishing sites often use slight variations of legitimate URLs.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 Over Links: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Hovering over hyperlinks reveals the actual destination URL, allowing users to verify its authenticity before clicking.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HTTPS and a padlock icon in the address bar, indicating a secure connection. Lack of these indicators may signify a phishing attempt.</a:t>
            </a:r>
          </a:p>
        </p:txBody>
      </p:sp>
    </p:spTree>
    <p:extLst>
      <p:ext uri="{BB962C8B-B14F-4D97-AF65-F5344CB8AC3E}">
        <p14:creationId xmlns:p14="http://schemas.microsoft.com/office/powerpoint/2010/main" val="28925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204" y="558800"/>
            <a:ext cx="7781544" cy="859055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dirty="0"/>
              <a:t>Social Engineering Tactics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7406" y="2590800"/>
            <a:ext cx="8283194" cy="3542722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Phishers employ various social engineering tactics to manipulate individuals into divulging confidential information:</a:t>
            </a:r>
          </a:p>
          <a:p>
            <a:pPr lvl="1"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Impersonation: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Phishers impersonate trusted entities, such as IT support personnel or financial institutions, to gain victims' trust.</a:t>
            </a:r>
          </a:p>
          <a:p>
            <a:pPr lvl="1"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Emotional Manipulation: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Phishers exploit emotions like fear, curiosity, or urgency to coerce victims into taking immediate action without critical evaluation.</a:t>
            </a:r>
          </a:p>
          <a:p>
            <a:pPr lvl="1"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Pretexting: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Phishers create a pretext or fabricated scenario to extract sensitive information from victims, such as pretending to be a colleague requesting login credentials.</a:t>
            </a:r>
          </a:p>
        </p:txBody>
      </p:sp>
    </p:spTree>
    <p:extLst>
      <p:ext uri="{BB962C8B-B14F-4D97-AF65-F5344CB8AC3E}">
        <p14:creationId xmlns:p14="http://schemas.microsoft.com/office/powerpoint/2010/main" val="196724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004" y="546100"/>
            <a:ext cx="7781544" cy="1557555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Tips to Avoid Phishing Attacks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7406" y="2590800"/>
            <a:ext cx="8283194" cy="3542722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Adopting proactive strategies can help mitigate the risk of falling victim to phishing attacks:</a:t>
            </a:r>
          </a:p>
          <a:p>
            <a:pPr lvl="1"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Skeptical: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Exercise caution when encountering unsolicited emails or messages, especially those requesting sensitive information or urging immediate action.</a:t>
            </a:r>
          </a:p>
          <a:p>
            <a:pPr lvl="1"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Sender Authenticity: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the sender's email address and cross-reference it with known contacts or official sources to detect impersonation attempts.</a:t>
            </a:r>
          </a:p>
          <a:p>
            <a:pPr lvl="1"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Clicking Suspicious Links: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Refrain from clicking on links or downloading attachments from unknown or suspicious sources, as they may lead to malware infections or phishing websites.</a:t>
            </a:r>
          </a:p>
          <a:p>
            <a:pPr lvl="1"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Security Software: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and regularly update antivirus and anti-phishing software to detect and block malicious activities, enhancing overall cybersecurity posture.</a:t>
            </a:r>
          </a:p>
        </p:txBody>
      </p:sp>
    </p:spTree>
    <p:extLst>
      <p:ext uri="{BB962C8B-B14F-4D97-AF65-F5344CB8AC3E}">
        <p14:creationId xmlns:p14="http://schemas.microsoft.com/office/powerpoint/2010/main" val="7342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604" y="558800"/>
            <a:ext cx="7781544" cy="1519455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Reporting Phishing Attempts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7406" y="2590800"/>
            <a:ext cx="8283194" cy="35427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phishing attempts is crucial in combating cyber threats and protecting oneself and others from potential harm:</a:t>
            </a:r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Reporting Channels: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 phishing emails to your organization's IT security team or designated authorities using internal reporting channels.</a:t>
            </a:r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Service Providers: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built-in tools provided by email service providers to report phishing emails and mark them as spam, preventing further dissemination.</a:t>
            </a:r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 Campaigns: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awareness about phishing attacks within the organization, encouraging employees to report suspicious activities promptly to mitigate risks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8069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304" y="546100"/>
            <a:ext cx="7781544" cy="859055"/>
          </a:xfrm>
        </p:spPr>
        <p:txBody>
          <a:bodyPr>
            <a:normAutofit/>
          </a:bodyPr>
          <a:lstStyle/>
          <a:p>
            <a:pPr algn="ctr"/>
            <a:r>
              <a:rPr lang="en-IN" b="0" dirty="0"/>
              <a:t>Conclusion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27406" y="2590800"/>
            <a:ext cx="8283194" cy="3542722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represent a significant threat to individuals and organizations alike, necessitating proactive measures to mitigate risks effectively.</a:t>
            </a:r>
          </a:p>
          <a:p>
            <a:pPr algn="just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understanding the characteristics of phishing attacks, recognizing common red flags, and adopting preventive strategies, individuals can bolster their defenses against cyber threats.</a:t>
            </a:r>
          </a:p>
          <a:p>
            <a:pPr algn="just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completing the Phishing Awareness Training module. Remember to stay vigilant and report any suspicious activities to safeguard against phishing attacks.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733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Phishing Awareness Training: Recognizing and Avoiding Cyber Threats</vt:lpstr>
      <vt:lpstr>Introduction</vt:lpstr>
      <vt:lpstr>What is Phishing?</vt:lpstr>
      <vt:lpstr>Common Characteristics of Phishing Emails</vt:lpstr>
      <vt:lpstr>Recognizing Phishing Websites</vt:lpstr>
      <vt:lpstr>Social Engineering Tactics</vt:lpstr>
      <vt:lpstr>Tips to Avoid Phishing Attacks</vt:lpstr>
      <vt:lpstr>Reporting Phishing Attempts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2024-05-09T05:14:46Z</dcterms:created>
  <dcterms:modified xsi:type="dcterms:W3CDTF">2024-05-09T05:50:12Z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