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5BF84-8932-4476-80C1-BB8043BB471B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1714A-052E-4659-BC6C-8579E9A18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714A-052E-4659-BC6C-8579E9A186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342EC1-0B31-4F07-97EF-74BAF36DAF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A60F9E-8C86-4432-A880-DFA6B6F63B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 with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weights</a:t>
            </a:r>
          </a:p>
          <a:p>
            <a:r>
              <a:rPr lang="en-US" dirty="0" smtClean="0"/>
              <a:t>Forward propagation </a:t>
            </a:r>
          </a:p>
          <a:p>
            <a:r>
              <a:rPr lang="en-US" dirty="0" smtClean="0"/>
              <a:t>Find Cost function</a:t>
            </a:r>
          </a:p>
          <a:p>
            <a:r>
              <a:rPr lang="en-US" dirty="0" smtClean="0"/>
              <a:t>Back Propagation</a:t>
            </a:r>
          </a:p>
          <a:p>
            <a:r>
              <a:rPr lang="en-US" dirty="0" smtClean="0"/>
              <a:t>Change Weights</a:t>
            </a:r>
          </a:p>
          <a:p>
            <a:r>
              <a:rPr lang="en-US" dirty="0" smtClean="0"/>
              <a:t>Repeat until Cost Function is lowest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NN Learn</a:t>
            </a:r>
            <a:endParaRPr lang="en-US" dirty="0"/>
          </a:p>
        </p:txBody>
      </p:sp>
      <p:pic>
        <p:nvPicPr>
          <p:cNvPr id="4" name="Content Placeholder 3" descr="img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7467600" cy="2704745"/>
          </a:xfrm>
        </p:spPr>
      </p:pic>
      <p:pic>
        <p:nvPicPr>
          <p:cNvPr id="5" name="Picture 4" descr="img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800600"/>
            <a:ext cx="3181794" cy="1524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5257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= 0.5 * (y –Y)^2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Convolution</a:t>
            </a:r>
          </a:p>
          <a:p>
            <a:pPr>
              <a:buNone/>
            </a:pPr>
            <a:r>
              <a:rPr lang="en-US" dirty="0" smtClean="0"/>
              <a:t>             +</a:t>
            </a:r>
          </a:p>
          <a:p>
            <a:pPr>
              <a:buNone/>
            </a:pPr>
            <a:r>
              <a:rPr lang="en-US" dirty="0" smtClean="0"/>
              <a:t>       Pooling</a:t>
            </a:r>
          </a:p>
          <a:p>
            <a:pPr>
              <a:buNone/>
            </a:pPr>
            <a:r>
              <a:rPr lang="en-US" dirty="0" smtClean="0"/>
              <a:t>             +</a:t>
            </a:r>
          </a:p>
          <a:p>
            <a:pPr>
              <a:buNone/>
            </a:pPr>
            <a:r>
              <a:rPr lang="en-US" dirty="0" smtClean="0"/>
              <a:t>       Flattening</a:t>
            </a:r>
          </a:p>
          <a:p>
            <a:pPr>
              <a:buNone/>
            </a:pPr>
            <a:r>
              <a:rPr lang="en-US" dirty="0" smtClean="0"/>
              <a:t>             +</a:t>
            </a:r>
          </a:p>
          <a:p>
            <a:pPr>
              <a:buNone/>
            </a:pPr>
            <a:r>
              <a:rPr lang="en-US" dirty="0" smtClean="0"/>
              <a:t>      Connection with Neural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              Feature Detector  Feature  </a:t>
            </a:r>
          </a:p>
          <a:p>
            <a:endParaRPr lang="en-US" dirty="0"/>
          </a:p>
        </p:txBody>
      </p:sp>
      <p:pic>
        <p:nvPicPr>
          <p:cNvPr id="4" name="Picture 3" descr="img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8305800" cy="286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4" name="Content Placeholder 3" descr="img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2071"/>
            <a:ext cx="7467600" cy="30222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Size of feature </a:t>
            </a:r>
          </a:p>
          <a:p>
            <a:r>
              <a:rPr lang="en-US" dirty="0" smtClean="0"/>
              <a:t>Reduce parameters</a:t>
            </a:r>
          </a:p>
          <a:p>
            <a:r>
              <a:rPr lang="en-US" dirty="0" smtClean="0"/>
              <a:t>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g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05200"/>
            <a:ext cx="7620000" cy="3031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input of next Layer</a:t>
            </a:r>
          </a:p>
          <a:p>
            <a:endParaRPr lang="en-US" dirty="0"/>
          </a:p>
        </p:txBody>
      </p:sp>
      <p:pic>
        <p:nvPicPr>
          <p:cNvPr id="4" name="Picture 3" descr="img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10705"/>
            <a:ext cx="7162800" cy="386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Connection</a:t>
            </a:r>
            <a:endParaRPr lang="en-US" dirty="0"/>
          </a:p>
        </p:txBody>
      </p:sp>
      <p:pic>
        <p:nvPicPr>
          <p:cNvPr id="4" name="Content Placeholder 3" descr="img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3" y="1676400"/>
            <a:ext cx="8127737" cy="2870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machine learning concerned with algorithms .</a:t>
            </a:r>
          </a:p>
          <a:p>
            <a:r>
              <a:rPr lang="en-US" dirty="0" smtClean="0"/>
              <a:t>structure and function of the brain called artificial neural networks.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of Text and Images </a:t>
            </a:r>
          </a:p>
          <a:p>
            <a:r>
              <a:rPr lang="en-US" dirty="0" smtClean="0"/>
              <a:t>Back </a:t>
            </a:r>
            <a:r>
              <a:rPr lang="en-US" dirty="0" err="1" smtClean="0"/>
              <a:t>Propogation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Poor Computation.</a:t>
            </a:r>
          </a:p>
          <a:p>
            <a:endParaRPr lang="en-US" dirty="0"/>
          </a:p>
        </p:txBody>
      </p:sp>
      <p:pic>
        <p:nvPicPr>
          <p:cNvPr id="4" name="Picture 3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6400800" cy="3313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Involves a large number of </a:t>
            </a:r>
            <a:r>
              <a:rPr lang="en-US" u="sng" dirty="0" smtClean="0"/>
              <a:t>PROCESSORS</a:t>
            </a:r>
            <a:r>
              <a:rPr lang="en-US" dirty="0" smtClean="0"/>
              <a:t> operating in parallel and arranged in tiers .</a:t>
            </a:r>
          </a:p>
          <a:p>
            <a:r>
              <a:rPr lang="en-US" dirty="0" smtClean="0"/>
              <a:t>3 layers:</a:t>
            </a:r>
          </a:p>
          <a:p>
            <a:pPr>
              <a:buNone/>
            </a:pPr>
            <a:r>
              <a:rPr lang="en-US" dirty="0" smtClean="0"/>
              <a:t>    (1)Input Layer</a:t>
            </a:r>
          </a:p>
          <a:p>
            <a:pPr>
              <a:buNone/>
            </a:pPr>
            <a:r>
              <a:rPr lang="en-US" dirty="0" smtClean="0"/>
              <a:t>    (2)Hidden Layer</a:t>
            </a:r>
          </a:p>
          <a:p>
            <a:pPr>
              <a:buNone/>
            </a:pPr>
            <a:r>
              <a:rPr lang="en-US" dirty="0" smtClean="0"/>
              <a:t>    (3)Output Layer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048000"/>
            <a:ext cx="4363059" cy="2972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that takes input , make computation and send output to next neuron.</a:t>
            </a:r>
          </a:p>
          <a:p>
            <a:endParaRPr lang="en-US" dirty="0"/>
          </a:p>
        </p:txBody>
      </p:sp>
      <p:pic>
        <p:nvPicPr>
          <p:cNvPr id="4" name="Picture 3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3429479" cy="1848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each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multiplication of weight and value     and  addition .</a:t>
            </a:r>
          </a:p>
          <a:p>
            <a:r>
              <a:rPr lang="en-US" dirty="0" smtClean="0"/>
              <a:t>(2)Activation function</a:t>
            </a:r>
          </a:p>
          <a:p>
            <a:r>
              <a:rPr lang="en-US" dirty="0" smtClean="0"/>
              <a:t>(3) Passes signal to next signal</a:t>
            </a:r>
          </a:p>
          <a:p>
            <a:endParaRPr lang="en-US" dirty="0"/>
          </a:p>
        </p:txBody>
      </p:sp>
      <p:pic>
        <p:nvPicPr>
          <p:cNvPr id="4" name="Picture 3" descr="im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33800"/>
            <a:ext cx="8153400" cy="2856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(1)Threshold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(2) Sigmoid Function</a:t>
            </a:r>
            <a:endParaRPr lang="en-US" dirty="0"/>
          </a:p>
        </p:txBody>
      </p:sp>
      <p:pic>
        <p:nvPicPr>
          <p:cNvPr id="4" name="Picture 3" descr="im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3962400" cy="1691449"/>
          </a:xfrm>
          <a:prstGeom prst="rect">
            <a:avLst/>
          </a:prstGeom>
        </p:spPr>
      </p:pic>
      <p:pic>
        <p:nvPicPr>
          <p:cNvPr id="5" name="Picture 4" descr="img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343400"/>
            <a:ext cx="4139158" cy="2238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(3)Rectifier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(4) Hyperbolic tangent function</a:t>
            </a:r>
            <a:endParaRPr lang="en-US" dirty="0"/>
          </a:p>
        </p:txBody>
      </p:sp>
      <p:pic>
        <p:nvPicPr>
          <p:cNvPr id="4" name="Picture 3" descr="im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45620"/>
            <a:ext cx="4267200" cy="1788996"/>
          </a:xfrm>
          <a:prstGeom prst="rect">
            <a:avLst/>
          </a:prstGeom>
        </p:spPr>
      </p:pic>
      <p:pic>
        <p:nvPicPr>
          <p:cNvPr id="5" name="Picture 4" descr="img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343400"/>
            <a:ext cx="48768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Rectifier function is most used function</a:t>
            </a:r>
          </a:p>
          <a:p>
            <a:r>
              <a:rPr lang="en-US" dirty="0" smtClean="0"/>
              <a:t>Sigmoid function is used in Final Layer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229</TotalTime>
  <Words>202</Words>
  <Application>Microsoft Office PowerPoint</Application>
  <PresentationFormat>On-screen Show (4:3)</PresentationFormat>
  <Paragraphs>71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NLP with Deep Learning</vt:lpstr>
      <vt:lpstr>Deep Learning</vt:lpstr>
      <vt:lpstr>Limitations of Machine Learning</vt:lpstr>
      <vt:lpstr>Neural Network</vt:lpstr>
      <vt:lpstr>Neuron</vt:lpstr>
      <vt:lpstr>Process in each neuron</vt:lpstr>
      <vt:lpstr>Activation Function</vt:lpstr>
      <vt:lpstr>Activation Function</vt:lpstr>
      <vt:lpstr>Activation Function</vt:lpstr>
      <vt:lpstr>How NN Learn</vt:lpstr>
      <vt:lpstr>How NN Learn</vt:lpstr>
      <vt:lpstr>Convolutional Neural Network</vt:lpstr>
      <vt:lpstr>Convolution</vt:lpstr>
      <vt:lpstr>Convolution</vt:lpstr>
      <vt:lpstr>Pooling</vt:lpstr>
      <vt:lpstr>Flattening</vt:lpstr>
      <vt:lpstr>Full Connection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Deep Learning</dc:title>
  <dc:creator>Admin</dc:creator>
  <cp:lastModifiedBy>Admin</cp:lastModifiedBy>
  <cp:revision>23</cp:revision>
  <dcterms:created xsi:type="dcterms:W3CDTF">2019-01-31T12:53:36Z</dcterms:created>
  <dcterms:modified xsi:type="dcterms:W3CDTF">2019-02-02T04:48:46Z</dcterms:modified>
</cp:coreProperties>
</file>