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0" r:id="rId7"/>
    <p:sldId id="257" r:id="rId8"/>
    <p:sldId id="276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NLP  with  DEEp 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RNN</a:t>
            </a:r>
            <a:endParaRPr lang="en-US" dirty="0"/>
          </a:p>
        </p:txBody>
      </p:sp>
      <p:pic>
        <p:nvPicPr>
          <p:cNvPr id="4" name="Content Placeholder 3" descr="img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399"/>
            <a:ext cx="2590800" cy="2463799"/>
          </a:xfrm>
        </p:spPr>
      </p:pic>
      <p:sp>
        <p:nvSpPr>
          <p:cNvPr id="5" name="TextBox 4"/>
          <p:cNvSpPr txBox="1"/>
          <p:nvPr/>
        </p:nvSpPr>
        <p:spPr>
          <a:xfrm>
            <a:off x="4114800" y="2286000"/>
            <a:ext cx="498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Add Temporal Loop for Each internal Neuron</a:t>
            </a:r>
          </a:p>
          <a:p>
            <a:r>
              <a:rPr lang="en-US" dirty="0" smtClean="0"/>
              <a:t>    that performs feedback process</a:t>
            </a:r>
            <a:endParaRPr lang="en-US" dirty="0"/>
          </a:p>
        </p:txBody>
      </p:sp>
      <p:pic>
        <p:nvPicPr>
          <p:cNvPr id="6" name="Picture 5" descr="img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14800"/>
            <a:ext cx="4114800" cy="2435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876800"/>
            <a:ext cx="392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4.Unroll the loop and add ANN in the</a:t>
            </a:r>
          </a:p>
          <a:p>
            <a:r>
              <a:rPr lang="en-US" dirty="0" smtClean="0"/>
              <a:t>    given way.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RNN</a:t>
            </a:r>
            <a:endParaRPr lang="en-US" dirty="0"/>
          </a:p>
        </p:txBody>
      </p:sp>
      <p:pic>
        <p:nvPicPr>
          <p:cNvPr id="4" name="Content Placeholder 3" descr="img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95" y="1605442"/>
            <a:ext cx="3862905" cy="2350472"/>
          </a:xfrm>
        </p:spPr>
      </p:pic>
      <p:sp>
        <p:nvSpPr>
          <p:cNvPr id="5" name="TextBox 4"/>
          <p:cNvSpPr txBox="1"/>
          <p:nvPr/>
        </p:nvSpPr>
        <p:spPr>
          <a:xfrm>
            <a:off x="4800600" y="236220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5.Consider In Multiple Dimension way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029200"/>
            <a:ext cx="821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 Neurons get data , Make computations and forward data to next neuron</a:t>
            </a:r>
          </a:p>
          <a:p>
            <a:r>
              <a:rPr lang="en-US" dirty="0" smtClean="0"/>
              <a:t>And Itself too due to self 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task by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(1)One to many</a:t>
            </a:r>
            <a:endParaRPr lang="en-US" dirty="0"/>
          </a:p>
        </p:txBody>
      </p:sp>
      <p:pic>
        <p:nvPicPr>
          <p:cNvPr id="4" name="Picture 3" descr="img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09800"/>
            <a:ext cx="3143689" cy="1886213"/>
          </a:xfrm>
          <a:prstGeom prst="rect">
            <a:avLst/>
          </a:prstGeom>
        </p:spPr>
      </p:pic>
      <p:pic>
        <p:nvPicPr>
          <p:cNvPr id="5" name="Picture 4" descr="img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95800"/>
            <a:ext cx="1467055" cy="2143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541020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multiple features from single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task by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(2)Many to one</a:t>
            </a:r>
            <a:endParaRPr lang="en-US" dirty="0"/>
          </a:p>
        </p:txBody>
      </p:sp>
      <p:pic>
        <p:nvPicPr>
          <p:cNvPr id="4" name="Picture 3" descr="img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09800"/>
            <a:ext cx="3086531" cy="1962424"/>
          </a:xfrm>
          <a:prstGeom prst="rect">
            <a:avLst/>
          </a:prstGeom>
        </p:spPr>
      </p:pic>
      <p:pic>
        <p:nvPicPr>
          <p:cNvPr id="5" name="Picture 4" descr="img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648200"/>
            <a:ext cx="1762371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5200" y="5105400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Many to many</a:t>
            </a:r>
            <a:endParaRPr lang="en-US" dirty="0"/>
          </a:p>
        </p:txBody>
      </p:sp>
      <p:pic>
        <p:nvPicPr>
          <p:cNvPr id="4" name="Picture 3" descr="img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62200"/>
            <a:ext cx="3029373" cy="1648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876800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translator that takes multiple input and generate multiple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shown here data is transferred towards neurons and const function is found which should be minimum.</a:t>
            </a:r>
          </a:p>
          <a:p>
            <a:endParaRPr lang="en-US" dirty="0"/>
          </a:p>
        </p:txBody>
      </p:sp>
      <p:pic>
        <p:nvPicPr>
          <p:cNvPr id="4" name="Picture 3" descr="img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4800600" cy="3004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one cost function , all previous nodes are multiplied by </a:t>
            </a:r>
            <a:r>
              <a:rPr lang="en-US" dirty="0" err="1" smtClean="0"/>
              <a:t>Wrec.So</a:t>
            </a:r>
            <a:r>
              <a:rPr lang="en-US" dirty="0" smtClean="0"/>
              <a:t> values are decreased.</a:t>
            </a:r>
          </a:p>
          <a:p>
            <a:endParaRPr lang="en-US" dirty="0" smtClean="0"/>
          </a:p>
        </p:txBody>
      </p:sp>
      <p:pic>
        <p:nvPicPr>
          <p:cNvPr id="4" name="Picture 3" descr="img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0"/>
            <a:ext cx="5572903" cy="355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  Gradient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multiply by something small multiple times the value becomes smaller .</a:t>
            </a:r>
          </a:p>
          <a:p>
            <a:r>
              <a:rPr lang="en-US" dirty="0" smtClean="0"/>
              <a:t>Left side neuron gets too much low value.</a:t>
            </a:r>
          </a:p>
          <a:p>
            <a:endParaRPr lang="en-US" dirty="0" smtClean="0"/>
          </a:p>
        </p:txBody>
      </p:sp>
      <p:pic>
        <p:nvPicPr>
          <p:cNvPr id="4" name="Picture 3" descr="img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67200"/>
            <a:ext cx="4277322" cy="13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LSTM : Long Short term memory.</a:t>
            </a:r>
          </a:p>
          <a:p>
            <a:endParaRPr lang="en-US" dirty="0"/>
          </a:p>
        </p:txBody>
      </p:sp>
      <p:pic>
        <p:nvPicPr>
          <p:cNvPr id="4" name="Picture 3" descr="img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38400"/>
            <a:ext cx="4521285" cy="32201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124200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: Memory</a:t>
            </a:r>
          </a:p>
          <a:p>
            <a:r>
              <a:rPr lang="en-US" dirty="0" smtClean="0"/>
              <a:t>X : Input</a:t>
            </a:r>
          </a:p>
          <a:p>
            <a:r>
              <a:rPr lang="en-US" dirty="0" smtClean="0"/>
              <a:t>h : Output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800600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hidden layer to </a:t>
            </a:r>
            <a:r>
              <a:rPr lang="en-US" dirty="0" smtClean="0"/>
              <a:t>remember </a:t>
            </a:r>
            <a:endParaRPr lang="en-US" dirty="0" smtClean="0"/>
          </a:p>
          <a:p>
            <a:r>
              <a:rPr lang="en-US" dirty="0" smtClean="0"/>
              <a:t>Previous inputs.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, Output and Memory:-</a:t>
            </a:r>
            <a:endParaRPr lang="en-US" dirty="0"/>
          </a:p>
        </p:txBody>
      </p:sp>
      <p:pic>
        <p:nvPicPr>
          <p:cNvPr id="4" name="Content Placeholder 3" descr="img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5141"/>
            <a:ext cx="7467600" cy="31360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punctuations :-</a:t>
            </a:r>
          </a:p>
          <a:p>
            <a:r>
              <a:rPr lang="en-US" dirty="0" smtClean="0"/>
              <a:t>    !"#$%&amp;\'()*+,-./:;&lt;=&gt;?@[\\]^_`{|}~</a:t>
            </a:r>
            <a:endParaRPr lang="en-US" dirty="0"/>
          </a:p>
        </p:txBody>
      </p:sp>
      <p:pic>
        <p:nvPicPr>
          <p:cNvPr id="4" name="Picture 3" descr="img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8301681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stopwords :=</a:t>
            </a:r>
          </a:p>
          <a:p>
            <a:r>
              <a:rPr lang="en-US" dirty="0" smtClean="0"/>
              <a:t>  I , me ,is ,was,why,the no etc.</a:t>
            </a:r>
            <a:endParaRPr lang="en-US" dirty="0"/>
          </a:p>
        </p:txBody>
      </p:sp>
      <p:pic>
        <p:nvPicPr>
          <p:cNvPr id="4" name="Picture 3" descr="img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24200"/>
            <a:ext cx="9223025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Lexical Diversity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Percentage occurrence 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4603024" cy="1009695"/>
          </a:xfrm>
          <a:prstGeom prst="rect">
            <a:avLst/>
          </a:prstGeom>
        </p:spPr>
      </p:pic>
      <p:pic>
        <p:nvPicPr>
          <p:cNvPr id="5" name="Picture 4" descr="img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95800"/>
            <a:ext cx="488788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html text :-</a:t>
            </a:r>
          </a:p>
          <a:p>
            <a:endParaRPr lang="en-US" dirty="0"/>
          </a:p>
        </p:txBody>
      </p:sp>
      <p:pic>
        <p:nvPicPr>
          <p:cNvPr id="4" name="Picture 3" descr="img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8077200" cy="4183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is pretty basic, there is one input x and one output y.</a:t>
            </a:r>
          </a:p>
          <a:p>
            <a:r>
              <a:rPr lang="en-US" dirty="0" smtClean="0"/>
              <a:t>Decision made now is not based on past sequence of inputs . </a:t>
            </a:r>
          </a:p>
          <a:p>
            <a:r>
              <a:rPr lang="en-US" dirty="0" smtClean="0"/>
              <a:t>It does not support feedback loop.</a:t>
            </a:r>
          </a:p>
          <a:p>
            <a:r>
              <a:rPr lang="en-US" dirty="0" smtClean="0"/>
              <a:t>Must have constant input size .</a:t>
            </a:r>
          </a:p>
          <a:p>
            <a:endParaRPr lang="en-US" dirty="0"/>
          </a:p>
        </p:txBody>
      </p:sp>
      <p:pic>
        <p:nvPicPr>
          <p:cNvPr id="4" name="Picture 3" descr="img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724400"/>
            <a:ext cx="425827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Artificial Neural Network</a:t>
            </a:r>
          </a:p>
          <a:p>
            <a:r>
              <a:rPr lang="en-US" dirty="0" smtClean="0"/>
              <a:t>Connections between nodes are directed graph.</a:t>
            </a:r>
          </a:p>
          <a:p>
            <a:r>
              <a:rPr lang="en-US" dirty="0" smtClean="0"/>
              <a:t>Unlike CNN , Recurrent Neural Network use internal state to process Sequence of inputs.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g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647891"/>
            <a:ext cx="3657600" cy="221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price :</a:t>
            </a:r>
          </a:p>
          <a:p>
            <a:endParaRPr lang="en-US" dirty="0"/>
          </a:p>
        </p:txBody>
      </p:sp>
      <p:pic>
        <p:nvPicPr>
          <p:cNvPr id="4" name="Picture 3" descr="img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590800"/>
            <a:ext cx="649539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RNN</a:t>
            </a:r>
            <a:endParaRPr lang="en-US" dirty="0"/>
          </a:p>
        </p:txBody>
      </p:sp>
      <p:pic>
        <p:nvPicPr>
          <p:cNvPr id="4" name="Content Placeholder 3" descr="img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057400"/>
            <a:ext cx="3200400" cy="1845070"/>
          </a:xfrm>
        </p:spPr>
      </p:pic>
      <p:sp>
        <p:nvSpPr>
          <p:cNvPr id="6" name="TextBox 5"/>
          <p:cNvSpPr txBox="1"/>
          <p:nvPr/>
        </p:nvSpPr>
        <p:spPr>
          <a:xfrm>
            <a:off x="4648200" y="2667000"/>
            <a:ext cx="26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Consider simple ANN</a:t>
            </a:r>
            <a:endParaRPr lang="en-US" dirty="0"/>
          </a:p>
        </p:txBody>
      </p:sp>
      <p:pic>
        <p:nvPicPr>
          <p:cNvPr id="7" name="Picture 6" descr="img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4191000"/>
            <a:ext cx="4038600" cy="21206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533400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2.Squash Neurons together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283</TotalTime>
  <Words>338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NLP  with  DEEp  learning</vt:lpstr>
      <vt:lpstr>Text Preprocessing</vt:lpstr>
      <vt:lpstr>Text Preprocessing</vt:lpstr>
      <vt:lpstr>Text Preprocessing</vt:lpstr>
      <vt:lpstr>Text Preprocessing</vt:lpstr>
      <vt:lpstr>Limitations of CNN</vt:lpstr>
      <vt:lpstr>Recurrent Neural Network</vt:lpstr>
      <vt:lpstr>Recurrent Neural Networks</vt:lpstr>
      <vt:lpstr>Structure of RNN</vt:lpstr>
      <vt:lpstr>Structure of RNN</vt:lpstr>
      <vt:lpstr>Structure Of RNN</vt:lpstr>
      <vt:lpstr>Type of task by RNN</vt:lpstr>
      <vt:lpstr>Type of task by RNN</vt:lpstr>
      <vt:lpstr>Type of Task</vt:lpstr>
      <vt:lpstr>Vanishing Gradient problem</vt:lpstr>
      <vt:lpstr>Vanishing Gradient Problem</vt:lpstr>
      <vt:lpstr>Vanishing   Gradient  Problem</vt:lpstr>
      <vt:lpstr>Solution:</vt:lpstr>
      <vt:lpstr>Input , Output and Memory:-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 with  DEEp  learning</dc:title>
  <dc:creator>parth shah</dc:creator>
  <cp:lastModifiedBy>Admin</cp:lastModifiedBy>
  <cp:revision>28</cp:revision>
  <dcterms:created xsi:type="dcterms:W3CDTF">2006-08-16T00:00:00Z</dcterms:created>
  <dcterms:modified xsi:type="dcterms:W3CDTF">2019-02-09T06:17:14Z</dcterms:modified>
</cp:coreProperties>
</file>