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8"/>
    <p:restoredTop sz="94645"/>
  </p:normalViewPr>
  <p:slideViewPr>
    <p:cSldViewPr snapToGrid="0">
      <p:cViewPr>
        <p:scale>
          <a:sx n="116" d="100"/>
          <a:sy n="116" d="100"/>
        </p:scale>
        <p:origin x="35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EDB31-77D7-6C35-963E-F2B33819540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C4CE37B-56FB-7014-BAF7-50D189037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78C34D3-FA26-F1E7-268C-088505A9D118}"/>
              </a:ext>
            </a:extLst>
          </p:cNvPr>
          <p:cNvSpPr>
            <a:spLocks noGrp="1"/>
          </p:cNvSpPr>
          <p:nvPr>
            <p:ph type="dt" sz="half" idx="10"/>
          </p:nvPr>
        </p:nvSpPr>
        <p:spPr/>
        <p:txBody>
          <a:bodyPr/>
          <a:lstStyle/>
          <a:p>
            <a:fld id="{DA6E8E5F-698F-F745-AE1E-3101F61F99A1}" type="datetimeFigureOut">
              <a:rPr lang="en-US" smtClean="0"/>
              <a:t>8/8/25</a:t>
            </a:fld>
            <a:endParaRPr lang="en-US"/>
          </a:p>
        </p:txBody>
      </p:sp>
      <p:sp>
        <p:nvSpPr>
          <p:cNvPr id="5" name="Footer Placeholder 4">
            <a:extLst>
              <a:ext uri="{FF2B5EF4-FFF2-40B4-BE49-F238E27FC236}">
                <a16:creationId xmlns:a16="http://schemas.microsoft.com/office/drawing/2014/main" id="{67D0CA7F-0A9B-B87B-989B-E01EEF6FE9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42085-5B43-58CB-E00A-A79B931E7A4D}"/>
              </a:ext>
            </a:extLst>
          </p:cNvPr>
          <p:cNvSpPr>
            <a:spLocks noGrp="1"/>
          </p:cNvSpPr>
          <p:nvPr>
            <p:ph type="sldNum" sz="quarter" idx="12"/>
          </p:nvPr>
        </p:nvSpPr>
        <p:spPr/>
        <p:txBody>
          <a:bodyPr/>
          <a:lstStyle/>
          <a:p>
            <a:fld id="{AA198572-B80F-EE44-A82F-31B8FAC7DD28}" type="slidenum">
              <a:rPr lang="en-US" smtClean="0"/>
              <a:t>‹#›</a:t>
            </a:fld>
            <a:endParaRPr lang="en-US"/>
          </a:p>
        </p:txBody>
      </p:sp>
    </p:spTree>
    <p:extLst>
      <p:ext uri="{BB962C8B-B14F-4D97-AF65-F5344CB8AC3E}">
        <p14:creationId xmlns:p14="http://schemas.microsoft.com/office/powerpoint/2010/main" val="1858867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6B5E-809B-77D8-C0BD-1B8C9CB2AAB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657029D-3374-9DE3-D33D-772D5535ECD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9D6D595-794E-F909-6A29-8808697DE9B5}"/>
              </a:ext>
            </a:extLst>
          </p:cNvPr>
          <p:cNvSpPr>
            <a:spLocks noGrp="1"/>
          </p:cNvSpPr>
          <p:nvPr>
            <p:ph type="dt" sz="half" idx="10"/>
          </p:nvPr>
        </p:nvSpPr>
        <p:spPr/>
        <p:txBody>
          <a:bodyPr/>
          <a:lstStyle/>
          <a:p>
            <a:fld id="{DA6E8E5F-698F-F745-AE1E-3101F61F99A1}" type="datetimeFigureOut">
              <a:rPr lang="en-US" smtClean="0"/>
              <a:t>8/8/25</a:t>
            </a:fld>
            <a:endParaRPr lang="en-US"/>
          </a:p>
        </p:txBody>
      </p:sp>
      <p:sp>
        <p:nvSpPr>
          <p:cNvPr id="5" name="Footer Placeholder 4">
            <a:extLst>
              <a:ext uri="{FF2B5EF4-FFF2-40B4-BE49-F238E27FC236}">
                <a16:creationId xmlns:a16="http://schemas.microsoft.com/office/drawing/2014/main" id="{A9D5D0D6-3717-7777-405B-373612B67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47840F-8ED8-0EA8-B309-A72D5A8C5D54}"/>
              </a:ext>
            </a:extLst>
          </p:cNvPr>
          <p:cNvSpPr>
            <a:spLocks noGrp="1"/>
          </p:cNvSpPr>
          <p:nvPr>
            <p:ph type="sldNum" sz="quarter" idx="12"/>
          </p:nvPr>
        </p:nvSpPr>
        <p:spPr/>
        <p:txBody>
          <a:bodyPr/>
          <a:lstStyle/>
          <a:p>
            <a:fld id="{AA198572-B80F-EE44-A82F-31B8FAC7DD28}" type="slidenum">
              <a:rPr lang="en-US" smtClean="0"/>
              <a:t>‹#›</a:t>
            </a:fld>
            <a:endParaRPr lang="en-US"/>
          </a:p>
        </p:txBody>
      </p:sp>
    </p:spTree>
    <p:extLst>
      <p:ext uri="{BB962C8B-B14F-4D97-AF65-F5344CB8AC3E}">
        <p14:creationId xmlns:p14="http://schemas.microsoft.com/office/powerpoint/2010/main" val="1599654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002BEB-FA0B-EF23-7FAA-12C71A21C70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A7C75A-E1A6-E07F-B864-84198A08163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9ACF7A-D952-BCB7-489F-63C22288047C}"/>
              </a:ext>
            </a:extLst>
          </p:cNvPr>
          <p:cNvSpPr>
            <a:spLocks noGrp="1"/>
          </p:cNvSpPr>
          <p:nvPr>
            <p:ph type="dt" sz="half" idx="10"/>
          </p:nvPr>
        </p:nvSpPr>
        <p:spPr/>
        <p:txBody>
          <a:bodyPr/>
          <a:lstStyle/>
          <a:p>
            <a:fld id="{DA6E8E5F-698F-F745-AE1E-3101F61F99A1}" type="datetimeFigureOut">
              <a:rPr lang="en-US" smtClean="0"/>
              <a:t>8/8/25</a:t>
            </a:fld>
            <a:endParaRPr lang="en-US"/>
          </a:p>
        </p:txBody>
      </p:sp>
      <p:sp>
        <p:nvSpPr>
          <p:cNvPr id="5" name="Footer Placeholder 4">
            <a:extLst>
              <a:ext uri="{FF2B5EF4-FFF2-40B4-BE49-F238E27FC236}">
                <a16:creationId xmlns:a16="http://schemas.microsoft.com/office/drawing/2014/main" id="{21BE537D-0D5A-FD27-EFE2-4F46CDA63F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09D960-6503-2160-951C-CA8B6D2F3609}"/>
              </a:ext>
            </a:extLst>
          </p:cNvPr>
          <p:cNvSpPr>
            <a:spLocks noGrp="1"/>
          </p:cNvSpPr>
          <p:nvPr>
            <p:ph type="sldNum" sz="quarter" idx="12"/>
          </p:nvPr>
        </p:nvSpPr>
        <p:spPr/>
        <p:txBody>
          <a:bodyPr/>
          <a:lstStyle/>
          <a:p>
            <a:fld id="{AA198572-B80F-EE44-A82F-31B8FAC7DD28}" type="slidenum">
              <a:rPr lang="en-US" smtClean="0"/>
              <a:t>‹#›</a:t>
            </a:fld>
            <a:endParaRPr lang="en-US"/>
          </a:p>
        </p:txBody>
      </p:sp>
    </p:spTree>
    <p:extLst>
      <p:ext uri="{BB962C8B-B14F-4D97-AF65-F5344CB8AC3E}">
        <p14:creationId xmlns:p14="http://schemas.microsoft.com/office/powerpoint/2010/main" val="347711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9AD4A-5165-C598-879F-65157932BD5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04218F-A04F-1CC0-62C6-A4F4D3AF40A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92CC6A-958E-9B93-16BD-94B451B51527}"/>
              </a:ext>
            </a:extLst>
          </p:cNvPr>
          <p:cNvSpPr>
            <a:spLocks noGrp="1"/>
          </p:cNvSpPr>
          <p:nvPr>
            <p:ph type="dt" sz="half" idx="10"/>
          </p:nvPr>
        </p:nvSpPr>
        <p:spPr/>
        <p:txBody>
          <a:bodyPr/>
          <a:lstStyle/>
          <a:p>
            <a:fld id="{DA6E8E5F-698F-F745-AE1E-3101F61F99A1}" type="datetimeFigureOut">
              <a:rPr lang="en-US" smtClean="0"/>
              <a:t>8/8/25</a:t>
            </a:fld>
            <a:endParaRPr lang="en-US"/>
          </a:p>
        </p:txBody>
      </p:sp>
      <p:sp>
        <p:nvSpPr>
          <p:cNvPr id="5" name="Footer Placeholder 4">
            <a:extLst>
              <a:ext uri="{FF2B5EF4-FFF2-40B4-BE49-F238E27FC236}">
                <a16:creationId xmlns:a16="http://schemas.microsoft.com/office/drawing/2014/main" id="{25D1F799-7EA2-C773-F21B-1DC941B64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461B6-D2E9-7745-90D4-CC94B6E8BB33}"/>
              </a:ext>
            </a:extLst>
          </p:cNvPr>
          <p:cNvSpPr>
            <a:spLocks noGrp="1"/>
          </p:cNvSpPr>
          <p:nvPr>
            <p:ph type="sldNum" sz="quarter" idx="12"/>
          </p:nvPr>
        </p:nvSpPr>
        <p:spPr/>
        <p:txBody>
          <a:bodyPr/>
          <a:lstStyle/>
          <a:p>
            <a:fld id="{AA198572-B80F-EE44-A82F-31B8FAC7DD28}" type="slidenum">
              <a:rPr lang="en-US" smtClean="0"/>
              <a:t>‹#›</a:t>
            </a:fld>
            <a:endParaRPr lang="en-US"/>
          </a:p>
        </p:txBody>
      </p:sp>
    </p:spTree>
    <p:extLst>
      <p:ext uri="{BB962C8B-B14F-4D97-AF65-F5344CB8AC3E}">
        <p14:creationId xmlns:p14="http://schemas.microsoft.com/office/powerpoint/2010/main" val="710218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9329-1822-BDEA-FC67-63EDF4A35EC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80E5A09-811D-0C8B-BB70-70A65EE0CE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181CF0E-4883-78A9-85CD-9E103739D8B4}"/>
              </a:ext>
            </a:extLst>
          </p:cNvPr>
          <p:cNvSpPr>
            <a:spLocks noGrp="1"/>
          </p:cNvSpPr>
          <p:nvPr>
            <p:ph type="dt" sz="half" idx="10"/>
          </p:nvPr>
        </p:nvSpPr>
        <p:spPr/>
        <p:txBody>
          <a:bodyPr/>
          <a:lstStyle/>
          <a:p>
            <a:fld id="{DA6E8E5F-698F-F745-AE1E-3101F61F99A1}" type="datetimeFigureOut">
              <a:rPr lang="en-US" smtClean="0"/>
              <a:t>8/8/25</a:t>
            </a:fld>
            <a:endParaRPr lang="en-US"/>
          </a:p>
        </p:txBody>
      </p:sp>
      <p:sp>
        <p:nvSpPr>
          <p:cNvPr id="5" name="Footer Placeholder 4">
            <a:extLst>
              <a:ext uri="{FF2B5EF4-FFF2-40B4-BE49-F238E27FC236}">
                <a16:creationId xmlns:a16="http://schemas.microsoft.com/office/drawing/2014/main" id="{204249AD-4C03-4414-3AC4-C84C781CE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9236F-BF7F-A739-DDAC-C9D40C3F8F37}"/>
              </a:ext>
            </a:extLst>
          </p:cNvPr>
          <p:cNvSpPr>
            <a:spLocks noGrp="1"/>
          </p:cNvSpPr>
          <p:nvPr>
            <p:ph type="sldNum" sz="quarter" idx="12"/>
          </p:nvPr>
        </p:nvSpPr>
        <p:spPr/>
        <p:txBody>
          <a:bodyPr/>
          <a:lstStyle/>
          <a:p>
            <a:fld id="{AA198572-B80F-EE44-A82F-31B8FAC7DD28}" type="slidenum">
              <a:rPr lang="en-US" smtClean="0"/>
              <a:t>‹#›</a:t>
            </a:fld>
            <a:endParaRPr lang="en-US"/>
          </a:p>
        </p:txBody>
      </p:sp>
    </p:spTree>
    <p:extLst>
      <p:ext uri="{BB962C8B-B14F-4D97-AF65-F5344CB8AC3E}">
        <p14:creationId xmlns:p14="http://schemas.microsoft.com/office/powerpoint/2010/main" val="338578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7462-1E84-8DFF-FE82-815E1C2A10B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D000808-A17F-90BF-CD62-572C8A281F0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DE23E45-2058-331D-91D2-BBB972DCB8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A2FF7D6-99C9-4C0C-89DE-9E740FE04617}"/>
              </a:ext>
            </a:extLst>
          </p:cNvPr>
          <p:cNvSpPr>
            <a:spLocks noGrp="1"/>
          </p:cNvSpPr>
          <p:nvPr>
            <p:ph type="dt" sz="half" idx="10"/>
          </p:nvPr>
        </p:nvSpPr>
        <p:spPr/>
        <p:txBody>
          <a:bodyPr/>
          <a:lstStyle/>
          <a:p>
            <a:fld id="{DA6E8E5F-698F-F745-AE1E-3101F61F99A1}" type="datetimeFigureOut">
              <a:rPr lang="en-US" smtClean="0"/>
              <a:t>8/8/25</a:t>
            </a:fld>
            <a:endParaRPr lang="en-US"/>
          </a:p>
        </p:txBody>
      </p:sp>
      <p:sp>
        <p:nvSpPr>
          <p:cNvPr id="6" name="Footer Placeholder 5">
            <a:extLst>
              <a:ext uri="{FF2B5EF4-FFF2-40B4-BE49-F238E27FC236}">
                <a16:creationId xmlns:a16="http://schemas.microsoft.com/office/drawing/2014/main" id="{861AFFE9-7F6C-957B-4243-06244D2A7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B61B7B-F764-68BC-B1E8-178A37372944}"/>
              </a:ext>
            </a:extLst>
          </p:cNvPr>
          <p:cNvSpPr>
            <a:spLocks noGrp="1"/>
          </p:cNvSpPr>
          <p:nvPr>
            <p:ph type="sldNum" sz="quarter" idx="12"/>
          </p:nvPr>
        </p:nvSpPr>
        <p:spPr/>
        <p:txBody>
          <a:bodyPr/>
          <a:lstStyle/>
          <a:p>
            <a:fld id="{AA198572-B80F-EE44-A82F-31B8FAC7DD28}" type="slidenum">
              <a:rPr lang="en-US" smtClean="0"/>
              <a:t>‹#›</a:t>
            </a:fld>
            <a:endParaRPr lang="en-US"/>
          </a:p>
        </p:txBody>
      </p:sp>
    </p:spTree>
    <p:extLst>
      <p:ext uri="{BB962C8B-B14F-4D97-AF65-F5344CB8AC3E}">
        <p14:creationId xmlns:p14="http://schemas.microsoft.com/office/powerpoint/2010/main" val="366507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E6DC-0271-24B3-63DE-36C04624470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2EA356-F480-57A4-0392-F27E3A5A57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B1C97E2-0EF3-FD07-3658-A4123AD81F5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D7F7F16-FE2A-2531-A5AB-AECFAFBDD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D75F45F-E6EA-C000-CB85-DB412DF8385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8CCC972-0999-F703-BEA7-E71A600EC16C}"/>
              </a:ext>
            </a:extLst>
          </p:cNvPr>
          <p:cNvSpPr>
            <a:spLocks noGrp="1"/>
          </p:cNvSpPr>
          <p:nvPr>
            <p:ph type="dt" sz="half" idx="10"/>
          </p:nvPr>
        </p:nvSpPr>
        <p:spPr/>
        <p:txBody>
          <a:bodyPr/>
          <a:lstStyle/>
          <a:p>
            <a:fld id="{DA6E8E5F-698F-F745-AE1E-3101F61F99A1}" type="datetimeFigureOut">
              <a:rPr lang="en-US" smtClean="0"/>
              <a:t>8/8/25</a:t>
            </a:fld>
            <a:endParaRPr lang="en-US"/>
          </a:p>
        </p:txBody>
      </p:sp>
      <p:sp>
        <p:nvSpPr>
          <p:cNvPr id="8" name="Footer Placeholder 7">
            <a:extLst>
              <a:ext uri="{FF2B5EF4-FFF2-40B4-BE49-F238E27FC236}">
                <a16:creationId xmlns:a16="http://schemas.microsoft.com/office/drawing/2014/main" id="{80230B6F-4172-BA09-87EF-C17A5C8AB2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6FFBF7-6156-CA1F-C611-1F89BA151290}"/>
              </a:ext>
            </a:extLst>
          </p:cNvPr>
          <p:cNvSpPr>
            <a:spLocks noGrp="1"/>
          </p:cNvSpPr>
          <p:nvPr>
            <p:ph type="sldNum" sz="quarter" idx="12"/>
          </p:nvPr>
        </p:nvSpPr>
        <p:spPr/>
        <p:txBody>
          <a:bodyPr/>
          <a:lstStyle/>
          <a:p>
            <a:fld id="{AA198572-B80F-EE44-A82F-31B8FAC7DD28}" type="slidenum">
              <a:rPr lang="en-US" smtClean="0"/>
              <a:t>‹#›</a:t>
            </a:fld>
            <a:endParaRPr lang="en-US"/>
          </a:p>
        </p:txBody>
      </p:sp>
    </p:spTree>
    <p:extLst>
      <p:ext uri="{BB962C8B-B14F-4D97-AF65-F5344CB8AC3E}">
        <p14:creationId xmlns:p14="http://schemas.microsoft.com/office/powerpoint/2010/main" val="286164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9A04-FF32-3556-5A80-32CD44087D1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024A229-EA1B-6962-812D-C597D379F964}"/>
              </a:ext>
            </a:extLst>
          </p:cNvPr>
          <p:cNvSpPr>
            <a:spLocks noGrp="1"/>
          </p:cNvSpPr>
          <p:nvPr>
            <p:ph type="dt" sz="half" idx="10"/>
          </p:nvPr>
        </p:nvSpPr>
        <p:spPr/>
        <p:txBody>
          <a:bodyPr/>
          <a:lstStyle/>
          <a:p>
            <a:fld id="{DA6E8E5F-698F-F745-AE1E-3101F61F99A1}" type="datetimeFigureOut">
              <a:rPr lang="en-US" smtClean="0"/>
              <a:t>8/8/25</a:t>
            </a:fld>
            <a:endParaRPr lang="en-US"/>
          </a:p>
        </p:txBody>
      </p:sp>
      <p:sp>
        <p:nvSpPr>
          <p:cNvPr id="4" name="Footer Placeholder 3">
            <a:extLst>
              <a:ext uri="{FF2B5EF4-FFF2-40B4-BE49-F238E27FC236}">
                <a16:creationId xmlns:a16="http://schemas.microsoft.com/office/drawing/2014/main" id="{CB2D6FC7-F7DF-21FD-D4F5-73B46697F8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DBE30F-0AE4-5D3A-7BF5-967B4176F113}"/>
              </a:ext>
            </a:extLst>
          </p:cNvPr>
          <p:cNvSpPr>
            <a:spLocks noGrp="1"/>
          </p:cNvSpPr>
          <p:nvPr>
            <p:ph type="sldNum" sz="quarter" idx="12"/>
          </p:nvPr>
        </p:nvSpPr>
        <p:spPr/>
        <p:txBody>
          <a:bodyPr/>
          <a:lstStyle/>
          <a:p>
            <a:fld id="{AA198572-B80F-EE44-A82F-31B8FAC7DD28}" type="slidenum">
              <a:rPr lang="en-US" smtClean="0"/>
              <a:t>‹#›</a:t>
            </a:fld>
            <a:endParaRPr lang="en-US"/>
          </a:p>
        </p:txBody>
      </p:sp>
    </p:spTree>
    <p:extLst>
      <p:ext uri="{BB962C8B-B14F-4D97-AF65-F5344CB8AC3E}">
        <p14:creationId xmlns:p14="http://schemas.microsoft.com/office/powerpoint/2010/main" val="279920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D31A15-0246-EF39-C38D-DBC6582BEFBD}"/>
              </a:ext>
            </a:extLst>
          </p:cNvPr>
          <p:cNvSpPr>
            <a:spLocks noGrp="1"/>
          </p:cNvSpPr>
          <p:nvPr>
            <p:ph type="dt" sz="half" idx="10"/>
          </p:nvPr>
        </p:nvSpPr>
        <p:spPr/>
        <p:txBody>
          <a:bodyPr/>
          <a:lstStyle/>
          <a:p>
            <a:fld id="{DA6E8E5F-698F-F745-AE1E-3101F61F99A1}" type="datetimeFigureOut">
              <a:rPr lang="en-US" smtClean="0"/>
              <a:t>8/8/25</a:t>
            </a:fld>
            <a:endParaRPr lang="en-US"/>
          </a:p>
        </p:txBody>
      </p:sp>
      <p:sp>
        <p:nvSpPr>
          <p:cNvPr id="3" name="Footer Placeholder 2">
            <a:extLst>
              <a:ext uri="{FF2B5EF4-FFF2-40B4-BE49-F238E27FC236}">
                <a16:creationId xmlns:a16="http://schemas.microsoft.com/office/drawing/2014/main" id="{1EA1D9FE-37EC-2309-90FC-9195F002EC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C40FD8-FBEC-71E9-606D-3B39565A6A5D}"/>
              </a:ext>
            </a:extLst>
          </p:cNvPr>
          <p:cNvSpPr>
            <a:spLocks noGrp="1"/>
          </p:cNvSpPr>
          <p:nvPr>
            <p:ph type="sldNum" sz="quarter" idx="12"/>
          </p:nvPr>
        </p:nvSpPr>
        <p:spPr/>
        <p:txBody>
          <a:bodyPr/>
          <a:lstStyle/>
          <a:p>
            <a:fld id="{AA198572-B80F-EE44-A82F-31B8FAC7DD28}" type="slidenum">
              <a:rPr lang="en-US" smtClean="0"/>
              <a:t>‹#›</a:t>
            </a:fld>
            <a:endParaRPr lang="en-US"/>
          </a:p>
        </p:txBody>
      </p:sp>
    </p:spTree>
    <p:extLst>
      <p:ext uri="{BB962C8B-B14F-4D97-AF65-F5344CB8AC3E}">
        <p14:creationId xmlns:p14="http://schemas.microsoft.com/office/powerpoint/2010/main" val="3268980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C349-12D5-A174-D836-66CE7A244C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BC4711E-F5A1-993D-B427-569BD1D5CE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8CCA486-2212-121C-40A5-A4866AAA1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90DC8D5-5AE0-861A-23A7-C6BC904B0DF8}"/>
              </a:ext>
            </a:extLst>
          </p:cNvPr>
          <p:cNvSpPr>
            <a:spLocks noGrp="1"/>
          </p:cNvSpPr>
          <p:nvPr>
            <p:ph type="dt" sz="half" idx="10"/>
          </p:nvPr>
        </p:nvSpPr>
        <p:spPr/>
        <p:txBody>
          <a:bodyPr/>
          <a:lstStyle/>
          <a:p>
            <a:fld id="{DA6E8E5F-698F-F745-AE1E-3101F61F99A1}" type="datetimeFigureOut">
              <a:rPr lang="en-US" smtClean="0"/>
              <a:t>8/8/25</a:t>
            </a:fld>
            <a:endParaRPr lang="en-US"/>
          </a:p>
        </p:txBody>
      </p:sp>
      <p:sp>
        <p:nvSpPr>
          <p:cNvPr id="6" name="Footer Placeholder 5">
            <a:extLst>
              <a:ext uri="{FF2B5EF4-FFF2-40B4-BE49-F238E27FC236}">
                <a16:creationId xmlns:a16="http://schemas.microsoft.com/office/drawing/2014/main" id="{53A54A3E-99F5-CFB6-8FEA-BBB00C3D5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BBF4A1-E953-9F25-079F-03F9D33167B5}"/>
              </a:ext>
            </a:extLst>
          </p:cNvPr>
          <p:cNvSpPr>
            <a:spLocks noGrp="1"/>
          </p:cNvSpPr>
          <p:nvPr>
            <p:ph type="sldNum" sz="quarter" idx="12"/>
          </p:nvPr>
        </p:nvSpPr>
        <p:spPr/>
        <p:txBody>
          <a:bodyPr/>
          <a:lstStyle/>
          <a:p>
            <a:fld id="{AA198572-B80F-EE44-A82F-31B8FAC7DD28}" type="slidenum">
              <a:rPr lang="en-US" smtClean="0"/>
              <a:t>‹#›</a:t>
            </a:fld>
            <a:endParaRPr lang="en-US"/>
          </a:p>
        </p:txBody>
      </p:sp>
    </p:spTree>
    <p:extLst>
      <p:ext uri="{BB962C8B-B14F-4D97-AF65-F5344CB8AC3E}">
        <p14:creationId xmlns:p14="http://schemas.microsoft.com/office/powerpoint/2010/main" val="2280060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B5B8-DDDF-51D1-7658-16C327F10E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9089C7E-84FE-B796-D4C8-7E5024307A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F0FD2D-7BA3-866F-E512-BDAD486488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47D68B-233A-6D57-D4FE-F48E1AE18680}"/>
              </a:ext>
            </a:extLst>
          </p:cNvPr>
          <p:cNvSpPr>
            <a:spLocks noGrp="1"/>
          </p:cNvSpPr>
          <p:nvPr>
            <p:ph type="dt" sz="half" idx="10"/>
          </p:nvPr>
        </p:nvSpPr>
        <p:spPr/>
        <p:txBody>
          <a:bodyPr/>
          <a:lstStyle/>
          <a:p>
            <a:fld id="{DA6E8E5F-698F-F745-AE1E-3101F61F99A1}" type="datetimeFigureOut">
              <a:rPr lang="en-US" smtClean="0"/>
              <a:t>8/8/25</a:t>
            </a:fld>
            <a:endParaRPr lang="en-US"/>
          </a:p>
        </p:txBody>
      </p:sp>
      <p:sp>
        <p:nvSpPr>
          <p:cNvPr id="6" name="Footer Placeholder 5">
            <a:extLst>
              <a:ext uri="{FF2B5EF4-FFF2-40B4-BE49-F238E27FC236}">
                <a16:creationId xmlns:a16="http://schemas.microsoft.com/office/drawing/2014/main" id="{DA67767F-C7CA-A7AC-C8EE-6CBD847BC1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E496C3-F222-DAC2-8C7F-7262D4AA920D}"/>
              </a:ext>
            </a:extLst>
          </p:cNvPr>
          <p:cNvSpPr>
            <a:spLocks noGrp="1"/>
          </p:cNvSpPr>
          <p:nvPr>
            <p:ph type="sldNum" sz="quarter" idx="12"/>
          </p:nvPr>
        </p:nvSpPr>
        <p:spPr/>
        <p:txBody>
          <a:bodyPr/>
          <a:lstStyle/>
          <a:p>
            <a:fld id="{AA198572-B80F-EE44-A82F-31B8FAC7DD28}" type="slidenum">
              <a:rPr lang="en-US" smtClean="0"/>
              <a:t>‹#›</a:t>
            </a:fld>
            <a:endParaRPr lang="en-US"/>
          </a:p>
        </p:txBody>
      </p:sp>
    </p:spTree>
    <p:extLst>
      <p:ext uri="{BB962C8B-B14F-4D97-AF65-F5344CB8AC3E}">
        <p14:creationId xmlns:p14="http://schemas.microsoft.com/office/powerpoint/2010/main" val="3625548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4DB742-4F7A-C542-6CDE-9A72E6BAD3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A4C6645-ECF9-3D28-9118-6AF0114977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C36C24-D4A3-B2F9-A725-CFA0E6F396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6E8E5F-698F-F745-AE1E-3101F61F99A1}" type="datetimeFigureOut">
              <a:rPr lang="en-US" smtClean="0"/>
              <a:t>8/8/25</a:t>
            </a:fld>
            <a:endParaRPr lang="en-US"/>
          </a:p>
        </p:txBody>
      </p:sp>
      <p:sp>
        <p:nvSpPr>
          <p:cNvPr id="5" name="Footer Placeholder 4">
            <a:extLst>
              <a:ext uri="{FF2B5EF4-FFF2-40B4-BE49-F238E27FC236}">
                <a16:creationId xmlns:a16="http://schemas.microsoft.com/office/drawing/2014/main" id="{D8879C07-BC44-08BA-39CA-E67DF06BA7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500C256-499D-C700-3E68-C2BC8C33C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A198572-B80F-EE44-A82F-31B8FAC7DD28}" type="slidenum">
              <a:rPr lang="en-US" smtClean="0"/>
              <a:t>‹#›</a:t>
            </a:fld>
            <a:endParaRPr lang="en-US"/>
          </a:p>
        </p:txBody>
      </p:sp>
    </p:spTree>
    <p:extLst>
      <p:ext uri="{BB962C8B-B14F-4D97-AF65-F5344CB8AC3E}">
        <p14:creationId xmlns:p14="http://schemas.microsoft.com/office/powerpoint/2010/main" val="851272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2417-C3C1-4DBA-85D5-7A190F57EA82}"/>
              </a:ext>
            </a:extLst>
          </p:cNvPr>
          <p:cNvSpPr>
            <a:spLocks noGrp="1"/>
          </p:cNvSpPr>
          <p:nvPr>
            <p:ph type="ctrTitle"/>
          </p:nvPr>
        </p:nvSpPr>
        <p:spPr/>
        <p:txBody>
          <a:bodyPr>
            <a:normAutofit fontScale="90000"/>
          </a:bodyPr>
          <a:lstStyle/>
          <a:p>
            <a:r>
              <a:rPr lang="en-GB" dirty="0"/>
              <a:t>An Optimized IoT-Enabled Big Data Analytics Architecture for Edge–Cloud Computing</a:t>
            </a:r>
            <a:br>
              <a:rPr lang="en-IE" dirty="0"/>
            </a:br>
            <a:endParaRPr lang="en-US" dirty="0"/>
          </a:p>
        </p:txBody>
      </p:sp>
      <p:sp>
        <p:nvSpPr>
          <p:cNvPr id="3" name="Subtitle 2">
            <a:extLst>
              <a:ext uri="{FF2B5EF4-FFF2-40B4-BE49-F238E27FC236}">
                <a16:creationId xmlns:a16="http://schemas.microsoft.com/office/drawing/2014/main" id="{57F6FC0D-3E04-1229-FDF3-B901217834DB}"/>
              </a:ext>
            </a:extLst>
          </p:cNvPr>
          <p:cNvSpPr>
            <a:spLocks noGrp="1"/>
          </p:cNvSpPr>
          <p:nvPr>
            <p:ph type="subTitle" idx="1"/>
          </p:nvPr>
        </p:nvSpPr>
        <p:spPr/>
        <p:txBody>
          <a:bodyPr/>
          <a:lstStyle/>
          <a:p>
            <a:r>
              <a:rPr lang="en-US" dirty="0"/>
              <a:t>Parth Ishvarbhai Moradiya</a:t>
            </a:r>
          </a:p>
          <a:p>
            <a:r>
              <a:rPr lang="en-US" dirty="0"/>
              <a:t>x21199434</a:t>
            </a:r>
          </a:p>
        </p:txBody>
      </p:sp>
    </p:spTree>
    <p:extLst>
      <p:ext uri="{BB962C8B-B14F-4D97-AF65-F5344CB8AC3E}">
        <p14:creationId xmlns:p14="http://schemas.microsoft.com/office/powerpoint/2010/main" val="116986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2510-321D-9693-F7E5-DCFFC92406A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BED2DA3B-47D8-09DE-DF11-03E4A2F95C8F}"/>
              </a:ext>
            </a:extLst>
          </p:cNvPr>
          <p:cNvSpPr>
            <a:spLocks noGrp="1"/>
          </p:cNvSpPr>
          <p:nvPr>
            <p:ph idx="1"/>
          </p:nvPr>
        </p:nvSpPr>
        <p:spPr/>
        <p:txBody>
          <a:bodyPr>
            <a:normAutofit/>
          </a:bodyPr>
          <a:lstStyle/>
          <a:p>
            <a:r>
              <a:rPr lang="en-IE" dirty="0"/>
              <a:t>The motivation behind this project stems from the massive growth of IoT devices, especially in fields like environmental monitoring, which produce continuous streams of data. Sending all this data to the cloud causes delays, congestion, and energy consumption. That’s where edge and fog computing come in — processing some of this data locally helps reduce latency, improves responsiveness, and saves bandwidth. The selected paper proposes an architecture that does exactly that — combining edge filtering with cloud analytics.</a:t>
            </a:r>
            <a:endParaRPr lang="en-US" dirty="0"/>
          </a:p>
        </p:txBody>
      </p:sp>
    </p:spTree>
    <p:extLst>
      <p:ext uri="{BB962C8B-B14F-4D97-AF65-F5344CB8AC3E}">
        <p14:creationId xmlns:p14="http://schemas.microsoft.com/office/powerpoint/2010/main" val="409638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FE69-D61A-09EB-B270-73FFF4E8E9E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DBC706A7-5AEF-05DA-0DF3-BFBE6065D2D7}"/>
              </a:ext>
            </a:extLst>
          </p:cNvPr>
          <p:cNvSpPr>
            <a:spLocks noGrp="1"/>
          </p:cNvSpPr>
          <p:nvPr>
            <p:ph idx="1"/>
          </p:nvPr>
        </p:nvSpPr>
        <p:spPr/>
        <p:txBody>
          <a:bodyPr>
            <a:normAutofit/>
          </a:bodyPr>
          <a:lstStyle/>
          <a:p>
            <a:pPr marL="0" indent="0" algn="ctr">
              <a:buNone/>
            </a:pPr>
            <a:endParaRPr lang="en-US" sz="8800" dirty="0"/>
          </a:p>
          <a:p>
            <a:pPr marL="0" indent="0" algn="ctr">
              <a:buNone/>
            </a:pPr>
            <a:r>
              <a:rPr lang="en-US" sz="8800" dirty="0"/>
              <a:t>Thank You</a:t>
            </a:r>
          </a:p>
        </p:txBody>
      </p:sp>
    </p:spTree>
    <p:extLst>
      <p:ext uri="{BB962C8B-B14F-4D97-AF65-F5344CB8AC3E}">
        <p14:creationId xmlns:p14="http://schemas.microsoft.com/office/powerpoint/2010/main" val="1873356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TotalTime>
  <Words>109</Words>
  <Application>Microsoft Macintosh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An Optimized IoT-Enabled Big Data Analytics Architecture for Edge–Cloud Computing </vt:lpstr>
      <vt:lpstr>Motivation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Parth Ishvarbhai Moradiya</dc:creator>
  <cp:lastModifiedBy>Parth Ishvarbhai Moradiya</cp:lastModifiedBy>
  <cp:revision>7</cp:revision>
  <dcterms:created xsi:type="dcterms:W3CDTF">2025-08-08T08:09:53Z</dcterms:created>
  <dcterms:modified xsi:type="dcterms:W3CDTF">2025-08-08T09:22:30Z</dcterms:modified>
</cp:coreProperties>
</file>