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5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2F42-AB17-46FC-8EAC-B54912875CAA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CFB3-D971-48C7-82AE-EAE9C7D9C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5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4.png"/><Relationship Id="rId9" Type="http://schemas.openxmlformats.org/officeDocument/2006/relationships/image" Target="../media/image13.sv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1BB33E-C3DA-29F2-FBAB-48747F93DE55}"/>
              </a:ext>
            </a:extLst>
          </p:cNvPr>
          <p:cNvGrpSpPr/>
          <p:nvPr/>
        </p:nvGrpSpPr>
        <p:grpSpPr>
          <a:xfrm>
            <a:off x="-18703" y="0"/>
            <a:ext cx="6876703" cy="9906000"/>
            <a:chOff x="-18703" y="0"/>
            <a:chExt cx="6876703" cy="99060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C1B50C8-9FFA-16F4-612C-E117CD8F742D}"/>
                </a:ext>
              </a:extLst>
            </p:cNvPr>
            <p:cNvSpPr/>
            <p:nvPr/>
          </p:nvSpPr>
          <p:spPr>
            <a:xfrm flipH="1">
              <a:off x="0" y="0"/>
              <a:ext cx="6858000" cy="2272553"/>
            </a:xfrm>
            <a:custGeom>
              <a:avLst/>
              <a:gdLst>
                <a:gd name="connsiteX0" fmla="*/ 0 w 6858000"/>
                <a:gd name="connsiteY0" fmla="*/ 0 h 2272553"/>
                <a:gd name="connsiteX1" fmla="*/ 6858000 w 6858000"/>
                <a:gd name="connsiteY1" fmla="*/ 0 h 2272553"/>
                <a:gd name="connsiteX2" fmla="*/ 6858000 w 6858000"/>
                <a:gd name="connsiteY2" fmla="*/ 2272553 h 2272553"/>
                <a:gd name="connsiteX3" fmla="*/ 0 w 6858000"/>
                <a:gd name="connsiteY3" fmla="*/ 2272553 h 2272553"/>
                <a:gd name="connsiteX4" fmla="*/ 0 w 6858000"/>
                <a:gd name="connsiteY4" fmla="*/ 0 h 2272553"/>
                <a:gd name="connsiteX0" fmla="*/ 0 w 6858000"/>
                <a:gd name="connsiteY0" fmla="*/ 0 h 2272553"/>
                <a:gd name="connsiteX1" fmla="*/ 6858000 w 6858000"/>
                <a:gd name="connsiteY1" fmla="*/ 0 h 2272553"/>
                <a:gd name="connsiteX2" fmla="*/ 6844553 w 6858000"/>
                <a:gd name="connsiteY2" fmla="*/ 685800 h 2272553"/>
                <a:gd name="connsiteX3" fmla="*/ 0 w 6858000"/>
                <a:gd name="connsiteY3" fmla="*/ 2272553 h 2272553"/>
                <a:gd name="connsiteX4" fmla="*/ 0 w 6858000"/>
                <a:gd name="connsiteY4" fmla="*/ 0 h 227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2272553">
                  <a:moveTo>
                    <a:pt x="0" y="0"/>
                  </a:moveTo>
                  <a:lnTo>
                    <a:pt x="6858000" y="0"/>
                  </a:lnTo>
                  <a:lnTo>
                    <a:pt x="6844553" y="685800"/>
                  </a:lnTo>
                  <a:lnTo>
                    <a:pt x="0" y="2272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CA9314-C8D3-EA78-32C1-8D07818E517D}"/>
                </a:ext>
              </a:extLst>
            </p:cNvPr>
            <p:cNvSpPr/>
            <p:nvPr/>
          </p:nvSpPr>
          <p:spPr>
            <a:xfrm>
              <a:off x="0" y="0"/>
              <a:ext cx="6858000" cy="2272553"/>
            </a:xfrm>
            <a:custGeom>
              <a:avLst/>
              <a:gdLst>
                <a:gd name="connsiteX0" fmla="*/ 0 w 6858000"/>
                <a:gd name="connsiteY0" fmla="*/ 0 h 2272553"/>
                <a:gd name="connsiteX1" fmla="*/ 6858000 w 6858000"/>
                <a:gd name="connsiteY1" fmla="*/ 0 h 2272553"/>
                <a:gd name="connsiteX2" fmla="*/ 6858000 w 6858000"/>
                <a:gd name="connsiteY2" fmla="*/ 2272553 h 2272553"/>
                <a:gd name="connsiteX3" fmla="*/ 0 w 6858000"/>
                <a:gd name="connsiteY3" fmla="*/ 2272553 h 2272553"/>
                <a:gd name="connsiteX4" fmla="*/ 0 w 6858000"/>
                <a:gd name="connsiteY4" fmla="*/ 0 h 2272553"/>
                <a:gd name="connsiteX0" fmla="*/ 0 w 6858000"/>
                <a:gd name="connsiteY0" fmla="*/ 0 h 2272553"/>
                <a:gd name="connsiteX1" fmla="*/ 6858000 w 6858000"/>
                <a:gd name="connsiteY1" fmla="*/ 0 h 2272553"/>
                <a:gd name="connsiteX2" fmla="*/ 6844553 w 6858000"/>
                <a:gd name="connsiteY2" fmla="*/ 685800 h 2272553"/>
                <a:gd name="connsiteX3" fmla="*/ 0 w 6858000"/>
                <a:gd name="connsiteY3" fmla="*/ 2272553 h 2272553"/>
                <a:gd name="connsiteX4" fmla="*/ 0 w 6858000"/>
                <a:gd name="connsiteY4" fmla="*/ 0 h 227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2272553">
                  <a:moveTo>
                    <a:pt x="0" y="0"/>
                  </a:moveTo>
                  <a:lnTo>
                    <a:pt x="6858000" y="0"/>
                  </a:lnTo>
                  <a:lnTo>
                    <a:pt x="6844553" y="685800"/>
                  </a:lnTo>
                  <a:lnTo>
                    <a:pt x="0" y="2272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C7C25A-4E98-9390-B251-9EAD96E7A14A}"/>
                </a:ext>
              </a:extLst>
            </p:cNvPr>
            <p:cNvSpPr/>
            <p:nvPr/>
          </p:nvSpPr>
          <p:spPr>
            <a:xfrm>
              <a:off x="134470" y="0"/>
              <a:ext cx="2259106" cy="990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2D6FE0-80C7-2FFE-811C-BB709A1ED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"/>
            <a:stretch/>
          </p:blipFill>
          <p:spPr>
            <a:xfrm>
              <a:off x="451320" y="112109"/>
              <a:ext cx="1625405" cy="20483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E61BE2-717B-5B16-416D-EC7E8B2FB362}"/>
                </a:ext>
              </a:extLst>
            </p:cNvPr>
            <p:cNvSpPr txBox="1"/>
            <p:nvPr/>
          </p:nvSpPr>
          <p:spPr>
            <a:xfrm>
              <a:off x="2710426" y="406845"/>
              <a:ext cx="3871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2"/>
                  </a:solidFill>
                  <a:latin typeface="Berlin Sans FB Demi" panose="020E0802020502020306" pitchFamily="34" charset="0"/>
                </a:rPr>
                <a:t>PARTHA</a:t>
              </a:r>
              <a:r>
                <a:rPr lang="en-US" sz="3600" dirty="0">
                  <a:latin typeface="Berlin Sans FB Demi" panose="020E0802020502020306" pitchFamily="34" charset="0"/>
                </a:rPr>
                <a:t> BARUA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7464FB-75E1-0C8C-A95B-0937F31FA11D}"/>
                </a:ext>
              </a:extLst>
            </p:cNvPr>
            <p:cNvSpPr txBox="1"/>
            <p:nvPr/>
          </p:nvSpPr>
          <p:spPr>
            <a:xfrm>
              <a:off x="469696" y="2296785"/>
              <a:ext cx="162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CONTACT</a:t>
              </a:r>
              <a:r>
                <a:rPr lang="en-US" dirty="0"/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523CBF-DEE9-11BF-1FB2-70D0CE285BDB}"/>
                </a:ext>
              </a:extLst>
            </p:cNvPr>
            <p:cNvSpPr txBox="1"/>
            <p:nvPr/>
          </p:nvSpPr>
          <p:spPr>
            <a:xfrm>
              <a:off x="2831527" y="2289481"/>
              <a:ext cx="1625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ABOUT ME</a:t>
              </a:r>
              <a:r>
                <a:rPr lang="en-US" sz="1400" dirty="0"/>
                <a:t>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A5AC6B-81CE-56F3-E91D-94BCE3F0A2E6}"/>
                </a:ext>
              </a:extLst>
            </p:cNvPr>
            <p:cNvSpPr txBox="1"/>
            <p:nvPr/>
          </p:nvSpPr>
          <p:spPr>
            <a:xfrm>
              <a:off x="2956410" y="4479185"/>
              <a:ext cx="1625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EDUCATION</a:t>
              </a:r>
              <a:endParaRPr lang="en-US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E6F6773-CD48-5017-1951-9281D6F908B7}"/>
                </a:ext>
              </a:extLst>
            </p:cNvPr>
            <p:cNvSpPr txBox="1"/>
            <p:nvPr/>
          </p:nvSpPr>
          <p:spPr>
            <a:xfrm>
              <a:off x="417713" y="4215724"/>
              <a:ext cx="1625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SKILLS</a:t>
              </a:r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75D1098-DA8E-FB6A-D02A-9901CE109AE0}"/>
                </a:ext>
              </a:extLst>
            </p:cNvPr>
            <p:cNvSpPr txBox="1"/>
            <p:nvPr/>
          </p:nvSpPr>
          <p:spPr>
            <a:xfrm>
              <a:off x="433270" y="5912252"/>
              <a:ext cx="1625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LANGUAGE</a:t>
              </a:r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3BD2ABC-7F85-EF47-3223-9CFEE8E6CCA0}"/>
                </a:ext>
              </a:extLst>
            </p:cNvPr>
            <p:cNvSpPr txBox="1"/>
            <p:nvPr/>
          </p:nvSpPr>
          <p:spPr>
            <a:xfrm>
              <a:off x="384990" y="7407234"/>
              <a:ext cx="1625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STRENGTH</a:t>
              </a:r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3CFB2E-F1CA-35D8-05B0-2F749D70B1B9}"/>
                </a:ext>
              </a:extLst>
            </p:cNvPr>
            <p:cNvGrpSpPr/>
            <p:nvPr/>
          </p:nvGrpSpPr>
          <p:grpSpPr>
            <a:xfrm>
              <a:off x="488011" y="2718622"/>
              <a:ext cx="1722631" cy="1066264"/>
              <a:chOff x="449974" y="2732562"/>
              <a:chExt cx="1722631" cy="106626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C5111C-4A82-F371-F8A2-71E4D461D83D}"/>
                  </a:ext>
                </a:extLst>
              </p:cNvPr>
              <p:cNvSpPr txBox="1"/>
              <p:nvPr/>
            </p:nvSpPr>
            <p:spPr>
              <a:xfrm>
                <a:off x="451320" y="2732562"/>
                <a:ext cx="17212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/>
                    </a:solidFill>
                  </a:rPr>
                  <a:t>872/B Battery </a:t>
                </a:r>
                <a:r>
                  <a:rPr lang="en-US" sz="1000" b="1" dirty="0" err="1">
                    <a:solidFill>
                      <a:schemeClr val="bg2"/>
                    </a:solidFill>
                  </a:rPr>
                  <a:t>goli</a:t>
                </a:r>
                <a:r>
                  <a:rPr lang="en-US" sz="1000" b="1" dirty="0">
                    <a:solidFill>
                      <a:schemeClr val="bg2"/>
                    </a:solidFill>
                  </a:rPr>
                  <a:t>, </a:t>
                </a:r>
                <a:r>
                  <a:rPr lang="en-US" sz="1000" b="1" dirty="0" err="1">
                    <a:solidFill>
                      <a:schemeClr val="bg2"/>
                    </a:solidFill>
                  </a:rPr>
                  <a:t>dampara</a:t>
                </a:r>
                <a:r>
                  <a:rPr lang="en-US" sz="1000" b="1" dirty="0">
                    <a:solidFill>
                      <a:schemeClr val="bg2"/>
                    </a:solidFill>
                  </a:rPr>
                  <a:t>, Chattogram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634398-2DD4-27EF-CD8A-3A7BF389F504}"/>
                  </a:ext>
                </a:extLst>
              </p:cNvPr>
              <p:cNvSpPr txBox="1"/>
              <p:nvPr/>
            </p:nvSpPr>
            <p:spPr>
              <a:xfrm>
                <a:off x="449975" y="3116182"/>
                <a:ext cx="17212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/>
                    </a:solidFill>
                  </a:rPr>
                  <a:t>01863795568</a:t>
                </a:r>
              </a:p>
              <a:p>
                <a:r>
                  <a:rPr lang="en-US" sz="1000" b="1" dirty="0">
                    <a:solidFill>
                      <a:schemeClr val="bg2"/>
                    </a:solidFill>
                  </a:rPr>
                  <a:t>01940048256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5E9417-7E9A-E90C-8CE9-B0EBB1256282}"/>
                  </a:ext>
                </a:extLst>
              </p:cNvPr>
              <p:cNvSpPr txBox="1"/>
              <p:nvPr/>
            </p:nvSpPr>
            <p:spPr>
              <a:xfrm>
                <a:off x="449974" y="3552605"/>
                <a:ext cx="17212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/>
                    </a:solidFill>
                  </a:rPr>
                  <a:t>Parthobarua776@gmail.com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51278B3-BEE1-B9DF-0902-62EDDEFF99E8}"/>
                </a:ext>
              </a:extLst>
            </p:cNvPr>
            <p:cNvGrpSpPr/>
            <p:nvPr/>
          </p:nvGrpSpPr>
          <p:grpSpPr>
            <a:xfrm>
              <a:off x="200600" y="3143646"/>
              <a:ext cx="271463" cy="271463"/>
              <a:chOff x="4191647" y="2038350"/>
              <a:chExt cx="271463" cy="27146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5E7223-B7CE-E6F0-0DB7-3CED15B6D6D2}"/>
                  </a:ext>
                </a:extLst>
              </p:cNvPr>
              <p:cNvSpPr/>
              <p:nvPr/>
            </p:nvSpPr>
            <p:spPr>
              <a:xfrm>
                <a:off x="4191647" y="2038350"/>
                <a:ext cx="271463" cy="27146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Speaker Phone">
                <a:extLst>
                  <a:ext uri="{FF2B5EF4-FFF2-40B4-BE49-F238E27FC236}">
                    <a16:creationId xmlns:a16="http://schemas.microsoft.com/office/drawing/2014/main" id="{D5E17160-E1E8-A4E9-0C0D-E6B4D5F59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14330" y="2061033"/>
                <a:ext cx="226095" cy="226095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C28668-083C-F2C1-F8C4-F85DC3A7A917}"/>
                </a:ext>
              </a:extLst>
            </p:cNvPr>
            <p:cNvGrpSpPr/>
            <p:nvPr/>
          </p:nvGrpSpPr>
          <p:grpSpPr>
            <a:xfrm>
              <a:off x="200600" y="2766200"/>
              <a:ext cx="271463" cy="271463"/>
              <a:chOff x="4117132" y="2024136"/>
              <a:chExt cx="271463" cy="27146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1F9A4F-EEDB-B5CA-6DA6-94E2A3E2F418}"/>
                  </a:ext>
                </a:extLst>
              </p:cNvPr>
              <p:cNvSpPr/>
              <p:nvPr/>
            </p:nvSpPr>
            <p:spPr>
              <a:xfrm>
                <a:off x="4117132" y="2024136"/>
                <a:ext cx="271463" cy="27146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Graphic 45" descr="Marker">
                <a:extLst>
                  <a:ext uri="{FF2B5EF4-FFF2-40B4-BE49-F238E27FC236}">
                    <a16:creationId xmlns:a16="http://schemas.microsoft.com/office/drawing/2014/main" id="{8CD435E4-278B-86EB-28D3-2A3857CCC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42110" y="2044714"/>
                <a:ext cx="221505" cy="221505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F1D6F97-046D-0D8A-FD70-5303095BEEC3}"/>
                </a:ext>
              </a:extLst>
            </p:cNvPr>
            <p:cNvGrpSpPr/>
            <p:nvPr/>
          </p:nvGrpSpPr>
          <p:grpSpPr>
            <a:xfrm>
              <a:off x="205990" y="3537314"/>
              <a:ext cx="271463" cy="271463"/>
              <a:chOff x="3100194" y="2082745"/>
              <a:chExt cx="271463" cy="27146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4D7520-322C-FA51-7E5B-B2D7FC21A12C}"/>
                  </a:ext>
                </a:extLst>
              </p:cNvPr>
              <p:cNvSpPr/>
              <p:nvPr/>
            </p:nvSpPr>
            <p:spPr>
              <a:xfrm>
                <a:off x="3100194" y="2082745"/>
                <a:ext cx="271463" cy="27146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Graphic 47" descr="Email">
                <a:extLst>
                  <a:ext uri="{FF2B5EF4-FFF2-40B4-BE49-F238E27FC236}">
                    <a16:creationId xmlns:a16="http://schemas.microsoft.com/office/drawing/2014/main" id="{6E41FAED-C7C8-69DE-27A4-6BF8CE579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42501" y="2113065"/>
                <a:ext cx="186487" cy="186487"/>
              </a:xfrm>
              <a:prstGeom prst="rect">
                <a:avLst/>
              </a:prstGeom>
            </p:spPr>
          </p:pic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A3B0828-BCC2-E099-0B2E-BD970E320D47}"/>
                </a:ext>
              </a:extLst>
            </p:cNvPr>
            <p:cNvSpPr/>
            <p:nvPr/>
          </p:nvSpPr>
          <p:spPr>
            <a:xfrm>
              <a:off x="2733434" y="2294844"/>
              <a:ext cx="271463" cy="2714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User">
              <a:extLst>
                <a:ext uri="{FF2B5EF4-FFF2-40B4-BE49-F238E27FC236}">
                  <a16:creationId xmlns:a16="http://schemas.microsoft.com/office/drawing/2014/main" id="{B2F5912D-4B74-61DE-BF2B-16E523A3F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54092" y="2305419"/>
              <a:ext cx="230145" cy="23014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AAAAA2-877B-31BD-9A45-E8BE026209DC}"/>
                </a:ext>
              </a:extLst>
            </p:cNvPr>
            <p:cNvSpPr txBox="1"/>
            <p:nvPr/>
          </p:nvSpPr>
          <p:spPr>
            <a:xfrm>
              <a:off x="3027904" y="2637128"/>
              <a:ext cx="334073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/>
                <a:t>Aiming at the employment where hard work, strong sense responsibility, self-motivated, willingness for public dealing an career building job I my field of development, research, management, administration.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5B45B9-EF1A-AA4F-4251-6E824C184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0964" y="5007728"/>
              <a:ext cx="756" cy="3190761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538BF5F-4481-F37E-011F-E25FC2B4EFAA}"/>
                </a:ext>
              </a:extLst>
            </p:cNvPr>
            <p:cNvSpPr/>
            <p:nvPr/>
          </p:nvSpPr>
          <p:spPr>
            <a:xfrm>
              <a:off x="2831527" y="4987168"/>
              <a:ext cx="118872" cy="113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4F753A-9585-F47D-E75B-8401D44AA34A}"/>
                </a:ext>
              </a:extLst>
            </p:cNvPr>
            <p:cNvSpPr txBox="1"/>
            <p:nvPr/>
          </p:nvSpPr>
          <p:spPr>
            <a:xfrm>
              <a:off x="3027454" y="4890922"/>
              <a:ext cx="3286114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M.B.A </a:t>
              </a:r>
              <a:r>
                <a:rPr lang="en-US" sz="1000" b="1" dirty="0"/>
                <a:t>(2019-2020)</a:t>
              </a:r>
            </a:p>
            <a:p>
              <a:r>
                <a:rPr lang="en-US" sz="1000" b="1" dirty="0"/>
                <a:t>Government commerce college. Chattogram.</a:t>
              </a:r>
            </a:p>
            <a:p>
              <a:r>
                <a:rPr lang="en-US" sz="1000" b="1" dirty="0"/>
                <a:t>Accounting</a:t>
              </a:r>
            </a:p>
            <a:p>
              <a:r>
                <a:rPr lang="en-US" sz="1000" b="1" dirty="0"/>
                <a:t>National University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10EA9A-FE74-9C04-82CC-E71E00E9A7D8}"/>
                </a:ext>
              </a:extLst>
            </p:cNvPr>
            <p:cNvSpPr txBox="1"/>
            <p:nvPr/>
          </p:nvSpPr>
          <p:spPr>
            <a:xfrm>
              <a:off x="3027454" y="5808389"/>
              <a:ext cx="32861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B.B.A </a:t>
              </a:r>
              <a:r>
                <a:rPr lang="en-US" sz="1000" b="1" dirty="0"/>
                <a:t>(2015-2016)</a:t>
              </a:r>
            </a:p>
            <a:p>
              <a:r>
                <a:rPr lang="en-US" sz="1000" b="1" dirty="0"/>
                <a:t>Omar </a:t>
              </a:r>
              <a:r>
                <a:rPr lang="en-US" sz="1000" b="1" dirty="0" err="1"/>
                <a:t>Gani</a:t>
              </a:r>
              <a:r>
                <a:rPr lang="en-US" sz="1000" b="1" dirty="0"/>
                <a:t> M.E.S university college. Chattogram.</a:t>
              </a:r>
            </a:p>
            <a:p>
              <a:r>
                <a:rPr lang="en-US" sz="1000" b="1" dirty="0"/>
                <a:t>Accounting</a:t>
              </a:r>
            </a:p>
            <a:p>
              <a:r>
                <a:rPr lang="en-US" sz="1000" b="1" dirty="0"/>
                <a:t>3.03 ( out of 4 )</a:t>
              </a:r>
            </a:p>
            <a:p>
              <a:r>
                <a:rPr lang="en-US" sz="1000" b="1" dirty="0"/>
                <a:t>National University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6731EF1-1A0C-0BA2-A2C9-554036FDAFB2}"/>
                </a:ext>
              </a:extLst>
            </p:cNvPr>
            <p:cNvSpPr txBox="1"/>
            <p:nvPr/>
          </p:nvSpPr>
          <p:spPr>
            <a:xfrm>
              <a:off x="3027453" y="6901108"/>
              <a:ext cx="34273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Higher Secondary Certificate (H.S.C) </a:t>
              </a:r>
              <a:r>
                <a:rPr lang="en-US" sz="1000" b="1" dirty="0"/>
                <a:t>(2015)</a:t>
              </a:r>
            </a:p>
            <a:p>
              <a:r>
                <a:rPr lang="en-US" sz="1000" b="1" dirty="0"/>
                <a:t>Municipal Model School &amp; college. Chattogram.</a:t>
              </a:r>
            </a:p>
            <a:p>
              <a:r>
                <a:rPr lang="en-US" sz="1000" b="1" dirty="0"/>
                <a:t>Business Studies</a:t>
              </a:r>
            </a:p>
            <a:p>
              <a:r>
                <a:rPr lang="en-US" sz="1000" b="1" dirty="0"/>
                <a:t>2.80 ( out of 5 )</a:t>
              </a:r>
            </a:p>
            <a:p>
              <a:r>
                <a:rPr lang="en-US" sz="1000" b="1" dirty="0"/>
                <a:t>Chattogram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39F0C5A-66AE-A54A-6F39-BE529B9396C8}"/>
                </a:ext>
              </a:extLst>
            </p:cNvPr>
            <p:cNvSpPr txBox="1"/>
            <p:nvPr/>
          </p:nvSpPr>
          <p:spPr>
            <a:xfrm>
              <a:off x="3027453" y="7999103"/>
              <a:ext cx="34273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b="1" dirty="0">
                  <a:solidFill>
                    <a:schemeClr val="accent2"/>
                  </a:solidFill>
                </a:rPr>
                <a:t>Secondary School Certificate (S.S.C) </a:t>
              </a:r>
              <a:r>
                <a:rPr lang="en-US" sz="1000" b="1" dirty="0"/>
                <a:t>(2012)</a:t>
              </a:r>
            </a:p>
            <a:p>
              <a:r>
                <a:rPr lang="en-US" sz="1000" b="1" dirty="0"/>
                <a:t>Chittagong Police Institution, Chattogram.</a:t>
              </a:r>
            </a:p>
            <a:p>
              <a:r>
                <a:rPr lang="en-US" sz="1000" b="1" dirty="0"/>
                <a:t>Business Studies</a:t>
              </a:r>
            </a:p>
            <a:p>
              <a:r>
                <a:rPr lang="en-US" sz="1000" b="1" dirty="0"/>
                <a:t>3.81 ( out of 5 )</a:t>
              </a:r>
            </a:p>
            <a:p>
              <a:r>
                <a:rPr lang="en-US" sz="1000" b="1" dirty="0"/>
                <a:t>Chattogram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17F9133-4274-6C10-8DC0-AACF1556E793}"/>
                </a:ext>
              </a:extLst>
            </p:cNvPr>
            <p:cNvSpPr/>
            <p:nvPr/>
          </p:nvSpPr>
          <p:spPr>
            <a:xfrm>
              <a:off x="2837538" y="8096413"/>
              <a:ext cx="118872" cy="113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FAC7AF-6A71-B062-04F0-1AD582ECFC1F}"/>
                </a:ext>
              </a:extLst>
            </p:cNvPr>
            <p:cNvSpPr/>
            <p:nvPr/>
          </p:nvSpPr>
          <p:spPr>
            <a:xfrm>
              <a:off x="2831527" y="7004773"/>
              <a:ext cx="118872" cy="113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56A013-2CAD-498B-3A50-048BAF62FEC9}"/>
                </a:ext>
              </a:extLst>
            </p:cNvPr>
            <p:cNvSpPr/>
            <p:nvPr/>
          </p:nvSpPr>
          <p:spPr>
            <a:xfrm>
              <a:off x="2831527" y="5907417"/>
              <a:ext cx="118872" cy="113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ECD7F2F-116A-4C46-69E1-2B74AAD3E88D}"/>
                </a:ext>
              </a:extLst>
            </p:cNvPr>
            <p:cNvSpPr txBox="1"/>
            <p:nvPr/>
          </p:nvSpPr>
          <p:spPr>
            <a:xfrm>
              <a:off x="401845" y="6723055"/>
              <a:ext cx="10243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2"/>
                  </a:solidFill>
                </a:rPr>
                <a:t>BANGLA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E933538-8D69-A550-62F1-EDCA699D660A}"/>
                </a:ext>
              </a:extLst>
            </p:cNvPr>
            <p:cNvSpPr/>
            <p:nvPr/>
          </p:nvSpPr>
          <p:spPr>
            <a:xfrm>
              <a:off x="777384" y="6414845"/>
              <a:ext cx="248648" cy="26039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F60A351F-B2D1-3C2E-14CB-DA78B6E8B679}"/>
                </a:ext>
              </a:extLst>
            </p:cNvPr>
            <p:cNvSpPr/>
            <p:nvPr/>
          </p:nvSpPr>
          <p:spPr>
            <a:xfrm>
              <a:off x="777384" y="6414845"/>
              <a:ext cx="248648" cy="260392"/>
            </a:xfrm>
            <a:prstGeom prst="arc">
              <a:avLst>
                <a:gd name="adj1" fmla="val 18606884"/>
                <a:gd name="adj2" fmla="val 8714934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D99B330-C11E-F2D7-CE1D-46582703621A}"/>
                </a:ext>
              </a:extLst>
            </p:cNvPr>
            <p:cNvGrpSpPr/>
            <p:nvPr/>
          </p:nvGrpSpPr>
          <p:grpSpPr>
            <a:xfrm>
              <a:off x="1461156" y="6414845"/>
              <a:ext cx="248648" cy="260392"/>
              <a:chOff x="791080" y="5892868"/>
              <a:chExt cx="260392" cy="26039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4F7751D-F6BE-2F56-42E5-143D401E0944}"/>
                  </a:ext>
                </a:extLst>
              </p:cNvPr>
              <p:cNvSpPr/>
              <p:nvPr/>
            </p:nvSpPr>
            <p:spPr>
              <a:xfrm>
                <a:off x="791080" y="5892868"/>
                <a:ext cx="260392" cy="260392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9B0F7BF0-BA2A-BFAC-0074-E622396FA085}"/>
                  </a:ext>
                </a:extLst>
              </p:cNvPr>
              <p:cNvSpPr/>
              <p:nvPr/>
            </p:nvSpPr>
            <p:spPr>
              <a:xfrm>
                <a:off x="791080" y="5892868"/>
                <a:ext cx="260392" cy="260392"/>
              </a:xfrm>
              <a:prstGeom prst="arc">
                <a:avLst>
                  <a:gd name="adj1" fmla="val 18606884"/>
                  <a:gd name="adj2" fmla="val 8318230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D97E599-983D-BED8-7485-153D08079851}"/>
                </a:ext>
              </a:extLst>
            </p:cNvPr>
            <p:cNvSpPr txBox="1"/>
            <p:nvPr/>
          </p:nvSpPr>
          <p:spPr>
            <a:xfrm>
              <a:off x="1096384" y="6723854"/>
              <a:ext cx="978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2"/>
                  </a:solidFill>
                </a:rPr>
                <a:t>ENGLISH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4BEB260-97BB-759F-A0F2-9FE3C06A3D90}"/>
                </a:ext>
              </a:extLst>
            </p:cNvPr>
            <p:cNvSpPr/>
            <p:nvPr/>
          </p:nvSpPr>
          <p:spPr>
            <a:xfrm>
              <a:off x="2755231" y="4484984"/>
              <a:ext cx="271463" cy="2714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Open book">
              <a:extLst>
                <a:ext uri="{FF2B5EF4-FFF2-40B4-BE49-F238E27FC236}">
                  <a16:creationId xmlns:a16="http://schemas.microsoft.com/office/drawing/2014/main" id="{FEFF7313-D5B0-42B6-0CFE-D4DEC8CAD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84572" y="4517368"/>
              <a:ext cx="212779" cy="2127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426531-1D8B-51CF-9A43-15C78590EB79}"/>
                </a:ext>
              </a:extLst>
            </p:cNvPr>
            <p:cNvSpPr txBox="1"/>
            <p:nvPr/>
          </p:nvSpPr>
          <p:spPr>
            <a:xfrm>
              <a:off x="545455" y="7812459"/>
              <a:ext cx="1618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Sharp sense of social responsibility.</a:t>
              </a:r>
            </a:p>
          </p:txBody>
        </p:sp>
        <p:pic>
          <p:nvPicPr>
            <p:cNvPr id="14" name="Graphic 13" descr="Pin">
              <a:extLst>
                <a:ext uri="{FF2B5EF4-FFF2-40B4-BE49-F238E27FC236}">
                  <a16:creationId xmlns:a16="http://schemas.microsoft.com/office/drawing/2014/main" id="{5B87C0C8-70B6-A305-AB37-BF0BFA66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05874" y="7885431"/>
              <a:ext cx="199845" cy="19984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45511DE-EEC4-722E-6FED-980037148773}"/>
                </a:ext>
              </a:extLst>
            </p:cNvPr>
            <p:cNvSpPr txBox="1"/>
            <p:nvPr/>
          </p:nvSpPr>
          <p:spPr>
            <a:xfrm>
              <a:off x="545455" y="8312165"/>
              <a:ext cx="1599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b="1" dirty="0">
                  <a:solidFill>
                    <a:schemeClr val="bg1"/>
                  </a:solidFill>
                </a:rPr>
                <a:t>Learning mentality.</a:t>
              </a:r>
            </a:p>
          </p:txBody>
        </p:sp>
        <p:pic>
          <p:nvPicPr>
            <p:cNvPr id="80" name="Graphic 79" descr="Pin">
              <a:extLst>
                <a:ext uri="{FF2B5EF4-FFF2-40B4-BE49-F238E27FC236}">
                  <a16:creationId xmlns:a16="http://schemas.microsoft.com/office/drawing/2014/main" id="{248A6FBA-BC9A-106C-22C0-55D5BC27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07083" y="8328498"/>
              <a:ext cx="199845" cy="199845"/>
            </a:xfrm>
            <a:prstGeom prst="rect">
              <a:avLst/>
            </a:prstGeom>
          </p:spPr>
        </p:pic>
        <p:pic>
          <p:nvPicPr>
            <p:cNvPr id="81" name="Graphic 80" descr="Pin">
              <a:extLst>
                <a:ext uri="{FF2B5EF4-FFF2-40B4-BE49-F238E27FC236}">
                  <a16:creationId xmlns:a16="http://schemas.microsoft.com/office/drawing/2014/main" id="{28007342-D759-297A-DB3D-2981208FD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08073" y="8696485"/>
              <a:ext cx="199845" cy="199845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A8FFF05-839C-1AD6-70AE-B28EA149F881}"/>
                </a:ext>
              </a:extLst>
            </p:cNvPr>
            <p:cNvSpPr txBox="1"/>
            <p:nvPr/>
          </p:nvSpPr>
          <p:spPr>
            <a:xfrm>
              <a:off x="537637" y="8668517"/>
              <a:ext cx="17212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Strong communication skill</a:t>
              </a:r>
              <a:r>
                <a:rPr lang="en-US" sz="1050" b="1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63BDB8-559A-BC14-E23E-F011FF43ABDD}"/>
                </a:ext>
              </a:extLst>
            </p:cNvPr>
            <p:cNvGrpSpPr/>
            <p:nvPr/>
          </p:nvGrpSpPr>
          <p:grpSpPr>
            <a:xfrm>
              <a:off x="-18703" y="4655874"/>
              <a:ext cx="2162231" cy="747223"/>
              <a:chOff x="-16385" y="4349327"/>
              <a:chExt cx="2162231" cy="74722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B55EDD-AE55-6DFB-142A-3C5250B40843}"/>
                  </a:ext>
                </a:extLst>
              </p:cNvPr>
              <p:cNvSpPr txBox="1"/>
              <p:nvPr/>
            </p:nvSpPr>
            <p:spPr>
              <a:xfrm>
                <a:off x="0" y="4349327"/>
                <a:ext cx="12646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/>
                    </a:solidFill>
                  </a:rPr>
                  <a:t>MS WORD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AAC9210-E235-B446-893E-8C80D2740970}"/>
                  </a:ext>
                </a:extLst>
              </p:cNvPr>
              <p:cNvSpPr txBox="1"/>
              <p:nvPr/>
            </p:nvSpPr>
            <p:spPr>
              <a:xfrm>
                <a:off x="-16385" y="4522937"/>
                <a:ext cx="12646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/>
                    </a:solidFill>
                  </a:rPr>
                  <a:t>MS EXCEL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197BC03-45CA-8A71-3AD2-182D10091840}"/>
                  </a:ext>
                </a:extLst>
              </p:cNvPr>
              <p:cNvSpPr txBox="1"/>
              <p:nvPr/>
            </p:nvSpPr>
            <p:spPr>
              <a:xfrm>
                <a:off x="188058" y="4685535"/>
                <a:ext cx="12646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/>
                    </a:solidFill>
                  </a:rPr>
                  <a:t>MS POWERPOINT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F26D25-ECAF-0FD8-4649-B871EC6DC231}"/>
                  </a:ext>
                </a:extLst>
              </p:cNvPr>
              <p:cNvSpPr txBox="1"/>
              <p:nvPr/>
            </p:nvSpPr>
            <p:spPr>
              <a:xfrm>
                <a:off x="69780" y="4850329"/>
                <a:ext cx="12646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/>
                    </a:solidFill>
                  </a:rPr>
                  <a:t>FAST TYPING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AC9D0D1-C23B-36B3-1B8B-740B97F0794B}"/>
                  </a:ext>
                </a:extLst>
              </p:cNvPr>
              <p:cNvGrpSpPr/>
              <p:nvPr/>
            </p:nvGrpSpPr>
            <p:grpSpPr>
              <a:xfrm>
                <a:off x="1493415" y="4450671"/>
                <a:ext cx="652431" cy="556860"/>
                <a:chOff x="1493415" y="4450671"/>
                <a:chExt cx="652431" cy="556860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BF3B1F16-B7E3-763B-F3D8-A931EE65D346}"/>
                    </a:ext>
                  </a:extLst>
                </p:cNvPr>
                <p:cNvGrpSpPr/>
                <p:nvPr/>
              </p:nvGrpSpPr>
              <p:grpSpPr>
                <a:xfrm>
                  <a:off x="1493415" y="4450671"/>
                  <a:ext cx="650976" cy="63278"/>
                  <a:chOff x="1137920" y="4363992"/>
                  <a:chExt cx="650976" cy="63278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2204E420-F333-AC5A-AA8F-BE968D46E85B}"/>
                      </a:ext>
                    </a:extLst>
                  </p:cNvPr>
                  <p:cNvSpPr/>
                  <p:nvPr/>
                </p:nvSpPr>
                <p:spPr>
                  <a:xfrm>
                    <a:off x="1137920" y="4365979"/>
                    <a:ext cx="650976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F413C9A-68DF-9DBC-D1E0-627AD3C307C0}"/>
                      </a:ext>
                    </a:extLst>
                  </p:cNvPr>
                  <p:cNvSpPr/>
                  <p:nvPr/>
                </p:nvSpPr>
                <p:spPr>
                  <a:xfrm>
                    <a:off x="1137920" y="4363992"/>
                    <a:ext cx="519298" cy="632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C1EEB877-A6A9-9178-0A59-BDE53BF80853}"/>
                    </a:ext>
                  </a:extLst>
                </p:cNvPr>
                <p:cNvGrpSpPr/>
                <p:nvPr/>
              </p:nvGrpSpPr>
              <p:grpSpPr>
                <a:xfrm>
                  <a:off x="1493415" y="4612813"/>
                  <a:ext cx="650976" cy="63278"/>
                  <a:chOff x="1137920" y="4363992"/>
                  <a:chExt cx="650976" cy="63278"/>
                </a:xfrm>
              </p:grpSpPr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810E54C7-7033-4B61-C28D-A683C94816C1}"/>
                      </a:ext>
                    </a:extLst>
                  </p:cNvPr>
                  <p:cNvSpPr/>
                  <p:nvPr/>
                </p:nvSpPr>
                <p:spPr>
                  <a:xfrm>
                    <a:off x="1137920" y="4365979"/>
                    <a:ext cx="650976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6A920AF-215F-4743-E7F2-19BCAD9DFF7E}"/>
                      </a:ext>
                    </a:extLst>
                  </p:cNvPr>
                  <p:cNvSpPr/>
                  <p:nvPr/>
                </p:nvSpPr>
                <p:spPr>
                  <a:xfrm>
                    <a:off x="1137920" y="4363992"/>
                    <a:ext cx="519298" cy="6327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061C38BD-414B-FFE3-9485-222EC7F5CB78}"/>
                    </a:ext>
                  </a:extLst>
                </p:cNvPr>
                <p:cNvGrpSpPr/>
                <p:nvPr/>
              </p:nvGrpSpPr>
              <p:grpSpPr>
                <a:xfrm>
                  <a:off x="1494869" y="4781545"/>
                  <a:ext cx="650977" cy="63101"/>
                  <a:chOff x="1137919" y="4363991"/>
                  <a:chExt cx="650977" cy="63101"/>
                </a:xfrm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5B0722EA-682A-2EEE-F006-B1DA5810B4B4}"/>
                      </a:ext>
                    </a:extLst>
                  </p:cNvPr>
                  <p:cNvSpPr/>
                  <p:nvPr/>
                </p:nvSpPr>
                <p:spPr>
                  <a:xfrm>
                    <a:off x="1137920" y="4365979"/>
                    <a:ext cx="650976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B203C5D4-F365-FCE2-32F2-413A62F0CB11}"/>
                      </a:ext>
                    </a:extLst>
                  </p:cNvPr>
                  <p:cNvSpPr/>
                  <p:nvPr/>
                </p:nvSpPr>
                <p:spPr>
                  <a:xfrm>
                    <a:off x="1137919" y="4363991"/>
                    <a:ext cx="517843" cy="6310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0E071BBB-F4EB-74B4-9996-46D6A8CC7804}"/>
                    </a:ext>
                  </a:extLst>
                </p:cNvPr>
                <p:cNvGrpSpPr/>
                <p:nvPr/>
              </p:nvGrpSpPr>
              <p:grpSpPr>
                <a:xfrm>
                  <a:off x="1493415" y="4950278"/>
                  <a:ext cx="650976" cy="57253"/>
                  <a:chOff x="1137920" y="4363991"/>
                  <a:chExt cx="650976" cy="57253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EFF138CF-6EDA-DAB4-C9DB-3779F615A0B1}"/>
                      </a:ext>
                    </a:extLst>
                  </p:cNvPr>
                  <p:cNvSpPr/>
                  <p:nvPr/>
                </p:nvSpPr>
                <p:spPr>
                  <a:xfrm>
                    <a:off x="1137920" y="4365979"/>
                    <a:ext cx="650976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B7EE951-3996-B334-0F74-8D31788469BF}"/>
                      </a:ext>
                    </a:extLst>
                  </p:cNvPr>
                  <p:cNvSpPr/>
                  <p:nvPr/>
                </p:nvSpPr>
                <p:spPr>
                  <a:xfrm>
                    <a:off x="1137920" y="4363991"/>
                    <a:ext cx="517842" cy="5725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121" name="Rectangle 4">
              <a:extLst>
                <a:ext uri="{FF2B5EF4-FFF2-40B4-BE49-F238E27FC236}">
                  <a16:creationId xmlns:a16="http://schemas.microsoft.com/office/drawing/2014/main" id="{7DF4BD05-B804-5D77-7D13-8AFAE8678CB9}"/>
                </a:ext>
              </a:extLst>
            </p:cNvPr>
            <p:cNvSpPr/>
            <p:nvPr/>
          </p:nvSpPr>
          <p:spPr>
            <a:xfrm>
              <a:off x="0" y="4749725"/>
              <a:ext cx="271463" cy="185204"/>
            </a:xfrm>
            <a:custGeom>
              <a:avLst/>
              <a:gdLst>
                <a:gd name="connsiteX0" fmla="*/ 0 w 559090"/>
                <a:gd name="connsiteY0" fmla="*/ 0 h 146304"/>
                <a:gd name="connsiteX1" fmla="*/ 559090 w 559090"/>
                <a:gd name="connsiteY1" fmla="*/ 0 h 146304"/>
                <a:gd name="connsiteX2" fmla="*/ 559090 w 559090"/>
                <a:gd name="connsiteY2" fmla="*/ 146304 h 146304"/>
                <a:gd name="connsiteX3" fmla="*/ 0 w 559090"/>
                <a:gd name="connsiteY3" fmla="*/ 146304 h 146304"/>
                <a:gd name="connsiteX4" fmla="*/ 0 w 559090"/>
                <a:gd name="connsiteY4" fmla="*/ 0 h 146304"/>
                <a:gd name="connsiteX0" fmla="*/ 0 w 559090"/>
                <a:gd name="connsiteY0" fmla="*/ 0 h 381436"/>
                <a:gd name="connsiteX1" fmla="*/ 559090 w 559090"/>
                <a:gd name="connsiteY1" fmla="*/ 0 h 381436"/>
                <a:gd name="connsiteX2" fmla="*/ 559090 w 559090"/>
                <a:gd name="connsiteY2" fmla="*/ 146304 h 381436"/>
                <a:gd name="connsiteX3" fmla="*/ 0 w 559090"/>
                <a:gd name="connsiteY3" fmla="*/ 381436 h 381436"/>
                <a:gd name="connsiteX4" fmla="*/ 0 w 559090"/>
                <a:gd name="connsiteY4" fmla="*/ 0 h 381436"/>
                <a:gd name="connsiteX0" fmla="*/ 10450 w 559090"/>
                <a:gd name="connsiteY0" fmla="*/ 229907 h 381436"/>
                <a:gd name="connsiteX1" fmla="*/ 559090 w 559090"/>
                <a:gd name="connsiteY1" fmla="*/ 0 h 381436"/>
                <a:gd name="connsiteX2" fmla="*/ 559090 w 559090"/>
                <a:gd name="connsiteY2" fmla="*/ 146304 h 381436"/>
                <a:gd name="connsiteX3" fmla="*/ 0 w 559090"/>
                <a:gd name="connsiteY3" fmla="*/ 381436 h 381436"/>
                <a:gd name="connsiteX4" fmla="*/ 10450 w 559090"/>
                <a:gd name="connsiteY4" fmla="*/ 229907 h 38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090" h="381436">
                  <a:moveTo>
                    <a:pt x="10450" y="229907"/>
                  </a:moveTo>
                  <a:lnTo>
                    <a:pt x="559090" y="0"/>
                  </a:lnTo>
                  <a:lnTo>
                    <a:pt x="559090" y="146304"/>
                  </a:lnTo>
                  <a:lnTo>
                    <a:pt x="0" y="381436"/>
                  </a:lnTo>
                  <a:lnTo>
                    <a:pt x="10450" y="22990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4">
              <a:extLst>
                <a:ext uri="{FF2B5EF4-FFF2-40B4-BE49-F238E27FC236}">
                  <a16:creationId xmlns:a16="http://schemas.microsoft.com/office/drawing/2014/main" id="{A56BCEEE-8599-9A59-6049-A16C4350B785}"/>
                </a:ext>
              </a:extLst>
            </p:cNvPr>
            <p:cNvSpPr/>
            <p:nvPr/>
          </p:nvSpPr>
          <p:spPr>
            <a:xfrm>
              <a:off x="-5764" y="4924196"/>
              <a:ext cx="271463" cy="185204"/>
            </a:xfrm>
            <a:custGeom>
              <a:avLst/>
              <a:gdLst>
                <a:gd name="connsiteX0" fmla="*/ 0 w 559090"/>
                <a:gd name="connsiteY0" fmla="*/ 0 h 146304"/>
                <a:gd name="connsiteX1" fmla="*/ 559090 w 559090"/>
                <a:gd name="connsiteY1" fmla="*/ 0 h 146304"/>
                <a:gd name="connsiteX2" fmla="*/ 559090 w 559090"/>
                <a:gd name="connsiteY2" fmla="*/ 146304 h 146304"/>
                <a:gd name="connsiteX3" fmla="*/ 0 w 559090"/>
                <a:gd name="connsiteY3" fmla="*/ 146304 h 146304"/>
                <a:gd name="connsiteX4" fmla="*/ 0 w 559090"/>
                <a:gd name="connsiteY4" fmla="*/ 0 h 146304"/>
                <a:gd name="connsiteX0" fmla="*/ 0 w 559090"/>
                <a:gd name="connsiteY0" fmla="*/ 0 h 381436"/>
                <a:gd name="connsiteX1" fmla="*/ 559090 w 559090"/>
                <a:gd name="connsiteY1" fmla="*/ 0 h 381436"/>
                <a:gd name="connsiteX2" fmla="*/ 559090 w 559090"/>
                <a:gd name="connsiteY2" fmla="*/ 146304 h 381436"/>
                <a:gd name="connsiteX3" fmla="*/ 0 w 559090"/>
                <a:gd name="connsiteY3" fmla="*/ 381436 h 381436"/>
                <a:gd name="connsiteX4" fmla="*/ 0 w 559090"/>
                <a:gd name="connsiteY4" fmla="*/ 0 h 381436"/>
                <a:gd name="connsiteX0" fmla="*/ 10450 w 559090"/>
                <a:gd name="connsiteY0" fmla="*/ 229907 h 381436"/>
                <a:gd name="connsiteX1" fmla="*/ 559090 w 559090"/>
                <a:gd name="connsiteY1" fmla="*/ 0 h 381436"/>
                <a:gd name="connsiteX2" fmla="*/ 559090 w 559090"/>
                <a:gd name="connsiteY2" fmla="*/ 146304 h 381436"/>
                <a:gd name="connsiteX3" fmla="*/ 0 w 559090"/>
                <a:gd name="connsiteY3" fmla="*/ 381436 h 381436"/>
                <a:gd name="connsiteX4" fmla="*/ 10450 w 559090"/>
                <a:gd name="connsiteY4" fmla="*/ 229907 h 38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090" h="381436">
                  <a:moveTo>
                    <a:pt x="10450" y="229907"/>
                  </a:moveTo>
                  <a:lnTo>
                    <a:pt x="559090" y="0"/>
                  </a:lnTo>
                  <a:lnTo>
                    <a:pt x="559090" y="146304"/>
                  </a:lnTo>
                  <a:lnTo>
                    <a:pt x="0" y="381436"/>
                  </a:lnTo>
                  <a:lnTo>
                    <a:pt x="10450" y="22990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4">
              <a:extLst>
                <a:ext uri="{FF2B5EF4-FFF2-40B4-BE49-F238E27FC236}">
                  <a16:creationId xmlns:a16="http://schemas.microsoft.com/office/drawing/2014/main" id="{B5893C8E-A54E-F402-5E63-C8CBE02C88CE}"/>
                </a:ext>
              </a:extLst>
            </p:cNvPr>
            <p:cNvSpPr/>
            <p:nvPr/>
          </p:nvSpPr>
          <p:spPr>
            <a:xfrm>
              <a:off x="-1262" y="5073129"/>
              <a:ext cx="271463" cy="185204"/>
            </a:xfrm>
            <a:custGeom>
              <a:avLst/>
              <a:gdLst>
                <a:gd name="connsiteX0" fmla="*/ 0 w 559090"/>
                <a:gd name="connsiteY0" fmla="*/ 0 h 146304"/>
                <a:gd name="connsiteX1" fmla="*/ 559090 w 559090"/>
                <a:gd name="connsiteY1" fmla="*/ 0 h 146304"/>
                <a:gd name="connsiteX2" fmla="*/ 559090 w 559090"/>
                <a:gd name="connsiteY2" fmla="*/ 146304 h 146304"/>
                <a:gd name="connsiteX3" fmla="*/ 0 w 559090"/>
                <a:gd name="connsiteY3" fmla="*/ 146304 h 146304"/>
                <a:gd name="connsiteX4" fmla="*/ 0 w 559090"/>
                <a:gd name="connsiteY4" fmla="*/ 0 h 146304"/>
                <a:gd name="connsiteX0" fmla="*/ 0 w 559090"/>
                <a:gd name="connsiteY0" fmla="*/ 0 h 381436"/>
                <a:gd name="connsiteX1" fmla="*/ 559090 w 559090"/>
                <a:gd name="connsiteY1" fmla="*/ 0 h 381436"/>
                <a:gd name="connsiteX2" fmla="*/ 559090 w 559090"/>
                <a:gd name="connsiteY2" fmla="*/ 146304 h 381436"/>
                <a:gd name="connsiteX3" fmla="*/ 0 w 559090"/>
                <a:gd name="connsiteY3" fmla="*/ 381436 h 381436"/>
                <a:gd name="connsiteX4" fmla="*/ 0 w 559090"/>
                <a:gd name="connsiteY4" fmla="*/ 0 h 381436"/>
                <a:gd name="connsiteX0" fmla="*/ 10450 w 559090"/>
                <a:gd name="connsiteY0" fmla="*/ 229907 h 381436"/>
                <a:gd name="connsiteX1" fmla="*/ 559090 w 559090"/>
                <a:gd name="connsiteY1" fmla="*/ 0 h 381436"/>
                <a:gd name="connsiteX2" fmla="*/ 559090 w 559090"/>
                <a:gd name="connsiteY2" fmla="*/ 146304 h 381436"/>
                <a:gd name="connsiteX3" fmla="*/ 0 w 559090"/>
                <a:gd name="connsiteY3" fmla="*/ 381436 h 381436"/>
                <a:gd name="connsiteX4" fmla="*/ 10450 w 559090"/>
                <a:gd name="connsiteY4" fmla="*/ 229907 h 38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090" h="381436">
                  <a:moveTo>
                    <a:pt x="10450" y="229907"/>
                  </a:moveTo>
                  <a:lnTo>
                    <a:pt x="559090" y="0"/>
                  </a:lnTo>
                  <a:lnTo>
                    <a:pt x="559090" y="146304"/>
                  </a:lnTo>
                  <a:lnTo>
                    <a:pt x="0" y="381436"/>
                  </a:lnTo>
                  <a:lnTo>
                    <a:pt x="10450" y="22990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4">
              <a:extLst>
                <a:ext uri="{FF2B5EF4-FFF2-40B4-BE49-F238E27FC236}">
                  <a16:creationId xmlns:a16="http://schemas.microsoft.com/office/drawing/2014/main" id="{8A92DE27-A0A9-B797-3C4B-58BC185BC341}"/>
                </a:ext>
              </a:extLst>
            </p:cNvPr>
            <p:cNvSpPr/>
            <p:nvPr/>
          </p:nvSpPr>
          <p:spPr>
            <a:xfrm>
              <a:off x="-1262" y="5234831"/>
              <a:ext cx="271463" cy="185204"/>
            </a:xfrm>
            <a:custGeom>
              <a:avLst/>
              <a:gdLst>
                <a:gd name="connsiteX0" fmla="*/ 0 w 559090"/>
                <a:gd name="connsiteY0" fmla="*/ 0 h 146304"/>
                <a:gd name="connsiteX1" fmla="*/ 559090 w 559090"/>
                <a:gd name="connsiteY1" fmla="*/ 0 h 146304"/>
                <a:gd name="connsiteX2" fmla="*/ 559090 w 559090"/>
                <a:gd name="connsiteY2" fmla="*/ 146304 h 146304"/>
                <a:gd name="connsiteX3" fmla="*/ 0 w 559090"/>
                <a:gd name="connsiteY3" fmla="*/ 146304 h 146304"/>
                <a:gd name="connsiteX4" fmla="*/ 0 w 559090"/>
                <a:gd name="connsiteY4" fmla="*/ 0 h 146304"/>
                <a:gd name="connsiteX0" fmla="*/ 0 w 559090"/>
                <a:gd name="connsiteY0" fmla="*/ 0 h 381436"/>
                <a:gd name="connsiteX1" fmla="*/ 559090 w 559090"/>
                <a:gd name="connsiteY1" fmla="*/ 0 h 381436"/>
                <a:gd name="connsiteX2" fmla="*/ 559090 w 559090"/>
                <a:gd name="connsiteY2" fmla="*/ 146304 h 381436"/>
                <a:gd name="connsiteX3" fmla="*/ 0 w 559090"/>
                <a:gd name="connsiteY3" fmla="*/ 381436 h 381436"/>
                <a:gd name="connsiteX4" fmla="*/ 0 w 559090"/>
                <a:gd name="connsiteY4" fmla="*/ 0 h 381436"/>
                <a:gd name="connsiteX0" fmla="*/ 10450 w 559090"/>
                <a:gd name="connsiteY0" fmla="*/ 229907 h 381436"/>
                <a:gd name="connsiteX1" fmla="*/ 559090 w 559090"/>
                <a:gd name="connsiteY1" fmla="*/ 0 h 381436"/>
                <a:gd name="connsiteX2" fmla="*/ 559090 w 559090"/>
                <a:gd name="connsiteY2" fmla="*/ 146304 h 381436"/>
                <a:gd name="connsiteX3" fmla="*/ 0 w 559090"/>
                <a:gd name="connsiteY3" fmla="*/ 381436 h 381436"/>
                <a:gd name="connsiteX4" fmla="*/ 10450 w 559090"/>
                <a:gd name="connsiteY4" fmla="*/ 229907 h 38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090" h="381436">
                  <a:moveTo>
                    <a:pt x="10450" y="229907"/>
                  </a:moveTo>
                  <a:lnTo>
                    <a:pt x="559090" y="0"/>
                  </a:lnTo>
                  <a:lnTo>
                    <a:pt x="559090" y="146304"/>
                  </a:lnTo>
                  <a:lnTo>
                    <a:pt x="0" y="381436"/>
                  </a:lnTo>
                  <a:lnTo>
                    <a:pt x="10450" y="22990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0CA756-DA6B-1470-A1A2-8497C2B907B3}"/>
                </a:ext>
              </a:extLst>
            </p:cNvPr>
            <p:cNvCxnSpPr>
              <a:cxnSpLocks/>
            </p:cNvCxnSpPr>
            <p:nvPr/>
          </p:nvCxnSpPr>
          <p:spPr>
            <a:xfrm>
              <a:off x="3110525" y="2566307"/>
              <a:ext cx="32030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D0D8F88-A2EA-8B64-7C42-3CB1BED47375}"/>
                </a:ext>
              </a:extLst>
            </p:cNvPr>
            <p:cNvCxnSpPr>
              <a:cxnSpLocks/>
            </p:cNvCxnSpPr>
            <p:nvPr/>
          </p:nvCxnSpPr>
          <p:spPr>
            <a:xfrm>
              <a:off x="3188678" y="4748639"/>
              <a:ext cx="31799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25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7B241F-B648-307D-7E3C-E05AB3E69ECF}"/>
              </a:ext>
            </a:extLst>
          </p:cNvPr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BC907819-50BD-C13C-D748-A8D5EBE7BF18}"/>
                </a:ext>
              </a:extLst>
            </p:cNvPr>
            <p:cNvSpPr/>
            <p:nvPr/>
          </p:nvSpPr>
          <p:spPr>
            <a:xfrm flipH="1">
              <a:off x="0" y="0"/>
              <a:ext cx="6858000" cy="2272553"/>
            </a:xfrm>
            <a:custGeom>
              <a:avLst/>
              <a:gdLst>
                <a:gd name="connsiteX0" fmla="*/ 0 w 6858000"/>
                <a:gd name="connsiteY0" fmla="*/ 0 h 2272553"/>
                <a:gd name="connsiteX1" fmla="*/ 6858000 w 6858000"/>
                <a:gd name="connsiteY1" fmla="*/ 0 h 2272553"/>
                <a:gd name="connsiteX2" fmla="*/ 6858000 w 6858000"/>
                <a:gd name="connsiteY2" fmla="*/ 2272553 h 2272553"/>
                <a:gd name="connsiteX3" fmla="*/ 0 w 6858000"/>
                <a:gd name="connsiteY3" fmla="*/ 2272553 h 2272553"/>
                <a:gd name="connsiteX4" fmla="*/ 0 w 6858000"/>
                <a:gd name="connsiteY4" fmla="*/ 0 h 2272553"/>
                <a:gd name="connsiteX0" fmla="*/ 0 w 6858000"/>
                <a:gd name="connsiteY0" fmla="*/ 0 h 2272553"/>
                <a:gd name="connsiteX1" fmla="*/ 6858000 w 6858000"/>
                <a:gd name="connsiteY1" fmla="*/ 0 h 2272553"/>
                <a:gd name="connsiteX2" fmla="*/ 6844553 w 6858000"/>
                <a:gd name="connsiteY2" fmla="*/ 685800 h 2272553"/>
                <a:gd name="connsiteX3" fmla="*/ 0 w 6858000"/>
                <a:gd name="connsiteY3" fmla="*/ 2272553 h 2272553"/>
                <a:gd name="connsiteX4" fmla="*/ 0 w 6858000"/>
                <a:gd name="connsiteY4" fmla="*/ 0 h 227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2272553">
                  <a:moveTo>
                    <a:pt x="0" y="0"/>
                  </a:moveTo>
                  <a:lnTo>
                    <a:pt x="6858000" y="0"/>
                  </a:lnTo>
                  <a:lnTo>
                    <a:pt x="6844553" y="685800"/>
                  </a:lnTo>
                  <a:lnTo>
                    <a:pt x="0" y="2272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5028EC-167C-77E0-D40F-C025DE440F0E}"/>
                </a:ext>
              </a:extLst>
            </p:cNvPr>
            <p:cNvSpPr/>
            <p:nvPr/>
          </p:nvSpPr>
          <p:spPr>
            <a:xfrm>
              <a:off x="0" y="0"/>
              <a:ext cx="6858000" cy="2272553"/>
            </a:xfrm>
            <a:custGeom>
              <a:avLst/>
              <a:gdLst>
                <a:gd name="connsiteX0" fmla="*/ 0 w 6858000"/>
                <a:gd name="connsiteY0" fmla="*/ 0 h 2272553"/>
                <a:gd name="connsiteX1" fmla="*/ 6858000 w 6858000"/>
                <a:gd name="connsiteY1" fmla="*/ 0 h 2272553"/>
                <a:gd name="connsiteX2" fmla="*/ 6858000 w 6858000"/>
                <a:gd name="connsiteY2" fmla="*/ 2272553 h 2272553"/>
                <a:gd name="connsiteX3" fmla="*/ 0 w 6858000"/>
                <a:gd name="connsiteY3" fmla="*/ 2272553 h 2272553"/>
                <a:gd name="connsiteX4" fmla="*/ 0 w 6858000"/>
                <a:gd name="connsiteY4" fmla="*/ 0 h 2272553"/>
                <a:gd name="connsiteX0" fmla="*/ 0 w 6858000"/>
                <a:gd name="connsiteY0" fmla="*/ 0 h 2272553"/>
                <a:gd name="connsiteX1" fmla="*/ 6858000 w 6858000"/>
                <a:gd name="connsiteY1" fmla="*/ 0 h 2272553"/>
                <a:gd name="connsiteX2" fmla="*/ 6844553 w 6858000"/>
                <a:gd name="connsiteY2" fmla="*/ 685800 h 2272553"/>
                <a:gd name="connsiteX3" fmla="*/ 0 w 6858000"/>
                <a:gd name="connsiteY3" fmla="*/ 2272553 h 2272553"/>
                <a:gd name="connsiteX4" fmla="*/ 0 w 6858000"/>
                <a:gd name="connsiteY4" fmla="*/ 0 h 227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2272553">
                  <a:moveTo>
                    <a:pt x="0" y="0"/>
                  </a:moveTo>
                  <a:lnTo>
                    <a:pt x="6858000" y="0"/>
                  </a:lnTo>
                  <a:lnTo>
                    <a:pt x="6844553" y="685800"/>
                  </a:lnTo>
                  <a:lnTo>
                    <a:pt x="0" y="2272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781C33-F36C-C4F1-BA63-D92C08121DD3}"/>
                </a:ext>
              </a:extLst>
            </p:cNvPr>
            <p:cNvSpPr/>
            <p:nvPr/>
          </p:nvSpPr>
          <p:spPr>
            <a:xfrm>
              <a:off x="134470" y="0"/>
              <a:ext cx="2259106" cy="990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241E35-ADA9-52C5-E202-467422C02DEE}"/>
                </a:ext>
              </a:extLst>
            </p:cNvPr>
            <p:cNvGrpSpPr/>
            <p:nvPr/>
          </p:nvGrpSpPr>
          <p:grpSpPr>
            <a:xfrm>
              <a:off x="2744266" y="744573"/>
              <a:ext cx="3852489" cy="2733808"/>
              <a:chOff x="2744266" y="744573"/>
              <a:chExt cx="3852489" cy="273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6E820-FE00-389B-94E1-A190BFAC3CB2}"/>
                  </a:ext>
                </a:extLst>
              </p:cNvPr>
              <p:cNvSpPr txBox="1"/>
              <p:nvPr/>
            </p:nvSpPr>
            <p:spPr>
              <a:xfrm>
                <a:off x="2967256" y="744573"/>
                <a:ext cx="30059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 Black" panose="020B0A04020102020204" pitchFamily="34" charset="0"/>
                  </a:rPr>
                  <a:t>PERSONAL INFORMATION</a:t>
                </a:r>
                <a:endParaRPr lang="en-US" sz="140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DD5B634-CB41-7927-AA53-1E16935D234F}"/>
                  </a:ext>
                </a:extLst>
              </p:cNvPr>
              <p:cNvGrpSpPr/>
              <p:nvPr/>
            </p:nvGrpSpPr>
            <p:grpSpPr>
              <a:xfrm>
                <a:off x="2744266" y="768418"/>
                <a:ext cx="271463" cy="271463"/>
                <a:chOff x="2578144" y="2272553"/>
                <a:chExt cx="271463" cy="271463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30657FA-AA03-FCB4-EC11-E51FA7FAA76D}"/>
                    </a:ext>
                  </a:extLst>
                </p:cNvPr>
                <p:cNvSpPr/>
                <p:nvPr/>
              </p:nvSpPr>
              <p:spPr>
                <a:xfrm>
                  <a:off x="2578144" y="2272553"/>
                  <a:ext cx="271463" cy="27146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Graphic 28" descr="User">
                  <a:extLst>
                    <a:ext uri="{FF2B5EF4-FFF2-40B4-BE49-F238E27FC236}">
                      <a16:creationId xmlns:a16="http://schemas.microsoft.com/office/drawing/2014/main" id="{AFFFC4A7-887A-0941-7478-4A7D13FFB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802" y="2283128"/>
                  <a:ext cx="230145" cy="230145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14406-1D3B-3759-25D4-43295B200972}"/>
                  </a:ext>
                </a:extLst>
              </p:cNvPr>
              <p:cNvSpPr txBox="1"/>
              <p:nvPr/>
            </p:nvSpPr>
            <p:spPr>
              <a:xfrm>
                <a:off x="2959916" y="1231612"/>
                <a:ext cx="3636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Father’s Name		: </a:t>
                </a:r>
                <a:r>
                  <a:rPr lang="en-US" sz="1400" b="1" dirty="0" err="1"/>
                  <a:t>Mridul</a:t>
                </a:r>
                <a:r>
                  <a:rPr lang="en-US" sz="1400" b="1" dirty="0"/>
                  <a:t> Barua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Mother’s Name	: Mukti Barua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Date of Birth		: 04 November 1995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Gender			: Male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Height			: 6 Feet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Blood Group		: AB+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Marital Status		: Unmarried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Home District		: Chattogram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Nationality		: Bangladesh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Religion			: Buddhist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7A131C-5A12-37A2-4B75-F43565367DCB}"/>
                </a:ext>
              </a:extLst>
            </p:cNvPr>
            <p:cNvGrpSpPr/>
            <p:nvPr/>
          </p:nvGrpSpPr>
          <p:grpSpPr>
            <a:xfrm>
              <a:off x="2755231" y="4458348"/>
              <a:ext cx="3876677" cy="1500868"/>
              <a:chOff x="2755231" y="4458348"/>
              <a:chExt cx="3876677" cy="150086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86B87F-4A57-76F0-8888-C409EDF9AE06}"/>
                  </a:ext>
                </a:extLst>
              </p:cNvPr>
              <p:cNvSpPr txBox="1"/>
              <p:nvPr/>
            </p:nvSpPr>
            <p:spPr>
              <a:xfrm>
                <a:off x="3073525" y="4458348"/>
                <a:ext cx="2590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 Black" panose="020B0A04020102020204" pitchFamily="34" charset="0"/>
                  </a:rPr>
                  <a:t>PERMANENT ADDRESS</a:t>
                </a:r>
                <a:endParaRPr lang="en-US" sz="14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EFD8E31-3CC0-87E1-8C5F-CB7F89B23935}"/>
                  </a:ext>
                </a:extLst>
              </p:cNvPr>
              <p:cNvSpPr/>
              <p:nvPr/>
            </p:nvSpPr>
            <p:spPr>
              <a:xfrm>
                <a:off x="2755231" y="4484984"/>
                <a:ext cx="271463" cy="2743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 descr="Home">
                <a:extLst>
                  <a:ext uri="{FF2B5EF4-FFF2-40B4-BE49-F238E27FC236}">
                    <a16:creationId xmlns:a16="http://schemas.microsoft.com/office/drawing/2014/main" id="{BDCB63FF-2626-92F8-5C09-6C7A487A9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2062" y="4531193"/>
                <a:ext cx="177800" cy="179702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6F82E8F-CB85-F2B3-C11F-FA94C0985875}"/>
                  </a:ext>
                </a:extLst>
              </p:cNvPr>
              <p:cNvSpPr txBox="1"/>
              <p:nvPr/>
            </p:nvSpPr>
            <p:spPr>
              <a:xfrm>
                <a:off x="2995069" y="4994903"/>
                <a:ext cx="3636839" cy="96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Village 			: </a:t>
                </a:r>
                <a:r>
                  <a:rPr lang="en-US" sz="1400" b="1" dirty="0" err="1"/>
                  <a:t>Abdullahpur</a:t>
                </a:r>
                <a:endParaRPr lang="en-US" sz="14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Post Office		: Fatehpur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Police Station		: </a:t>
                </a:r>
                <a:r>
                  <a:rPr lang="en-US" sz="1400" b="1" dirty="0" err="1"/>
                  <a:t>Fotikchari</a:t>
                </a:r>
                <a:endParaRPr lang="en-US" sz="14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District			: Chattogram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49B299-D632-9176-4B11-FE01321A54F1}"/>
                </a:ext>
              </a:extLst>
            </p:cNvPr>
            <p:cNvGrpSpPr/>
            <p:nvPr/>
          </p:nvGrpSpPr>
          <p:grpSpPr>
            <a:xfrm>
              <a:off x="2682229" y="6648959"/>
              <a:ext cx="3790781" cy="1389216"/>
              <a:chOff x="2682229" y="6648959"/>
              <a:chExt cx="3790781" cy="13892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0E0C205-DF7E-C965-B723-C03ADF6C6DA4}"/>
                  </a:ext>
                </a:extLst>
              </p:cNvPr>
              <p:cNvSpPr txBox="1"/>
              <p:nvPr/>
            </p:nvSpPr>
            <p:spPr>
              <a:xfrm>
                <a:off x="2682229" y="6648959"/>
                <a:ext cx="2590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 Black" panose="020B0A04020102020204" pitchFamily="34" charset="0"/>
                  </a:rPr>
                  <a:t>DECLARATION</a:t>
                </a:r>
                <a:endParaRPr lang="en-US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3C1932-04CC-211F-D14D-643A9AE4AB67}"/>
                  </a:ext>
                </a:extLst>
              </p:cNvPr>
              <p:cNvSpPr txBox="1"/>
              <p:nvPr/>
            </p:nvSpPr>
            <p:spPr>
              <a:xfrm>
                <a:off x="3069581" y="7084068"/>
                <a:ext cx="34034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b="1" dirty="0"/>
                  <a:t>I hereby consciously ascertain that all the particulars mention are true. I myself will be liable for any misinformation mentioned here with.</a:t>
                </a: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BEEE2FB-4E20-5BD6-72DF-10E501BD9DF6}"/>
                  </a:ext>
                </a:extLst>
              </p:cNvPr>
              <p:cNvGrpSpPr/>
              <p:nvPr/>
            </p:nvGrpSpPr>
            <p:grpSpPr>
              <a:xfrm>
                <a:off x="2750852" y="6648959"/>
                <a:ext cx="271463" cy="274367"/>
                <a:chOff x="7929957" y="7995959"/>
                <a:chExt cx="271463" cy="274367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47422717-E9C5-E2AF-DC5F-CA21D81DEAC0}"/>
                    </a:ext>
                  </a:extLst>
                </p:cNvPr>
                <p:cNvSpPr/>
                <p:nvPr/>
              </p:nvSpPr>
              <p:spPr>
                <a:xfrm>
                  <a:off x="7929957" y="7995959"/>
                  <a:ext cx="271463" cy="27436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3" name="Graphic 92" descr="Line arrow Straight">
                  <a:extLst>
                    <a:ext uri="{FF2B5EF4-FFF2-40B4-BE49-F238E27FC236}">
                      <a16:creationId xmlns:a16="http://schemas.microsoft.com/office/drawing/2014/main" id="{663432D6-BB50-1817-8DA8-C12550E7E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7958939" y="8026393"/>
                  <a:ext cx="213498" cy="21349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3C6645F-83A7-6096-5354-E96001A2064E}"/>
                </a:ext>
              </a:extLst>
            </p:cNvPr>
            <p:cNvGrpSpPr/>
            <p:nvPr/>
          </p:nvGrpSpPr>
          <p:grpSpPr>
            <a:xfrm>
              <a:off x="2679667" y="9087301"/>
              <a:ext cx="1599636" cy="307777"/>
              <a:chOff x="2616040" y="9405257"/>
              <a:chExt cx="1599636" cy="30777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C30228A-CF2C-9B30-69F0-87EFC0604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040" y="9405257"/>
                <a:ext cx="151198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5808444-24D2-82AA-3108-43DAAB6C57C5}"/>
                  </a:ext>
                </a:extLst>
              </p:cNvPr>
              <p:cNvSpPr txBox="1"/>
              <p:nvPr/>
            </p:nvSpPr>
            <p:spPr>
              <a:xfrm>
                <a:off x="2642324" y="9405257"/>
                <a:ext cx="1573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Signature &amp; Date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8CB626-4111-20EA-4898-C05D045F5AC0}"/>
                </a:ext>
              </a:extLst>
            </p:cNvPr>
            <p:cNvGrpSpPr/>
            <p:nvPr/>
          </p:nvGrpSpPr>
          <p:grpSpPr>
            <a:xfrm>
              <a:off x="287008" y="755607"/>
              <a:ext cx="1953048" cy="2909554"/>
              <a:chOff x="287008" y="755607"/>
              <a:chExt cx="1953048" cy="2909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BE4698-BE26-CF51-3B9D-1309B113E9BC}"/>
                  </a:ext>
                </a:extLst>
              </p:cNvPr>
              <p:cNvSpPr txBox="1"/>
              <p:nvPr/>
            </p:nvSpPr>
            <p:spPr>
              <a:xfrm>
                <a:off x="384989" y="755607"/>
                <a:ext cx="1625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 Black" panose="020B0A04020102020204" pitchFamily="34" charset="0"/>
                  </a:rPr>
                  <a:t>MY TRAITS</a:t>
                </a:r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9A8EFE3-4D3E-04C1-BAC4-4C6650A57661}"/>
                  </a:ext>
                </a:extLst>
              </p:cNvPr>
              <p:cNvSpPr txBox="1"/>
              <p:nvPr/>
            </p:nvSpPr>
            <p:spPr>
              <a:xfrm>
                <a:off x="526589" y="1127942"/>
                <a:ext cx="1618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</a:rPr>
                  <a:t>Capable of adopting in any type of environment.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3B79961-387B-E0EA-E9E2-F179039EC6C9}"/>
                  </a:ext>
                </a:extLst>
              </p:cNvPr>
              <p:cNvGrpSpPr/>
              <p:nvPr/>
            </p:nvGrpSpPr>
            <p:grpSpPr>
              <a:xfrm>
                <a:off x="287008" y="1200914"/>
                <a:ext cx="1953048" cy="1337084"/>
                <a:chOff x="287008" y="1200914"/>
                <a:chExt cx="1953048" cy="1337084"/>
              </a:xfrm>
            </p:grpSpPr>
            <p:pic>
              <p:nvPicPr>
                <p:cNvPr id="73" name="Graphic 72" descr="Pin">
                  <a:extLst>
                    <a:ext uri="{FF2B5EF4-FFF2-40B4-BE49-F238E27FC236}">
                      <a16:creationId xmlns:a16="http://schemas.microsoft.com/office/drawing/2014/main" id="{947BC4DA-EF89-DCE5-2D28-FD7269863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008" y="1200914"/>
                  <a:ext cx="199845" cy="199845"/>
                </a:xfrm>
                <a:prstGeom prst="rect">
                  <a:avLst/>
                </a:prstGeom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427A3D2-6CD5-B20E-9EEA-D7244797DF7E}"/>
                    </a:ext>
                  </a:extLst>
                </p:cNvPr>
                <p:cNvSpPr txBox="1"/>
                <p:nvPr/>
              </p:nvSpPr>
              <p:spPr>
                <a:xfrm>
                  <a:off x="526588" y="1627648"/>
                  <a:ext cx="168270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000" b="1" dirty="0">
                      <a:solidFill>
                        <a:schemeClr val="bg1"/>
                      </a:solidFill>
                    </a:rPr>
                    <a:t>Confident and enthusiastic.</a:t>
                  </a:r>
                </a:p>
              </p:txBody>
            </p:sp>
            <p:pic>
              <p:nvPicPr>
                <p:cNvPr id="75" name="Graphic 74" descr="Pin">
                  <a:extLst>
                    <a:ext uri="{FF2B5EF4-FFF2-40B4-BE49-F238E27FC236}">
                      <a16:creationId xmlns:a16="http://schemas.microsoft.com/office/drawing/2014/main" id="{80784AB3-686D-D0EF-BD61-29A7AA26DD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217" y="1643981"/>
                  <a:ext cx="199845" cy="199845"/>
                </a:xfrm>
                <a:prstGeom prst="rect">
                  <a:avLst/>
                </a:prstGeom>
              </p:spPr>
            </p:pic>
            <p:pic>
              <p:nvPicPr>
                <p:cNvPr id="76" name="Graphic 75" descr="Pin">
                  <a:extLst>
                    <a:ext uri="{FF2B5EF4-FFF2-40B4-BE49-F238E27FC236}">
                      <a16:creationId xmlns:a16="http://schemas.microsoft.com/office/drawing/2014/main" id="{CFC2E874-043D-8F0E-363F-8641BA2125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207" y="2011968"/>
                  <a:ext cx="199845" cy="199845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BE1D93D-83A3-0309-6AE1-3316B071F163}"/>
                    </a:ext>
                  </a:extLst>
                </p:cNvPr>
                <p:cNvSpPr txBox="1"/>
                <p:nvPr/>
              </p:nvSpPr>
              <p:spPr>
                <a:xfrm>
                  <a:off x="518771" y="1984000"/>
                  <a:ext cx="172128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/>
                      </a:solidFill>
                    </a:rPr>
                    <a:t>Enjoy work in team and is committed to helping others.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3E8C928-3804-191C-7223-2D0C26AB79D0}"/>
                  </a:ext>
                </a:extLst>
              </p:cNvPr>
              <p:cNvGrpSpPr/>
              <p:nvPr/>
            </p:nvGrpSpPr>
            <p:grpSpPr>
              <a:xfrm>
                <a:off x="287008" y="2628159"/>
                <a:ext cx="1953048" cy="1037002"/>
                <a:chOff x="287008" y="1200914"/>
                <a:chExt cx="1953048" cy="1037002"/>
              </a:xfrm>
            </p:grpSpPr>
            <p:pic>
              <p:nvPicPr>
                <p:cNvPr id="86" name="Graphic 85" descr="Pin">
                  <a:extLst>
                    <a:ext uri="{FF2B5EF4-FFF2-40B4-BE49-F238E27FC236}">
                      <a16:creationId xmlns:a16="http://schemas.microsoft.com/office/drawing/2014/main" id="{D57F033F-2B2A-3D70-5F32-BDDCA0497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008" y="1200914"/>
                  <a:ext cx="199845" cy="199845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20AF9D3-1762-C8C3-87F5-41F64EB55361}"/>
                    </a:ext>
                  </a:extLst>
                </p:cNvPr>
                <p:cNvSpPr txBox="1"/>
                <p:nvPr/>
              </p:nvSpPr>
              <p:spPr>
                <a:xfrm>
                  <a:off x="526588" y="1585567"/>
                  <a:ext cx="16827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000" b="1" dirty="0">
                      <a:solidFill>
                        <a:schemeClr val="bg1"/>
                      </a:solidFill>
                    </a:rPr>
                    <a:t>Strong interpersonal and team work skill.</a:t>
                  </a:r>
                </a:p>
              </p:txBody>
            </p:sp>
            <p:pic>
              <p:nvPicPr>
                <p:cNvPr id="90" name="Graphic 89" descr="Pin">
                  <a:extLst>
                    <a:ext uri="{FF2B5EF4-FFF2-40B4-BE49-F238E27FC236}">
                      <a16:creationId xmlns:a16="http://schemas.microsoft.com/office/drawing/2014/main" id="{7B78F5F1-A200-4DDE-05DD-85006454A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217" y="1643981"/>
                  <a:ext cx="199845" cy="199845"/>
                </a:xfrm>
                <a:prstGeom prst="rect">
                  <a:avLst/>
                </a:prstGeom>
              </p:spPr>
            </p:pic>
            <p:pic>
              <p:nvPicPr>
                <p:cNvPr id="92" name="Graphic 91" descr="Pin">
                  <a:extLst>
                    <a:ext uri="{FF2B5EF4-FFF2-40B4-BE49-F238E27FC236}">
                      <a16:creationId xmlns:a16="http://schemas.microsoft.com/office/drawing/2014/main" id="{D4176AB4-E7F9-48DA-232D-BB3A3345BE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207" y="2011968"/>
                  <a:ext cx="199845" cy="199845"/>
                </a:xfrm>
                <a:prstGeom prst="rect">
                  <a:avLst/>
                </a:prstGeom>
              </p:spPr>
            </p:pic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5BBEDC6-F079-7CC6-7614-9416D2597C4F}"/>
                    </a:ext>
                  </a:extLst>
                </p:cNvPr>
                <p:cNvSpPr txBox="1"/>
                <p:nvPr/>
              </p:nvSpPr>
              <p:spPr>
                <a:xfrm>
                  <a:off x="518771" y="1984000"/>
                  <a:ext cx="172128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/>
                      </a:solidFill>
                    </a:rPr>
                    <a:t>Hard working.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D04D4CE-D363-671B-6064-C548B3369FC5}"/>
                  </a:ext>
                </a:extLst>
              </p:cNvPr>
              <p:cNvSpPr txBox="1"/>
              <p:nvPr/>
            </p:nvSpPr>
            <p:spPr>
              <a:xfrm>
                <a:off x="518771" y="2563201"/>
                <a:ext cx="1618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</a:rPr>
                  <a:t>Analytical and good conceptual ability.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1D0EAD-9EF8-58B4-5B4F-AB73949D6A97}"/>
                </a:ext>
              </a:extLst>
            </p:cNvPr>
            <p:cNvGrpSpPr/>
            <p:nvPr/>
          </p:nvGrpSpPr>
          <p:grpSpPr>
            <a:xfrm>
              <a:off x="384988" y="4057706"/>
              <a:ext cx="1625405" cy="2157331"/>
              <a:chOff x="384988" y="4057706"/>
              <a:chExt cx="1625405" cy="215733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52C1B-A77A-5ACA-BA69-1714B999D66A}"/>
                  </a:ext>
                </a:extLst>
              </p:cNvPr>
              <p:cNvSpPr txBox="1"/>
              <p:nvPr/>
            </p:nvSpPr>
            <p:spPr>
              <a:xfrm>
                <a:off x="384988" y="4057706"/>
                <a:ext cx="16254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 Black" panose="020B0A04020102020204" pitchFamily="34" charset="0"/>
                  </a:rPr>
                  <a:t>HOBBIES</a:t>
                </a:r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FF57C73-A849-CA11-9E90-9605E4325854}"/>
                  </a:ext>
                </a:extLst>
              </p:cNvPr>
              <p:cNvSpPr/>
              <p:nvPr/>
            </p:nvSpPr>
            <p:spPr>
              <a:xfrm>
                <a:off x="560856" y="4464160"/>
                <a:ext cx="225911" cy="22591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78D46C7-F32E-6CA2-B25A-0611C37DDB36}"/>
                  </a:ext>
                </a:extLst>
              </p:cNvPr>
              <p:cNvSpPr/>
              <p:nvPr/>
            </p:nvSpPr>
            <p:spPr>
              <a:xfrm>
                <a:off x="560855" y="4840044"/>
                <a:ext cx="225911" cy="22591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74D5DBE-F4E0-3EEC-1ADC-AC5F5D5FECA2}"/>
                  </a:ext>
                </a:extLst>
              </p:cNvPr>
              <p:cNvSpPr/>
              <p:nvPr/>
            </p:nvSpPr>
            <p:spPr>
              <a:xfrm>
                <a:off x="560855" y="5215928"/>
                <a:ext cx="225911" cy="22591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C00B95-AB07-2E2A-23AC-F35B6179B738}"/>
                  </a:ext>
                </a:extLst>
              </p:cNvPr>
              <p:cNvSpPr txBox="1"/>
              <p:nvPr/>
            </p:nvSpPr>
            <p:spPr>
              <a:xfrm>
                <a:off x="881300" y="4413072"/>
                <a:ext cx="781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Art</a:t>
                </a:r>
              </a:p>
            </p:txBody>
          </p:sp>
          <p:pic>
            <p:nvPicPr>
              <p:cNvPr id="33" name="Graphic 32" descr="Paint brush">
                <a:extLst>
                  <a:ext uri="{FF2B5EF4-FFF2-40B4-BE49-F238E27FC236}">
                    <a16:creationId xmlns:a16="http://schemas.microsoft.com/office/drawing/2014/main" id="{C5A2F3A5-DD3C-D463-DCBC-8FD590BF8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1523" y="4507317"/>
                <a:ext cx="135307" cy="135307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F7E7BC-FF04-AF35-6A91-1DE80E59C1EA}"/>
                  </a:ext>
                </a:extLst>
              </p:cNvPr>
              <p:cNvSpPr txBox="1"/>
              <p:nvPr/>
            </p:nvSpPr>
            <p:spPr>
              <a:xfrm>
                <a:off x="872272" y="4814499"/>
                <a:ext cx="991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Travelling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C61ADBD-276E-80B3-6ECC-9A5C204A66D9}"/>
                  </a:ext>
                </a:extLst>
              </p:cNvPr>
              <p:cNvSpPr txBox="1"/>
              <p:nvPr/>
            </p:nvSpPr>
            <p:spPr>
              <a:xfrm>
                <a:off x="873231" y="5188962"/>
                <a:ext cx="1065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Sport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2386F5D-B5ED-666D-A968-9B10E0E48600}"/>
                  </a:ext>
                </a:extLst>
              </p:cNvPr>
              <p:cNvSpPr/>
              <p:nvPr/>
            </p:nvSpPr>
            <p:spPr>
              <a:xfrm>
                <a:off x="560855" y="5595140"/>
                <a:ext cx="225911" cy="22591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B104B92-802F-2212-6E5B-C2F95F59BB46}"/>
                  </a:ext>
                </a:extLst>
              </p:cNvPr>
              <p:cNvSpPr txBox="1"/>
              <p:nvPr/>
            </p:nvSpPr>
            <p:spPr>
              <a:xfrm>
                <a:off x="873231" y="5569595"/>
                <a:ext cx="1065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Social work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3A0E3D9-B13B-B4A7-69CE-F1B16FEA39F0}"/>
                  </a:ext>
                </a:extLst>
              </p:cNvPr>
              <p:cNvSpPr/>
              <p:nvPr/>
            </p:nvSpPr>
            <p:spPr>
              <a:xfrm>
                <a:off x="560855" y="5970775"/>
                <a:ext cx="225911" cy="22591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917CB1F-C9F4-D994-A694-5A2DBF646DA2}"/>
                  </a:ext>
                </a:extLst>
              </p:cNvPr>
              <p:cNvSpPr txBox="1"/>
              <p:nvPr/>
            </p:nvSpPr>
            <p:spPr>
              <a:xfrm>
                <a:off x="873231" y="5938038"/>
                <a:ext cx="1065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Photo editing </a:t>
                </a:r>
              </a:p>
            </p:txBody>
          </p:sp>
          <p:pic>
            <p:nvPicPr>
              <p:cNvPr id="35" name="Graphic 34" descr="Bus">
                <a:extLst>
                  <a:ext uri="{FF2B5EF4-FFF2-40B4-BE49-F238E27FC236}">
                    <a16:creationId xmlns:a16="http://schemas.microsoft.com/office/drawing/2014/main" id="{EDA3E271-F181-EA92-D5F7-05BFA20906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1622" y="4870810"/>
                <a:ext cx="164375" cy="164375"/>
              </a:xfrm>
              <a:prstGeom prst="rect">
                <a:avLst/>
              </a:prstGeom>
            </p:spPr>
          </p:pic>
          <p:pic>
            <p:nvPicPr>
              <p:cNvPr id="37" name="Graphic 36" descr="Soccer ball">
                <a:extLst>
                  <a:ext uri="{FF2B5EF4-FFF2-40B4-BE49-F238E27FC236}">
                    <a16:creationId xmlns:a16="http://schemas.microsoft.com/office/drawing/2014/main" id="{5018FFBF-8E38-4E00-EA79-DCFD51700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95853" y="5249213"/>
                <a:ext cx="156496" cy="156496"/>
              </a:xfrm>
              <a:prstGeom prst="rect">
                <a:avLst/>
              </a:prstGeom>
            </p:spPr>
          </p:pic>
          <p:pic>
            <p:nvPicPr>
              <p:cNvPr id="39" name="Graphic 38" descr="Briefcase">
                <a:extLst>
                  <a:ext uri="{FF2B5EF4-FFF2-40B4-BE49-F238E27FC236}">
                    <a16:creationId xmlns:a16="http://schemas.microsoft.com/office/drawing/2014/main" id="{D14BECAC-A1C0-2328-722B-2BD5A3BBB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91771" y="5625981"/>
                <a:ext cx="164226" cy="164226"/>
              </a:xfrm>
              <a:prstGeom prst="rect">
                <a:avLst/>
              </a:prstGeom>
            </p:spPr>
          </p:pic>
          <p:pic>
            <p:nvPicPr>
              <p:cNvPr id="41" name="Graphic 40" descr="Pencil">
                <a:extLst>
                  <a:ext uri="{FF2B5EF4-FFF2-40B4-BE49-F238E27FC236}">
                    <a16:creationId xmlns:a16="http://schemas.microsoft.com/office/drawing/2014/main" id="{12F8D210-B7E8-B8F3-242B-29F6E8F17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0398" y="6005037"/>
                <a:ext cx="145599" cy="145599"/>
              </a:xfrm>
              <a:prstGeom prst="rect">
                <a:avLst/>
              </a:prstGeom>
            </p:spPr>
          </p:pic>
        </p:grp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5BE9D86-9CA7-9AE3-F6B5-44A2513E835B}"/>
              </a:ext>
            </a:extLst>
          </p:cNvPr>
          <p:cNvCxnSpPr>
            <a:cxnSpLocks/>
          </p:cNvCxnSpPr>
          <p:nvPr/>
        </p:nvCxnSpPr>
        <p:spPr>
          <a:xfrm>
            <a:off x="3251198" y="4717379"/>
            <a:ext cx="31261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E1AE5B8-1B0D-EF61-EC0E-A5D777ADAEBD}"/>
              </a:ext>
            </a:extLst>
          </p:cNvPr>
          <p:cNvCxnSpPr>
            <a:cxnSpLocks/>
          </p:cNvCxnSpPr>
          <p:nvPr/>
        </p:nvCxnSpPr>
        <p:spPr>
          <a:xfrm>
            <a:off x="3204306" y="1006033"/>
            <a:ext cx="31261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190AFF1-5EF7-8106-ACC5-4DBC01EE9A87}"/>
              </a:ext>
            </a:extLst>
          </p:cNvPr>
          <p:cNvCxnSpPr>
            <a:cxnSpLocks/>
          </p:cNvCxnSpPr>
          <p:nvPr/>
        </p:nvCxnSpPr>
        <p:spPr>
          <a:xfrm>
            <a:off x="3277831" y="6923326"/>
            <a:ext cx="31261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8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358</Words>
  <Application>Microsoft Office PowerPoint</Application>
  <PresentationFormat>A4 Paper (210x297 mm)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partho barua</dc:creator>
  <cp:lastModifiedBy>partho barua</cp:lastModifiedBy>
  <cp:revision>8</cp:revision>
  <cp:lastPrinted>2022-08-14T07:12:01Z</cp:lastPrinted>
  <dcterms:created xsi:type="dcterms:W3CDTF">2022-07-15T05:19:13Z</dcterms:created>
  <dcterms:modified xsi:type="dcterms:W3CDTF">2022-08-14T07:13:27Z</dcterms:modified>
</cp:coreProperties>
</file>