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e5c97369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ae5c973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e5c9736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e5c973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e5c97369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e5c973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5c97369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5c973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e5c97369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e5c973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5c9736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e5c973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 Under Wearables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Xueting Zhang, Anna Russell, Stephen Camp, Richard Bardianu, Parth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smart garment infrastructure for monitoring astronauts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Plug-and-play design for multiple sensors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Fits underneath the EVA suit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Flexible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G_2216[1].JPG"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2794275" cy="372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2217[1].JPG" id="49" name="Google Shape;4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488" y="1216100"/>
            <a:ext cx="2794275" cy="36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(Cont.)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Power leads run horizontally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Data and ground leads run vertically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Patches of fabric keep lines insulated at intersections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Snap buttons act as connection hubs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Design functionality was tested using Arduino Uno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Three different sensors were attached on a single data lead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Collected simultaneous input from all three sensors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Automatic sensor identification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Power routing hubs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Supplying constant power through each lead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Minimize signal noise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Plug-and-Play infrastructure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Multiple sensors on one data lead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Flexibility/Comfort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Sensor location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