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325" r:id="rId3"/>
    <p:sldId id="257" r:id="rId4"/>
    <p:sldId id="326" r:id="rId5"/>
    <p:sldId id="308" r:id="rId6"/>
    <p:sldId id="327" r:id="rId7"/>
    <p:sldId id="323" r:id="rId8"/>
    <p:sldId id="309" r:id="rId9"/>
    <p:sldId id="310" r:id="rId10"/>
    <p:sldId id="311" r:id="rId11"/>
    <p:sldId id="328" r:id="rId12"/>
    <p:sldId id="329" r:id="rId13"/>
    <p:sldId id="312" r:id="rId14"/>
    <p:sldId id="330" r:id="rId15"/>
    <p:sldId id="313" r:id="rId16"/>
    <p:sldId id="333" r:id="rId17"/>
    <p:sldId id="314" r:id="rId18"/>
    <p:sldId id="331" r:id="rId19"/>
    <p:sldId id="332" r:id="rId20"/>
    <p:sldId id="315" r:id="rId21"/>
    <p:sldId id="316" r:id="rId22"/>
    <p:sldId id="324" r:id="rId23"/>
    <p:sldId id="317" r:id="rId24"/>
    <p:sldId id="318" r:id="rId25"/>
    <p:sldId id="307"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3237" autoAdjust="0"/>
  </p:normalViewPr>
  <p:slideViewPr>
    <p:cSldViewPr>
      <p:cViewPr>
        <p:scale>
          <a:sx n="46" d="100"/>
          <a:sy n="46" d="100"/>
        </p:scale>
        <p:origin x="-198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53491D-EB3B-4939-8A6B-B8BF839887F1}" type="datetimeFigureOut">
              <a:rPr lang="en-US" smtClean="0"/>
              <a:t>4/29/2017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DD1938-D854-49A2-886D-05C66051ADC4}" type="slidenum">
              <a:rPr lang="en-US" smtClean="0"/>
              <a:t>‹#›</a:t>
            </a:fld>
            <a:endParaRPr lang="en-US"/>
          </a:p>
        </p:txBody>
      </p:sp>
    </p:spTree>
    <p:extLst>
      <p:ext uri="{BB962C8B-B14F-4D97-AF65-F5344CB8AC3E}">
        <p14:creationId xmlns:p14="http://schemas.microsoft.com/office/powerpoint/2010/main" val="3033871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DD1938-D854-49A2-886D-05C66051ADC4}" type="slidenum">
              <a:rPr lang="en-US" smtClean="0"/>
              <a:t>1</a:t>
            </a:fld>
            <a:endParaRPr lang="en-US"/>
          </a:p>
        </p:txBody>
      </p:sp>
    </p:spTree>
    <p:extLst>
      <p:ext uri="{BB962C8B-B14F-4D97-AF65-F5344CB8AC3E}">
        <p14:creationId xmlns:p14="http://schemas.microsoft.com/office/powerpoint/2010/main" val="1485410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58DD1938-D854-49A2-886D-05C66051ADC4}" type="slidenum">
              <a:rPr lang="en-US" smtClean="0"/>
              <a:t>12</a:t>
            </a:fld>
            <a:endParaRPr lang="en-US"/>
          </a:p>
        </p:txBody>
      </p:sp>
    </p:spTree>
    <p:extLst>
      <p:ext uri="{BB962C8B-B14F-4D97-AF65-F5344CB8AC3E}">
        <p14:creationId xmlns:p14="http://schemas.microsoft.com/office/powerpoint/2010/main" val="2943127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58DD1938-D854-49A2-886D-05C66051ADC4}"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2943127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8DD1938-D854-49A2-886D-05C66051ADC4}" type="slidenum">
              <a:rPr lang="en-US" smtClean="0"/>
              <a:t>14</a:t>
            </a:fld>
            <a:endParaRPr lang="en-US"/>
          </a:p>
        </p:txBody>
      </p:sp>
    </p:spTree>
    <p:extLst>
      <p:ext uri="{BB962C8B-B14F-4D97-AF65-F5344CB8AC3E}">
        <p14:creationId xmlns:p14="http://schemas.microsoft.com/office/powerpoint/2010/main" val="3044582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DD1938-D854-49A2-886D-05C66051ADC4}" type="slidenum">
              <a:rPr lang="en-US" smtClean="0"/>
              <a:t>16</a:t>
            </a:fld>
            <a:endParaRPr lang="en-US"/>
          </a:p>
        </p:txBody>
      </p:sp>
    </p:spTree>
    <p:extLst>
      <p:ext uri="{BB962C8B-B14F-4D97-AF65-F5344CB8AC3E}">
        <p14:creationId xmlns:p14="http://schemas.microsoft.com/office/powerpoint/2010/main" val="3759394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DD1938-D854-49A2-886D-05C66051ADC4}" type="slidenum">
              <a:rPr lang="en-US" smtClean="0"/>
              <a:t>17</a:t>
            </a:fld>
            <a:endParaRPr lang="en-US"/>
          </a:p>
        </p:txBody>
      </p:sp>
    </p:spTree>
    <p:extLst>
      <p:ext uri="{BB962C8B-B14F-4D97-AF65-F5344CB8AC3E}">
        <p14:creationId xmlns:p14="http://schemas.microsoft.com/office/powerpoint/2010/main" val="2329467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DD1938-D854-49A2-886D-05C66051ADC4}" type="slidenum">
              <a:rPr lang="en-US" smtClean="0"/>
              <a:t>18</a:t>
            </a:fld>
            <a:endParaRPr lang="en-US"/>
          </a:p>
        </p:txBody>
      </p:sp>
    </p:spTree>
    <p:extLst>
      <p:ext uri="{BB962C8B-B14F-4D97-AF65-F5344CB8AC3E}">
        <p14:creationId xmlns:p14="http://schemas.microsoft.com/office/powerpoint/2010/main" val="3783646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DD1938-D854-49A2-886D-05C66051ADC4}" type="slidenum">
              <a:rPr lang="en-US" smtClean="0"/>
              <a:t>19</a:t>
            </a:fld>
            <a:endParaRPr lang="en-US"/>
          </a:p>
        </p:txBody>
      </p:sp>
    </p:spTree>
    <p:extLst>
      <p:ext uri="{BB962C8B-B14F-4D97-AF65-F5344CB8AC3E}">
        <p14:creationId xmlns:p14="http://schemas.microsoft.com/office/powerpoint/2010/main" val="1446612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DD1938-D854-49A2-886D-05C66051ADC4}" type="slidenum">
              <a:rPr lang="en-US" smtClean="0"/>
              <a:t>20</a:t>
            </a:fld>
            <a:endParaRPr lang="en-US"/>
          </a:p>
        </p:txBody>
      </p:sp>
    </p:spTree>
    <p:extLst>
      <p:ext uri="{BB962C8B-B14F-4D97-AF65-F5344CB8AC3E}">
        <p14:creationId xmlns:p14="http://schemas.microsoft.com/office/powerpoint/2010/main" val="3286085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DD1938-D854-49A2-886D-05C66051ADC4}" type="slidenum">
              <a:rPr lang="en-US" smtClean="0"/>
              <a:t>21</a:t>
            </a:fld>
            <a:endParaRPr lang="en-US"/>
          </a:p>
        </p:txBody>
      </p:sp>
    </p:spTree>
    <p:extLst>
      <p:ext uri="{BB962C8B-B14F-4D97-AF65-F5344CB8AC3E}">
        <p14:creationId xmlns:p14="http://schemas.microsoft.com/office/powerpoint/2010/main" val="20371835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DD1938-D854-49A2-886D-05C66051ADC4}" type="slidenum">
              <a:rPr lang="en-US" smtClean="0"/>
              <a:t>22</a:t>
            </a:fld>
            <a:endParaRPr lang="en-US"/>
          </a:p>
        </p:txBody>
      </p:sp>
    </p:spTree>
    <p:extLst>
      <p:ext uri="{BB962C8B-B14F-4D97-AF65-F5344CB8AC3E}">
        <p14:creationId xmlns:p14="http://schemas.microsoft.com/office/powerpoint/2010/main" val="318067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DD1938-D854-49A2-886D-05C66051ADC4}" type="slidenum">
              <a:rPr lang="en-US" smtClean="0"/>
              <a:t>4</a:t>
            </a:fld>
            <a:endParaRPr lang="en-US"/>
          </a:p>
        </p:txBody>
      </p:sp>
    </p:spTree>
    <p:extLst>
      <p:ext uri="{BB962C8B-B14F-4D97-AF65-F5344CB8AC3E}">
        <p14:creationId xmlns:p14="http://schemas.microsoft.com/office/powerpoint/2010/main" val="20339806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sz="1200" dirty="0" smtClean="0">
              <a:latin typeface="Courier New" pitchFamily="49" charset="0"/>
              <a:cs typeface="Times New Roman" pitchFamily="18" charset="0"/>
            </a:endParaRPr>
          </a:p>
        </p:txBody>
      </p:sp>
      <p:sp>
        <p:nvSpPr>
          <p:cNvPr id="4" name="Slide Number Placeholder 3"/>
          <p:cNvSpPr>
            <a:spLocks noGrp="1"/>
          </p:cNvSpPr>
          <p:nvPr>
            <p:ph type="sldNum" sz="quarter" idx="10"/>
          </p:nvPr>
        </p:nvSpPr>
        <p:spPr/>
        <p:txBody>
          <a:bodyPr/>
          <a:lstStyle/>
          <a:p>
            <a:fld id="{58DD1938-D854-49A2-886D-05C66051ADC4}" type="slidenum">
              <a:rPr lang="en-US" smtClean="0"/>
              <a:t>23</a:t>
            </a:fld>
            <a:endParaRPr lang="en-US"/>
          </a:p>
        </p:txBody>
      </p:sp>
    </p:spTree>
    <p:extLst>
      <p:ext uri="{BB962C8B-B14F-4D97-AF65-F5344CB8AC3E}">
        <p14:creationId xmlns:p14="http://schemas.microsoft.com/office/powerpoint/2010/main" val="2020999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DD1938-D854-49A2-886D-05C66051ADC4}" type="slidenum">
              <a:rPr lang="en-US" smtClean="0"/>
              <a:t>5</a:t>
            </a:fld>
            <a:endParaRPr lang="en-US"/>
          </a:p>
        </p:txBody>
      </p:sp>
    </p:spTree>
    <p:extLst>
      <p:ext uri="{BB962C8B-B14F-4D97-AF65-F5344CB8AC3E}">
        <p14:creationId xmlns:p14="http://schemas.microsoft.com/office/powerpoint/2010/main" val="1858895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DD1938-D854-49A2-886D-05C66051ADC4}" type="slidenum">
              <a:rPr lang="en-US" smtClean="0"/>
              <a:t>6</a:t>
            </a:fld>
            <a:endParaRPr lang="en-US"/>
          </a:p>
        </p:txBody>
      </p:sp>
    </p:spTree>
    <p:extLst>
      <p:ext uri="{BB962C8B-B14F-4D97-AF65-F5344CB8AC3E}">
        <p14:creationId xmlns:p14="http://schemas.microsoft.com/office/powerpoint/2010/main" val="3834271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58DD1938-D854-49A2-886D-05C66051ADC4}" type="slidenum">
              <a:rPr lang="en-US" smtClean="0"/>
              <a:t>7</a:t>
            </a:fld>
            <a:endParaRPr lang="en-US"/>
          </a:p>
        </p:txBody>
      </p:sp>
    </p:spTree>
    <p:extLst>
      <p:ext uri="{BB962C8B-B14F-4D97-AF65-F5344CB8AC3E}">
        <p14:creationId xmlns:p14="http://schemas.microsoft.com/office/powerpoint/2010/main" val="3165844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DD1938-D854-49A2-886D-05C66051ADC4}" type="slidenum">
              <a:rPr lang="en-US" smtClean="0"/>
              <a:t>8</a:t>
            </a:fld>
            <a:endParaRPr lang="en-US"/>
          </a:p>
        </p:txBody>
      </p:sp>
    </p:spTree>
    <p:extLst>
      <p:ext uri="{BB962C8B-B14F-4D97-AF65-F5344CB8AC3E}">
        <p14:creationId xmlns:p14="http://schemas.microsoft.com/office/powerpoint/2010/main" val="50926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58DD1938-D854-49A2-886D-05C66051ADC4}" type="slidenum">
              <a:rPr lang="en-US" smtClean="0"/>
              <a:t>9</a:t>
            </a:fld>
            <a:endParaRPr lang="en-US"/>
          </a:p>
        </p:txBody>
      </p:sp>
    </p:spTree>
    <p:extLst>
      <p:ext uri="{BB962C8B-B14F-4D97-AF65-F5344CB8AC3E}">
        <p14:creationId xmlns:p14="http://schemas.microsoft.com/office/powerpoint/2010/main" val="3738045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DD1938-D854-49A2-886D-05C66051ADC4}" type="slidenum">
              <a:rPr lang="en-US" smtClean="0"/>
              <a:t>10</a:t>
            </a:fld>
            <a:endParaRPr lang="en-US"/>
          </a:p>
        </p:txBody>
      </p:sp>
    </p:spTree>
    <p:extLst>
      <p:ext uri="{BB962C8B-B14F-4D97-AF65-F5344CB8AC3E}">
        <p14:creationId xmlns:p14="http://schemas.microsoft.com/office/powerpoint/2010/main" val="1176983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DD1938-D854-49A2-886D-05C66051ADC4}" type="slidenum">
              <a:rPr lang="en-US" smtClean="0"/>
              <a:t>11</a:t>
            </a:fld>
            <a:endParaRPr lang="en-US"/>
          </a:p>
        </p:txBody>
      </p:sp>
    </p:spTree>
    <p:extLst>
      <p:ext uri="{BB962C8B-B14F-4D97-AF65-F5344CB8AC3E}">
        <p14:creationId xmlns:p14="http://schemas.microsoft.com/office/powerpoint/2010/main" val="729114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9E7797CD-204A-4363-A426-5E6A3EE15A4C}" type="slidenum">
              <a:rPr lang="en-US" altLang="en-US"/>
              <a:pPr/>
              <a:t>‹#›</a:t>
            </a:fld>
            <a:endParaRPr lang="en-US" altLang="en-US"/>
          </a:p>
        </p:txBody>
      </p:sp>
    </p:spTree>
    <p:extLst>
      <p:ext uri="{BB962C8B-B14F-4D97-AF65-F5344CB8AC3E}">
        <p14:creationId xmlns:p14="http://schemas.microsoft.com/office/powerpoint/2010/main" val="230644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27A7AA0F-D7F6-406F-8127-3D7EB58F0AB0}" type="slidenum">
              <a:rPr lang="en-US" altLang="en-US"/>
              <a:pPr/>
              <a:t>‹#›</a:t>
            </a:fld>
            <a:endParaRPr lang="en-US" altLang="en-US"/>
          </a:p>
        </p:txBody>
      </p:sp>
    </p:spTree>
    <p:extLst>
      <p:ext uri="{BB962C8B-B14F-4D97-AF65-F5344CB8AC3E}">
        <p14:creationId xmlns:p14="http://schemas.microsoft.com/office/powerpoint/2010/main" val="460591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3F6CC6DB-4427-43BC-B4DF-E83AEB49EA56}" type="slidenum">
              <a:rPr lang="en-US" altLang="en-US"/>
              <a:pPr/>
              <a:t>‹#›</a:t>
            </a:fld>
            <a:endParaRPr lang="en-US" altLang="en-US"/>
          </a:p>
        </p:txBody>
      </p:sp>
    </p:spTree>
    <p:extLst>
      <p:ext uri="{BB962C8B-B14F-4D97-AF65-F5344CB8AC3E}">
        <p14:creationId xmlns:p14="http://schemas.microsoft.com/office/powerpoint/2010/main" val="40719311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C00000"/>
        </a:solidFill>
        <a:effectLst/>
      </p:bgPr>
    </p:bg>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9525" y="0"/>
            <a:ext cx="9144000" cy="685800"/>
          </a:xfrm>
          <a:prstGeom prst="rect">
            <a:avLst/>
          </a:prstGeom>
          <a:solidFill>
            <a:schemeClr val="tx1"/>
          </a:solidFill>
          <a:ln w="9525">
            <a:solidFill>
              <a:schemeClr val="tx1"/>
            </a:solidFill>
            <a:miter lim="800000"/>
            <a:headEnd/>
            <a:tailEnd/>
          </a:ln>
        </p:spPr>
        <p:txBody>
          <a:bodyPr wrap="none"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n-US" altLang="en-US">
              <a:solidFill>
                <a:srgbClr val="000000"/>
              </a:solidFill>
              <a:latin typeface="Calibri" pitchFamily="34" charset="0"/>
              <a:cs typeface="Arial" pitchFamily="34" charset="0"/>
            </a:endParaRPr>
          </a:p>
        </p:txBody>
      </p:sp>
      <p:pic>
        <p:nvPicPr>
          <p:cNvPr id="5" name="Picture 3" descr="T:\Sybex\Admin\Instructor Materials\Instructor Material Instructions\logoGraphics\sybex_awb_ko_50.tiff"/>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86600" y="65088"/>
            <a:ext cx="1676400" cy="61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userDrawn="1"/>
        </p:nvPicPr>
        <p:blipFill>
          <a:blip r:embed="rId3"/>
          <a:srcRect/>
          <a:stretch>
            <a:fillRect/>
          </a:stretch>
        </p:blipFill>
        <p:spPr bwMode="auto">
          <a:xfrm>
            <a:off x="-1588" y="0"/>
            <a:ext cx="1820863"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3"/>
          <p:cNvSpPr>
            <a:spLocks noGrp="1"/>
          </p:cNvSpPr>
          <p:nvPr>
            <p:ph type="dt" sz="half" idx="10"/>
          </p:nvPr>
        </p:nvSpPr>
        <p:spPr/>
        <p:txBody>
          <a:bodyPr/>
          <a:lstStyle>
            <a:lvl1pPr>
              <a:defRPr>
                <a:latin typeface="Arial" pitchFamily="34" charset="0"/>
              </a:defRPr>
            </a:lvl1pPr>
          </a:lstStyle>
          <a:p>
            <a:fld id="{DA55BFDE-6BA3-451D-B5C1-80A86FC3E299}" type="datetimeFigureOut">
              <a:rPr lang="en-US" altLang="en-US"/>
              <a:pPr/>
              <a:t>4/29/2017</a:t>
            </a:fld>
            <a:endParaRPr lang="en-US" altLang="en-US"/>
          </a:p>
        </p:txBody>
      </p:sp>
      <p:sp>
        <p:nvSpPr>
          <p:cNvPr id="8" name="Footer Placeholder 4"/>
          <p:cNvSpPr>
            <a:spLocks noGrp="1"/>
          </p:cNvSpPr>
          <p:nvPr>
            <p:ph type="ftr" sz="quarter" idx="11"/>
          </p:nvPr>
        </p:nvSpPr>
        <p:spPr/>
        <p:txBody>
          <a:bodyPr/>
          <a:lstStyle>
            <a:lvl1pPr>
              <a:defRPr>
                <a:latin typeface="Arial" pitchFamily="34" charset="0"/>
              </a:defRPr>
            </a:lvl1pPr>
          </a:lstStyle>
          <a:p>
            <a:endParaRPr lang="en-US" altLang="en-US"/>
          </a:p>
        </p:txBody>
      </p:sp>
      <p:sp>
        <p:nvSpPr>
          <p:cNvPr id="9" name="Slide Number Placeholder 5"/>
          <p:cNvSpPr>
            <a:spLocks noGrp="1"/>
          </p:cNvSpPr>
          <p:nvPr>
            <p:ph type="sldNum" sz="quarter" idx="12"/>
          </p:nvPr>
        </p:nvSpPr>
        <p:spPr/>
        <p:txBody>
          <a:bodyPr/>
          <a:lstStyle>
            <a:lvl1pPr>
              <a:defRPr>
                <a:latin typeface="Arial" pitchFamily="34" charset="0"/>
              </a:defRPr>
            </a:lvl1pPr>
          </a:lstStyle>
          <a:p>
            <a:fld id="{0A89B160-56AC-46D3-8780-D3FCCB14027B}" type="slidenum">
              <a:rPr lang="en-US" altLang="en-US"/>
              <a:pPr/>
              <a:t>‹#›</a:t>
            </a:fld>
            <a:endParaRPr lang="en-US" altLang="en-US"/>
          </a:p>
        </p:txBody>
      </p:sp>
    </p:spTree>
    <p:extLst>
      <p:ext uri="{BB962C8B-B14F-4D97-AF65-F5344CB8AC3E}">
        <p14:creationId xmlns:p14="http://schemas.microsoft.com/office/powerpoint/2010/main" val="2082432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n-US" altLang="en-US">
              <a:solidFill>
                <a:srgbClr val="000000"/>
              </a:solidFill>
              <a:latin typeface="Calibri" pitchFamily="34" charset="0"/>
              <a:cs typeface="Arial" pitchFamily="34" charset="0"/>
            </a:endParaRPr>
          </a:p>
        </p:txBody>
      </p:sp>
      <p:pic>
        <p:nvPicPr>
          <p:cNvPr id="5" name="Picture 10"/>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Rectangle 5"/>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endParaRPr lang="en-US" altLang="en-US">
              <a:solidFill>
                <a:srgbClr val="FFFFFF"/>
              </a:solidFill>
              <a:latin typeface="Calibri" pitchFamily="34" charset="0"/>
            </a:endParaRPr>
          </a:p>
        </p:txBody>
      </p:sp>
      <p:pic>
        <p:nvPicPr>
          <p:cNvPr id="7"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286000" y="1600200"/>
            <a:ext cx="6400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7272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n-US" altLang="en-US">
              <a:solidFill>
                <a:srgbClr val="000000"/>
              </a:solidFill>
              <a:latin typeface="Calibri" pitchFamily="34" charset="0"/>
              <a:cs typeface="Arial" pitchFamily="34" charset="0"/>
            </a:endParaRPr>
          </a:p>
        </p:txBody>
      </p:sp>
      <p:pic>
        <p:nvPicPr>
          <p:cNvPr id="5" name="Picture 10"/>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Rectangle 5"/>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endParaRPr lang="en-US" altLang="en-US">
              <a:solidFill>
                <a:srgbClr val="FFFFFF"/>
              </a:solidFill>
              <a:latin typeface="Calibri" pitchFamily="34" charset="0"/>
            </a:endParaRPr>
          </a:p>
        </p:txBody>
      </p:sp>
      <p:pic>
        <p:nvPicPr>
          <p:cNvPr id="7"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5999" y="4406900"/>
            <a:ext cx="620871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2285999" y="2906713"/>
            <a:ext cx="62087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atin typeface="Arial" pitchFamily="34" charset="0"/>
              </a:defRPr>
            </a:lvl1pPr>
          </a:lstStyle>
          <a:p>
            <a:fld id="{6F913BF4-8096-4CCF-A817-E3B296858C61}" type="datetimeFigureOut">
              <a:rPr lang="en-US" altLang="en-US"/>
              <a:pPr/>
              <a:t>4/29/2017</a:t>
            </a:fld>
            <a:endParaRPr lang="en-US" altLang="en-US"/>
          </a:p>
        </p:txBody>
      </p:sp>
      <p:sp>
        <p:nvSpPr>
          <p:cNvPr id="9" name="Footer Placeholder 4"/>
          <p:cNvSpPr>
            <a:spLocks noGrp="1"/>
          </p:cNvSpPr>
          <p:nvPr>
            <p:ph type="ftr" sz="quarter" idx="11"/>
          </p:nvPr>
        </p:nvSpPr>
        <p:spPr/>
        <p:txBody>
          <a:bodyPr/>
          <a:lstStyle>
            <a:lvl1pPr>
              <a:defRPr>
                <a:latin typeface="Arial" pitchFamily="34" charset="0"/>
              </a:defRPr>
            </a:lvl1pPr>
          </a:lstStyle>
          <a:p>
            <a:endParaRPr lang="en-US" altLang="en-US"/>
          </a:p>
        </p:txBody>
      </p:sp>
      <p:sp>
        <p:nvSpPr>
          <p:cNvPr id="10" name="Slide Number Placeholder 5"/>
          <p:cNvSpPr>
            <a:spLocks noGrp="1"/>
          </p:cNvSpPr>
          <p:nvPr>
            <p:ph type="sldNum" sz="quarter" idx="12"/>
          </p:nvPr>
        </p:nvSpPr>
        <p:spPr/>
        <p:txBody>
          <a:bodyPr/>
          <a:lstStyle>
            <a:lvl1pPr>
              <a:defRPr>
                <a:latin typeface="Arial" pitchFamily="34" charset="0"/>
              </a:defRPr>
            </a:lvl1pPr>
          </a:lstStyle>
          <a:p>
            <a:fld id="{1AAEF031-38D1-40B9-BD98-AEF1EE3655E4}" type="slidenum">
              <a:rPr lang="en-US" altLang="en-US"/>
              <a:pPr/>
              <a:t>‹#›</a:t>
            </a:fld>
            <a:endParaRPr lang="en-US" altLang="en-US"/>
          </a:p>
        </p:txBody>
      </p:sp>
    </p:spTree>
    <p:extLst>
      <p:ext uri="{BB962C8B-B14F-4D97-AF65-F5344CB8AC3E}">
        <p14:creationId xmlns:p14="http://schemas.microsoft.com/office/powerpoint/2010/main" val="433198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n-US" altLang="en-US">
              <a:solidFill>
                <a:srgbClr val="000000"/>
              </a:solidFill>
              <a:latin typeface="Calibri" pitchFamily="34" charset="0"/>
              <a:cs typeface="Arial" pitchFamily="34" charset="0"/>
            </a:endParaRPr>
          </a:p>
        </p:txBody>
      </p:sp>
      <p:pic>
        <p:nvPicPr>
          <p:cNvPr id="6" name="Picture 10"/>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endParaRPr lang="en-US" altLang="en-US">
              <a:solidFill>
                <a:srgbClr val="FFFFFF"/>
              </a:solidFill>
              <a:latin typeface="Calibri" pitchFamily="34" charset="0"/>
            </a:endParaRPr>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2362200" y="1586816"/>
            <a:ext cx="2895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486400" y="1600200"/>
            <a:ext cx="3200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4"/>
          <p:cNvSpPr>
            <a:spLocks noGrp="1"/>
          </p:cNvSpPr>
          <p:nvPr>
            <p:ph type="dt" sz="half" idx="10"/>
          </p:nvPr>
        </p:nvSpPr>
        <p:spPr/>
        <p:txBody>
          <a:bodyPr/>
          <a:lstStyle>
            <a:lvl1pPr>
              <a:defRPr>
                <a:latin typeface="Arial" pitchFamily="34" charset="0"/>
              </a:defRPr>
            </a:lvl1pPr>
          </a:lstStyle>
          <a:p>
            <a:fld id="{CF1B4D91-D682-48E7-8733-49AEBEB2B241}" type="datetimeFigureOut">
              <a:rPr lang="en-US" altLang="en-US"/>
              <a:pPr/>
              <a:t>4/29/2017</a:t>
            </a:fld>
            <a:endParaRPr lang="en-US" altLang="en-US"/>
          </a:p>
        </p:txBody>
      </p:sp>
      <p:sp>
        <p:nvSpPr>
          <p:cNvPr id="10" name="Footer Placeholder 5"/>
          <p:cNvSpPr>
            <a:spLocks noGrp="1"/>
          </p:cNvSpPr>
          <p:nvPr>
            <p:ph type="ftr" sz="quarter" idx="11"/>
          </p:nvPr>
        </p:nvSpPr>
        <p:spPr/>
        <p:txBody>
          <a:bodyPr/>
          <a:lstStyle>
            <a:lvl1pPr>
              <a:defRPr>
                <a:latin typeface="Arial" pitchFamily="34" charset="0"/>
              </a:defRPr>
            </a:lvl1pPr>
          </a:lstStyle>
          <a:p>
            <a:endParaRPr lang="en-US" altLang="en-US"/>
          </a:p>
        </p:txBody>
      </p:sp>
      <p:sp>
        <p:nvSpPr>
          <p:cNvPr id="11" name="Slide Number Placeholder 6"/>
          <p:cNvSpPr>
            <a:spLocks noGrp="1"/>
          </p:cNvSpPr>
          <p:nvPr>
            <p:ph type="sldNum" sz="quarter" idx="12"/>
          </p:nvPr>
        </p:nvSpPr>
        <p:spPr/>
        <p:txBody>
          <a:bodyPr/>
          <a:lstStyle>
            <a:lvl1pPr>
              <a:defRPr>
                <a:latin typeface="Arial" pitchFamily="34" charset="0"/>
              </a:defRPr>
            </a:lvl1pPr>
          </a:lstStyle>
          <a:p>
            <a:fld id="{9A64BC97-A8D7-4D7B-AEF7-95152B7ADC4C}" type="slidenum">
              <a:rPr lang="en-US" altLang="en-US"/>
              <a:pPr/>
              <a:t>‹#›</a:t>
            </a:fld>
            <a:endParaRPr lang="en-US" altLang="en-US"/>
          </a:p>
        </p:txBody>
      </p:sp>
    </p:spTree>
    <p:extLst>
      <p:ext uri="{BB962C8B-B14F-4D97-AF65-F5344CB8AC3E}">
        <p14:creationId xmlns:p14="http://schemas.microsoft.com/office/powerpoint/2010/main" val="835249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n-US" altLang="en-US">
              <a:solidFill>
                <a:srgbClr val="000000"/>
              </a:solidFill>
              <a:latin typeface="Calibri" pitchFamily="34" charset="0"/>
              <a:cs typeface="Arial" pitchFamily="34" charset="0"/>
            </a:endParaRPr>
          </a:p>
        </p:txBody>
      </p:sp>
      <p:pic>
        <p:nvPicPr>
          <p:cNvPr id="8" name="Picture 7"/>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 name="Rectangle 8"/>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endParaRPr lang="en-US" altLang="en-US">
              <a:solidFill>
                <a:srgbClr val="FFFFFF"/>
              </a:solidFill>
              <a:latin typeface="Calibri" pitchFamily="34" charset="0"/>
            </a:endParaRPr>
          </a:p>
        </p:txBody>
      </p:sp>
      <p:pic>
        <p:nvPicPr>
          <p:cNvPr id="10"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286000" y="1535113"/>
            <a:ext cx="2895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286000" y="2209800"/>
            <a:ext cx="2897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10200" y="1535113"/>
            <a:ext cx="32766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10200" y="2174874"/>
            <a:ext cx="3276600" cy="399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Date Placeholder 6"/>
          <p:cNvSpPr>
            <a:spLocks noGrp="1"/>
          </p:cNvSpPr>
          <p:nvPr>
            <p:ph type="dt" sz="half" idx="10"/>
          </p:nvPr>
        </p:nvSpPr>
        <p:spPr/>
        <p:txBody>
          <a:bodyPr/>
          <a:lstStyle>
            <a:lvl1pPr>
              <a:defRPr>
                <a:latin typeface="Arial" pitchFamily="34" charset="0"/>
              </a:defRPr>
            </a:lvl1pPr>
          </a:lstStyle>
          <a:p>
            <a:fld id="{B6F1CCB6-E7AF-447B-B514-2EAFD2976C8C}" type="datetimeFigureOut">
              <a:rPr lang="en-US" altLang="en-US"/>
              <a:pPr/>
              <a:t>4/29/2017</a:t>
            </a:fld>
            <a:endParaRPr lang="en-US" altLang="en-US"/>
          </a:p>
        </p:txBody>
      </p:sp>
      <p:sp>
        <p:nvSpPr>
          <p:cNvPr id="12" name="Footer Placeholder 7"/>
          <p:cNvSpPr>
            <a:spLocks noGrp="1"/>
          </p:cNvSpPr>
          <p:nvPr>
            <p:ph type="ftr" sz="quarter" idx="11"/>
          </p:nvPr>
        </p:nvSpPr>
        <p:spPr/>
        <p:txBody>
          <a:bodyPr/>
          <a:lstStyle>
            <a:lvl1pPr>
              <a:defRPr>
                <a:latin typeface="Arial" pitchFamily="34" charset="0"/>
              </a:defRPr>
            </a:lvl1pPr>
          </a:lstStyle>
          <a:p>
            <a:endParaRPr lang="en-US" altLang="en-US"/>
          </a:p>
        </p:txBody>
      </p:sp>
      <p:sp>
        <p:nvSpPr>
          <p:cNvPr id="13" name="Slide Number Placeholder 8"/>
          <p:cNvSpPr>
            <a:spLocks noGrp="1"/>
          </p:cNvSpPr>
          <p:nvPr>
            <p:ph type="sldNum" sz="quarter" idx="12"/>
          </p:nvPr>
        </p:nvSpPr>
        <p:spPr/>
        <p:txBody>
          <a:bodyPr/>
          <a:lstStyle>
            <a:lvl1pPr>
              <a:defRPr>
                <a:latin typeface="Arial" pitchFamily="34" charset="0"/>
              </a:defRPr>
            </a:lvl1pPr>
          </a:lstStyle>
          <a:p>
            <a:fld id="{CB30DC93-D3D8-4339-8826-A61CF4291712}" type="slidenum">
              <a:rPr lang="en-US" altLang="en-US"/>
              <a:pPr/>
              <a:t>‹#›</a:t>
            </a:fld>
            <a:endParaRPr lang="en-US" altLang="en-US"/>
          </a:p>
        </p:txBody>
      </p:sp>
    </p:spTree>
    <p:extLst>
      <p:ext uri="{BB962C8B-B14F-4D97-AF65-F5344CB8AC3E}">
        <p14:creationId xmlns:p14="http://schemas.microsoft.com/office/powerpoint/2010/main" val="3112117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n-US" altLang="en-US">
              <a:solidFill>
                <a:srgbClr val="000000"/>
              </a:solidFill>
              <a:latin typeface="Calibri" pitchFamily="34" charset="0"/>
              <a:cs typeface="Arial" pitchFamily="34" charset="0"/>
            </a:endParaRPr>
          </a:p>
        </p:txBody>
      </p:sp>
      <p:pic>
        <p:nvPicPr>
          <p:cNvPr id="4" name="Picture 10"/>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Rectangle 4"/>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endParaRPr lang="en-US" altLang="en-US">
              <a:solidFill>
                <a:srgbClr val="FFFFFF"/>
              </a:solidFill>
              <a:latin typeface="Calibri" pitchFamily="34" charset="0"/>
            </a:endParaRPr>
          </a:p>
        </p:txBody>
      </p:sp>
      <p:pic>
        <p:nvPicPr>
          <p:cNvPr id="6"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0" y="274638"/>
            <a:ext cx="6400800" cy="1143000"/>
          </a:xfrm>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lvl1pPr>
              <a:defRPr>
                <a:latin typeface="Arial" pitchFamily="34" charset="0"/>
              </a:defRPr>
            </a:lvl1pPr>
          </a:lstStyle>
          <a:p>
            <a:fld id="{28453DC2-98E5-4292-B3F7-5B3828F1B36E}" type="datetimeFigureOut">
              <a:rPr lang="en-US" altLang="en-US"/>
              <a:pPr/>
              <a:t>4/29/2017</a:t>
            </a:fld>
            <a:endParaRPr lang="en-US" altLang="en-US"/>
          </a:p>
        </p:txBody>
      </p:sp>
      <p:sp>
        <p:nvSpPr>
          <p:cNvPr id="8" name="Footer Placeholder 3"/>
          <p:cNvSpPr>
            <a:spLocks noGrp="1"/>
          </p:cNvSpPr>
          <p:nvPr>
            <p:ph type="ftr" sz="quarter" idx="11"/>
          </p:nvPr>
        </p:nvSpPr>
        <p:spPr/>
        <p:txBody>
          <a:bodyPr/>
          <a:lstStyle>
            <a:lvl1pPr>
              <a:defRPr>
                <a:latin typeface="Arial" pitchFamily="34" charset="0"/>
              </a:defRPr>
            </a:lvl1pPr>
          </a:lstStyle>
          <a:p>
            <a:endParaRPr lang="en-US" altLang="en-US"/>
          </a:p>
        </p:txBody>
      </p:sp>
      <p:sp>
        <p:nvSpPr>
          <p:cNvPr id="9" name="Slide Number Placeholder 4"/>
          <p:cNvSpPr>
            <a:spLocks noGrp="1"/>
          </p:cNvSpPr>
          <p:nvPr>
            <p:ph type="sldNum" sz="quarter" idx="12"/>
          </p:nvPr>
        </p:nvSpPr>
        <p:spPr/>
        <p:txBody>
          <a:bodyPr/>
          <a:lstStyle>
            <a:lvl1pPr>
              <a:defRPr>
                <a:latin typeface="Arial" pitchFamily="34" charset="0"/>
              </a:defRPr>
            </a:lvl1pPr>
          </a:lstStyle>
          <a:p>
            <a:fld id="{3BC53D62-1DE0-408B-B4BC-55A89CAB69B2}" type="slidenum">
              <a:rPr lang="en-US" altLang="en-US"/>
              <a:pPr/>
              <a:t>‹#›</a:t>
            </a:fld>
            <a:endParaRPr lang="en-US" altLang="en-US"/>
          </a:p>
        </p:txBody>
      </p:sp>
    </p:spTree>
    <p:extLst>
      <p:ext uri="{BB962C8B-B14F-4D97-AF65-F5344CB8AC3E}">
        <p14:creationId xmlns:p14="http://schemas.microsoft.com/office/powerpoint/2010/main" val="41091054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0"/>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 name="Rectangle 2"/>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endParaRPr lang="en-US" altLang="en-US">
              <a:solidFill>
                <a:srgbClr val="FFFFFF"/>
              </a:solidFill>
              <a:latin typeface="Calibri" pitchFamily="34" charset="0"/>
            </a:endParaRPr>
          </a:p>
        </p:txBody>
      </p:sp>
      <p:pic>
        <p:nvPicPr>
          <p:cNvPr id="4" name="Picture 8"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1"/>
          <p:cNvSpPr>
            <a:spLocks noGrp="1"/>
          </p:cNvSpPr>
          <p:nvPr>
            <p:ph type="dt" sz="half" idx="10"/>
          </p:nvPr>
        </p:nvSpPr>
        <p:spPr/>
        <p:txBody>
          <a:bodyPr/>
          <a:lstStyle>
            <a:lvl1pPr>
              <a:defRPr>
                <a:latin typeface="Arial" pitchFamily="34" charset="0"/>
              </a:defRPr>
            </a:lvl1pPr>
          </a:lstStyle>
          <a:p>
            <a:fld id="{94DDDE08-F4B8-4063-A9D3-5AA59F4BA543}" type="datetimeFigureOut">
              <a:rPr lang="en-US" altLang="en-US"/>
              <a:pPr/>
              <a:t>4/29/2017</a:t>
            </a:fld>
            <a:endParaRPr lang="en-US" altLang="en-US"/>
          </a:p>
        </p:txBody>
      </p:sp>
      <p:sp>
        <p:nvSpPr>
          <p:cNvPr id="6" name="Footer Placeholder 2"/>
          <p:cNvSpPr>
            <a:spLocks noGrp="1"/>
          </p:cNvSpPr>
          <p:nvPr>
            <p:ph type="ftr" sz="quarter" idx="11"/>
          </p:nvPr>
        </p:nvSpPr>
        <p:spPr/>
        <p:txBody>
          <a:bodyPr/>
          <a:lstStyle>
            <a:lvl1pPr>
              <a:defRPr>
                <a:latin typeface="Arial" pitchFamily="34" charset="0"/>
              </a:defRPr>
            </a:lvl1pPr>
          </a:lstStyle>
          <a:p>
            <a:endParaRPr lang="en-US" altLang="en-US"/>
          </a:p>
        </p:txBody>
      </p:sp>
      <p:sp>
        <p:nvSpPr>
          <p:cNvPr id="7" name="Slide Number Placeholder 3"/>
          <p:cNvSpPr>
            <a:spLocks noGrp="1"/>
          </p:cNvSpPr>
          <p:nvPr>
            <p:ph type="sldNum" sz="quarter" idx="12"/>
          </p:nvPr>
        </p:nvSpPr>
        <p:spPr/>
        <p:txBody>
          <a:bodyPr/>
          <a:lstStyle>
            <a:lvl1pPr>
              <a:defRPr>
                <a:latin typeface="Arial" pitchFamily="34" charset="0"/>
              </a:defRPr>
            </a:lvl1pPr>
          </a:lstStyle>
          <a:p>
            <a:fld id="{E088C384-5538-4D8E-8C4C-B42B7960AAD6}" type="slidenum">
              <a:rPr lang="en-US" altLang="en-US"/>
              <a:pPr/>
              <a:t>‹#›</a:t>
            </a:fld>
            <a:endParaRPr lang="en-US" altLang="en-US"/>
          </a:p>
        </p:txBody>
      </p:sp>
    </p:spTree>
    <p:extLst>
      <p:ext uri="{BB962C8B-B14F-4D97-AF65-F5344CB8AC3E}">
        <p14:creationId xmlns:p14="http://schemas.microsoft.com/office/powerpoint/2010/main" val="4224914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n-US" altLang="en-US">
              <a:solidFill>
                <a:srgbClr val="000000"/>
              </a:solidFill>
              <a:latin typeface="Calibri" pitchFamily="34" charset="0"/>
              <a:cs typeface="Arial" pitchFamily="34" charset="0"/>
            </a:endParaRPr>
          </a:p>
        </p:txBody>
      </p:sp>
      <p:pic>
        <p:nvPicPr>
          <p:cNvPr id="6" name="Picture 10"/>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endParaRPr lang="en-US" altLang="en-US">
              <a:solidFill>
                <a:srgbClr val="FFFFFF"/>
              </a:solidFill>
              <a:latin typeface="Calibri" pitchFamily="34" charset="0"/>
            </a:endParaRPr>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09800" y="273050"/>
            <a:ext cx="220980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495800" y="273050"/>
            <a:ext cx="41910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209800" y="1430860"/>
            <a:ext cx="22098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atin typeface="Arial" pitchFamily="34" charset="0"/>
              </a:defRPr>
            </a:lvl1pPr>
          </a:lstStyle>
          <a:p>
            <a:fld id="{A320E48C-E9D2-495C-8DDB-D417C5960417}" type="datetimeFigureOut">
              <a:rPr lang="en-US" altLang="en-US"/>
              <a:pPr/>
              <a:t>4/29/2017</a:t>
            </a:fld>
            <a:endParaRPr lang="en-US" altLang="en-US"/>
          </a:p>
        </p:txBody>
      </p:sp>
      <p:sp>
        <p:nvSpPr>
          <p:cNvPr id="10" name="Footer Placeholder 5"/>
          <p:cNvSpPr>
            <a:spLocks noGrp="1"/>
          </p:cNvSpPr>
          <p:nvPr>
            <p:ph type="ftr" sz="quarter" idx="11"/>
          </p:nvPr>
        </p:nvSpPr>
        <p:spPr/>
        <p:txBody>
          <a:bodyPr/>
          <a:lstStyle>
            <a:lvl1pPr>
              <a:defRPr>
                <a:latin typeface="Arial" pitchFamily="34" charset="0"/>
              </a:defRPr>
            </a:lvl1pPr>
          </a:lstStyle>
          <a:p>
            <a:endParaRPr lang="en-US" altLang="en-US"/>
          </a:p>
        </p:txBody>
      </p:sp>
      <p:sp>
        <p:nvSpPr>
          <p:cNvPr id="11" name="Slide Number Placeholder 6"/>
          <p:cNvSpPr>
            <a:spLocks noGrp="1"/>
          </p:cNvSpPr>
          <p:nvPr>
            <p:ph type="sldNum" sz="quarter" idx="12"/>
          </p:nvPr>
        </p:nvSpPr>
        <p:spPr/>
        <p:txBody>
          <a:bodyPr/>
          <a:lstStyle>
            <a:lvl1pPr>
              <a:defRPr>
                <a:latin typeface="Arial" pitchFamily="34" charset="0"/>
              </a:defRPr>
            </a:lvl1pPr>
          </a:lstStyle>
          <a:p>
            <a:fld id="{162BEEB0-AEE9-4E65-B8BA-5E5742895096}" type="slidenum">
              <a:rPr lang="en-US" altLang="en-US"/>
              <a:pPr/>
              <a:t>‹#›</a:t>
            </a:fld>
            <a:endParaRPr lang="en-US" altLang="en-US"/>
          </a:p>
        </p:txBody>
      </p:sp>
    </p:spTree>
    <p:extLst>
      <p:ext uri="{BB962C8B-B14F-4D97-AF65-F5344CB8AC3E}">
        <p14:creationId xmlns:p14="http://schemas.microsoft.com/office/powerpoint/2010/main" val="888643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n-US" altLang="en-US">
              <a:solidFill>
                <a:srgbClr val="000000"/>
              </a:solidFill>
              <a:latin typeface="Calibri" pitchFamily="34" charset="0"/>
              <a:cs typeface="Arial" pitchFamily="34" charset="0"/>
            </a:endParaRPr>
          </a:p>
        </p:txBody>
      </p:sp>
      <p:pic>
        <p:nvPicPr>
          <p:cNvPr id="5" name="Picture 10"/>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Rectangle 5"/>
          <p:cNvSpPr>
            <a:spLocks noChangeArrowheads="1"/>
          </p:cNvSpPr>
          <p:nvPr userDrawn="1"/>
        </p:nvSpPr>
        <p:spPr bwMode="auto">
          <a:xfrm>
            <a:off x="3175" y="0"/>
            <a:ext cx="2057400" cy="8382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endParaRPr lang="en-US" altLang="en-US">
              <a:solidFill>
                <a:srgbClr val="FFFFFF"/>
              </a:solidFill>
              <a:latin typeface="Calibri" pitchFamily="34" charset="0"/>
              <a:cs typeface="Arial" pitchFamily="34" charset="0"/>
            </a:endParaRPr>
          </a:p>
        </p:txBody>
      </p:sp>
      <p:pic>
        <p:nvPicPr>
          <p:cNvPr id="7"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4"/>
          <p:cNvSpPr>
            <a:spLocks noGrp="1" noChangeArrowheads="1"/>
          </p:cNvSpPr>
          <p:nvPr>
            <p:ph type="dt" sz="half" idx="10"/>
          </p:nvPr>
        </p:nvSpPr>
        <p:spPr/>
        <p:txBody>
          <a:bodyPr/>
          <a:lstStyle>
            <a:lvl1pPr>
              <a:defRPr/>
            </a:lvl1pPr>
          </a:lstStyle>
          <a:p>
            <a:endParaRPr lang="en-US" altLang="en-US"/>
          </a:p>
        </p:txBody>
      </p:sp>
      <p:sp>
        <p:nvSpPr>
          <p:cNvPr id="9" name="Rectangle 5"/>
          <p:cNvSpPr>
            <a:spLocks noGrp="1" noChangeArrowheads="1"/>
          </p:cNvSpPr>
          <p:nvPr>
            <p:ph type="ftr" sz="quarter" idx="11"/>
          </p:nvPr>
        </p:nvSpPr>
        <p:spPr/>
        <p:txBody>
          <a:bodyPr/>
          <a:lstStyle>
            <a:lvl1pPr>
              <a:defRPr/>
            </a:lvl1pPr>
          </a:lstStyle>
          <a:p>
            <a:endParaRPr lang="en-US" altLang="en-US"/>
          </a:p>
        </p:txBody>
      </p:sp>
      <p:sp>
        <p:nvSpPr>
          <p:cNvPr id="10" name="Rectangle 6"/>
          <p:cNvSpPr>
            <a:spLocks noGrp="1" noChangeArrowheads="1"/>
          </p:cNvSpPr>
          <p:nvPr>
            <p:ph type="sldNum" sz="quarter" idx="12"/>
          </p:nvPr>
        </p:nvSpPr>
        <p:spPr/>
        <p:txBody>
          <a:bodyPr/>
          <a:lstStyle>
            <a:lvl1pPr>
              <a:defRPr/>
            </a:lvl1pPr>
          </a:lstStyle>
          <a:p>
            <a:fld id="{2293F8F1-81E5-49D8-B33F-8144CE2A0499}" type="slidenum">
              <a:rPr lang="en-US" altLang="en-US"/>
              <a:pPr/>
              <a:t>‹#›</a:t>
            </a:fld>
            <a:endParaRPr lang="en-US" altLang="en-US"/>
          </a:p>
        </p:txBody>
      </p:sp>
    </p:spTree>
    <p:extLst>
      <p:ext uri="{BB962C8B-B14F-4D97-AF65-F5344CB8AC3E}">
        <p14:creationId xmlns:p14="http://schemas.microsoft.com/office/powerpoint/2010/main" val="26818228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endParaRPr lang="en-US" altLang="en-US">
              <a:solidFill>
                <a:srgbClr val="000000"/>
              </a:solidFill>
              <a:latin typeface="Calibri" pitchFamily="34" charset="0"/>
              <a:cs typeface="Arial" pitchFamily="34" charset="0"/>
            </a:endParaRPr>
          </a:p>
        </p:txBody>
      </p:sp>
      <p:pic>
        <p:nvPicPr>
          <p:cNvPr id="6" name="Picture 10"/>
          <p:cNvPicPr>
            <a:picLocks noChangeAspect="1" noChangeArrowheads="1"/>
          </p:cNvPicPr>
          <p:nvPr userDrawn="1"/>
        </p:nvPicPr>
        <p:blipFill>
          <a:blip r:embed="rId2"/>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Rectangle 6"/>
          <p:cNvSpPr/>
          <p:nvPr userDrawn="1"/>
        </p:nvSpPr>
        <p:spPr>
          <a:xfrm>
            <a:off x="3175" y="0"/>
            <a:ext cx="2057400" cy="83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algn="ctr" eaLnBrk="1" hangingPunct="1"/>
            <a:endParaRPr lang="en-US" altLang="en-US">
              <a:solidFill>
                <a:srgbClr val="FFFFFF"/>
              </a:solidFill>
              <a:latin typeface="Calibri" pitchFamily="34" charset="0"/>
            </a:endParaRPr>
          </a:p>
        </p:txBody>
      </p:sp>
      <p:pic>
        <p:nvPicPr>
          <p:cNvPr id="8" name="Picture 3" descr="T:\Sybex\Admin\Instructor Materials\Instructor Material Instructions\logoGraphics\sybex_awb_ko_50.tif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667000"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667000" y="609600"/>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2667000"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Date Placeholder 4"/>
          <p:cNvSpPr>
            <a:spLocks noGrp="1"/>
          </p:cNvSpPr>
          <p:nvPr>
            <p:ph type="dt" sz="half" idx="10"/>
          </p:nvPr>
        </p:nvSpPr>
        <p:spPr/>
        <p:txBody>
          <a:bodyPr/>
          <a:lstStyle>
            <a:lvl1pPr>
              <a:defRPr>
                <a:latin typeface="Arial" pitchFamily="34" charset="0"/>
              </a:defRPr>
            </a:lvl1pPr>
          </a:lstStyle>
          <a:p>
            <a:fld id="{7D86B332-739F-400C-88CC-0EC910CF10E0}" type="datetimeFigureOut">
              <a:rPr lang="en-US" altLang="en-US"/>
              <a:pPr/>
              <a:t>4/29/2017</a:t>
            </a:fld>
            <a:endParaRPr lang="en-US" altLang="en-US"/>
          </a:p>
        </p:txBody>
      </p:sp>
      <p:sp>
        <p:nvSpPr>
          <p:cNvPr id="10" name="Footer Placeholder 5"/>
          <p:cNvSpPr>
            <a:spLocks noGrp="1"/>
          </p:cNvSpPr>
          <p:nvPr>
            <p:ph type="ftr" sz="quarter" idx="11"/>
          </p:nvPr>
        </p:nvSpPr>
        <p:spPr/>
        <p:txBody>
          <a:bodyPr/>
          <a:lstStyle>
            <a:lvl1pPr>
              <a:defRPr>
                <a:latin typeface="Arial" pitchFamily="34" charset="0"/>
              </a:defRPr>
            </a:lvl1pPr>
          </a:lstStyle>
          <a:p>
            <a:endParaRPr lang="en-US" altLang="en-US"/>
          </a:p>
        </p:txBody>
      </p:sp>
      <p:sp>
        <p:nvSpPr>
          <p:cNvPr id="11" name="Slide Number Placeholder 6"/>
          <p:cNvSpPr>
            <a:spLocks noGrp="1"/>
          </p:cNvSpPr>
          <p:nvPr>
            <p:ph type="sldNum" sz="quarter" idx="12"/>
          </p:nvPr>
        </p:nvSpPr>
        <p:spPr/>
        <p:txBody>
          <a:bodyPr/>
          <a:lstStyle>
            <a:lvl1pPr>
              <a:defRPr>
                <a:latin typeface="Arial" pitchFamily="34" charset="0"/>
              </a:defRPr>
            </a:lvl1pPr>
          </a:lstStyle>
          <a:p>
            <a:fld id="{CA55BABC-7051-44A5-9631-74DBEC513A05}" type="slidenum">
              <a:rPr lang="en-US" altLang="en-US"/>
              <a:pPr/>
              <a:t>‹#›</a:t>
            </a:fld>
            <a:endParaRPr lang="en-US" altLang="en-US"/>
          </a:p>
        </p:txBody>
      </p:sp>
    </p:spTree>
    <p:extLst>
      <p:ext uri="{BB962C8B-B14F-4D97-AF65-F5344CB8AC3E}">
        <p14:creationId xmlns:p14="http://schemas.microsoft.com/office/powerpoint/2010/main" val="35773132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Arial" pitchFamily="34" charset="0"/>
              </a:defRPr>
            </a:lvl1pPr>
          </a:lstStyle>
          <a:p>
            <a:fld id="{6828FCE0-44C9-4D00-A189-E99B35E672D9}" type="datetimeFigureOut">
              <a:rPr lang="en-US" altLang="en-US"/>
              <a:pPr/>
              <a:t>4/29/2017</a:t>
            </a:fld>
            <a:endParaRPr lang="en-US" altLang="en-US"/>
          </a:p>
        </p:txBody>
      </p:sp>
      <p:sp>
        <p:nvSpPr>
          <p:cNvPr id="5" name="Footer Placeholder 4"/>
          <p:cNvSpPr>
            <a:spLocks noGrp="1"/>
          </p:cNvSpPr>
          <p:nvPr>
            <p:ph type="ftr" sz="quarter" idx="11"/>
          </p:nvPr>
        </p:nvSpPr>
        <p:spPr/>
        <p:txBody>
          <a:bodyPr/>
          <a:lstStyle>
            <a:lvl1pPr>
              <a:defRPr>
                <a:latin typeface="Arial" pitchFamily="34" charset="0"/>
              </a:defRPr>
            </a:lvl1pPr>
          </a:lstStyle>
          <a:p>
            <a:endParaRPr lang="en-US" altLang="en-US"/>
          </a:p>
        </p:txBody>
      </p:sp>
      <p:sp>
        <p:nvSpPr>
          <p:cNvPr id="6" name="Slide Number Placeholder 5"/>
          <p:cNvSpPr>
            <a:spLocks noGrp="1"/>
          </p:cNvSpPr>
          <p:nvPr>
            <p:ph type="sldNum" sz="quarter" idx="12"/>
          </p:nvPr>
        </p:nvSpPr>
        <p:spPr/>
        <p:txBody>
          <a:bodyPr/>
          <a:lstStyle>
            <a:lvl1pPr>
              <a:defRPr>
                <a:latin typeface="Arial" pitchFamily="34" charset="0"/>
              </a:defRPr>
            </a:lvl1pPr>
          </a:lstStyle>
          <a:p>
            <a:fld id="{99316EBF-6E69-484C-84E8-7F10F3D34A7C}" type="slidenum">
              <a:rPr lang="en-US" altLang="en-US"/>
              <a:pPr/>
              <a:t>‹#›</a:t>
            </a:fld>
            <a:endParaRPr lang="en-US" altLang="en-US"/>
          </a:p>
        </p:txBody>
      </p:sp>
    </p:spTree>
    <p:extLst>
      <p:ext uri="{BB962C8B-B14F-4D97-AF65-F5344CB8AC3E}">
        <p14:creationId xmlns:p14="http://schemas.microsoft.com/office/powerpoint/2010/main" val="37249656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atin typeface="Arial" pitchFamily="34" charset="0"/>
              </a:defRPr>
            </a:lvl1pPr>
          </a:lstStyle>
          <a:p>
            <a:fld id="{5038B4F9-BE34-42EC-9560-A34877729248}" type="datetimeFigureOut">
              <a:rPr lang="en-US" altLang="en-US"/>
              <a:pPr/>
              <a:t>4/29/2017</a:t>
            </a:fld>
            <a:endParaRPr lang="en-US" altLang="en-US"/>
          </a:p>
        </p:txBody>
      </p:sp>
      <p:sp>
        <p:nvSpPr>
          <p:cNvPr id="5" name="Footer Placeholder 4"/>
          <p:cNvSpPr>
            <a:spLocks noGrp="1"/>
          </p:cNvSpPr>
          <p:nvPr>
            <p:ph type="ftr" sz="quarter" idx="11"/>
          </p:nvPr>
        </p:nvSpPr>
        <p:spPr/>
        <p:txBody>
          <a:bodyPr/>
          <a:lstStyle>
            <a:lvl1pPr>
              <a:defRPr>
                <a:latin typeface="Arial" pitchFamily="34" charset="0"/>
              </a:defRPr>
            </a:lvl1pPr>
          </a:lstStyle>
          <a:p>
            <a:endParaRPr lang="en-US" altLang="en-US"/>
          </a:p>
        </p:txBody>
      </p:sp>
      <p:sp>
        <p:nvSpPr>
          <p:cNvPr id="6" name="Slide Number Placeholder 5"/>
          <p:cNvSpPr>
            <a:spLocks noGrp="1"/>
          </p:cNvSpPr>
          <p:nvPr>
            <p:ph type="sldNum" sz="quarter" idx="12"/>
          </p:nvPr>
        </p:nvSpPr>
        <p:spPr/>
        <p:txBody>
          <a:bodyPr/>
          <a:lstStyle>
            <a:lvl1pPr>
              <a:defRPr>
                <a:latin typeface="Arial" pitchFamily="34" charset="0"/>
              </a:defRPr>
            </a:lvl1pPr>
          </a:lstStyle>
          <a:p>
            <a:fld id="{BDD5197C-1706-4256-88F5-50177B519482}" type="slidenum">
              <a:rPr lang="en-US" altLang="en-US"/>
              <a:pPr/>
              <a:t>‹#›</a:t>
            </a:fld>
            <a:endParaRPr lang="en-US" altLang="en-US"/>
          </a:p>
        </p:txBody>
      </p:sp>
    </p:spTree>
    <p:extLst>
      <p:ext uri="{BB962C8B-B14F-4D97-AF65-F5344CB8AC3E}">
        <p14:creationId xmlns:p14="http://schemas.microsoft.com/office/powerpoint/2010/main" val="254083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9F64DF92-A8B3-4735-9075-E0B6BFD10136}" type="slidenum">
              <a:rPr lang="en-US" altLang="en-US"/>
              <a:pPr/>
              <a:t>‹#›</a:t>
            </a:fld>
            <a:endParaRPr lang="en-US" altLang="en-US"/>
          </a:p>
        </p:txBody>
      </p:sp>
    </p:spTree>
    <p:extLst>
      <p:ext uri="{BB962C8B-B14F-4D97-AF65-F5344CB8AC3E}">
        <p14:creationId xmlns:p14="http://schemas.microsoft.com/office/powerpoint/2010/main" val="366296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4F7287B5-1B60-4AB2-B722-DC6771C19965}" type="slidenum">
              <a:rPr lang="en-US" altLang="en-US"/>
              <a:pPr/>
              <a:t>‹#›</a:t>
            </a:fld>
            <a:endParaRPr lang="en-US" altLang="en-US"/>
          </a:p>
        </p:txBody>
      </p:sp>
    </p:spTree>
    <p:extLst>
      <p:ext uri="{BB962C8B-B14F-4D97-AF65-F5344CB8AC3E}">
        <p14:creationId xmlns:p14="http://schemas.microsoft.com/office/powerpoint/2010/main" val="2496111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609301D6-B77C-474F-BFDB-9C0095D91543}" type="slidenum">
              <a:rPr lang="en-US" altLang="en-US"/>
              <a:pPr/>
              <a:t>‹#›</a:t>
            </a:fld>
            <a:endParaRPr lang="en-US" altLang="en-US"/>
          </a:p>
        </p:txBody>
      </p:sp>
    </p:spTree>
    <p:extLst>
      <p:ext uri="{BB962C8B-B14F-4D97-AF65-F5344CB8AC3E}">
        <p14:creationId xmlns:p14="http://schemas.microsoft.com/office/powerpoint/2010/main" val="2691489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B31A1D9C-D16B-47E5-9E64-55660F3968E6}" type="slidenum">
              <a:rPr lang="en-US" altLang="en-US"/>
              <a:pPr/>
              <a:t>‹#›</a:t>
            </a:fld>
            <a:endParaRPr lang="en-US" altLang="en-US"/>
          </a:p>
        </p:txBody>
      </p:sp>
    </p:spTree>
    <p:extLst>
      <p:ext uri="{BB962C8B-B14F-4D97-AF65-F5344CB8AC3E}">
        <p14:creationId xmlns:p14="http://schemas.microsoft.com/office/powerpoint/2010/main" val="258022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99BCCEF1-11BA-4CB5-99EF-4CEA3A3491D4}" type="slidenum">
              <a:rPr lang="en-US" altLang="en-US"/>
              <a:pPr/>
              <a:t>‹#›</a:t>
            </a:fld>
            <a:endParaRPr lang="en-US" altLang="en-US"/>
          </a:p>
        </p:txBody>
      </p:sp>
    </p:spTree>
    <p:extLst>
      <p:ext uri="{BB962C8B-B14F-4D97-AF65-F5344CB8AC3E}">
        <p14:creationId xmlns:p14="http://schemas.microsoft.com/office/powerpoint/2010/main" val="373229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1F57B2B8-2345-4E5C-B6AA-BEFCAAC341B0}" type="slidenum">
              <a:rPr lang="en-US" altLang="en-US"/>
              <a:pPr/>
              <a:t>‹#›</a:t>
            </a:fld>
            <a:endParaRPr lang="en-US" altLang="en-US"/>
          </a:p>
        </p:txBody>
      </p:sp>
    </p:spTree>
    <p:extLst>
      <p:ext uri="{BB962C8B-B14F-4D97-AF65-F5344CB8AC3E}">
        <p14:creationId xmlns:p14="http://schemas.microsoft.com/office/powerpoint/2010/main" val="1472943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E6B336AB-0BD9-4E53-9DFA-B419E2923CBD}" type="slidenum">
              <a:rPr lang="en-US" altLang="en-US"/>
              <a:pPr/>
              <a:t>‹#›</a:t>
            </a:fld>
            <a:endParaRPr lang="en-US" altLang="en-US"/>
          </a:p>
        </p:txBody>
      </p:sp>
    </p:spTree>
    <p:extLst>
      <p:ext uri="{BB962C8B-B14F-4D97-AF65-F5344CB8AC3E}">
        <p14:creationId xmlns:p14="http://schemas.microsoft.com/office/powerpoint/2010/main" val="1643291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endParaRPr lang="en-US"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endParaRPr lang="en-US"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91FE0BA5-65DF-4CCD-ADFD-FAF4B26FBD9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19" r:id="rId1"/>
    <p:sldLayoutId id="214748382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xStyles>
    <p:titleStyle>
      <a:lvl1pPr algn="ctr" rtl="0" eaLnBrk="0" fontAlgn="base" hangingPunct="0">
        <a:spcBef>
          <a:spcPct val="0"/>
        </a:spcBef>
        <a:spcAft>
          <a:spcPct val="0"/>
        </a:spcAft>
        <a:defRPr sz="3600">
          <a:solidFill>
            <a:schemeClr val="tx2"/>
          </a:solidFill>
          <a:latin typeface="+mj-lt"/>
          <a:ea typeface="ＭＳ Ｐゴシック" charset="0"/>
          <a:cs typeface="+mj-cs"/>
        </a:defRPr>
      </a:lvl1pPr>
      <a:lvl2pPr algn="ctr" rtl="0" eaLnBrk="0" fontAlgn="base" hangingPunct="0">
        <a:spcBef>
          <a:spcPct val="0"/>
        </a:spcBef>
        <a:spcAft>
          <a:spcPct val="0"/>
        </a:spcAft>
        <a:defRPr sz="3600">
          <a:solidFill>
            <a:schemeClr val="tx2"/>
          </a:solidFill>
          <a:latin typeface="Arial" charset="0"/>
          <a:ea typeface="ＭＳ Ｐゴシック" charset="0"/>
        </a:defRPr>
      </a:lvl2pPr>
      <a:lvl3pPr algn="ctr" rtl="0" eaLnBrk="0" fontAlgn="base" hangingPunct="0">
        <a:spcBef>
          <a:spcPct val="0"/>
        </a:spcBef>
        <a:spcAft>
          <a:spcPct val="0"/>
        </a:spcAft>
        <a:defRPr sz="3600">
          <a:solidFill>
            <a:schemeClr val="tx2"/>
          </a:solidFill>
          <a:latin typeface="Arial" charset="0"/>
          <a:ea typeface="ＭＳ Ｐゴシック" charset="0"/>
        </a:defRPr>
      </a:lvl3pPr>
      <a:lvl4pPr algn="ctr" rtl="0" eaLnBrk="0" fontAlgn="base" hangingPunct="0">
        <a:spcBef>
          <a:spcPct val="0"/>
        </a:spcBef>
        <a:spcAft>
          <a:spcPct val="0"/>
        </a:spcAft>
        <a:defRPr sz="3600">
          <a:solidFill>
            <a:schemeClr val="tx2"/>
          </a:solidFill>
          <a:latin typeface="Arial" charset="0"/>
          <a:ea typeface="ＭＳ Ｐゴシック" charset="0"/>
        </a:defRPr>
      </a:lvl4pPr>
      <a:lvl5pPr algn="ctr" rtl="0" eaLnBrk="0" fontAlgn="base" hangingPunct="0">
        <a:spcBef>
          <a:spcPct val="0"/>
        </a:spcBef>
        <a:spcAft>
          <a:spcPct val="0"/>
        </a:spcAft>
        <a:defRPr sz="3600">
          <a:solidFill>
            <a:schemeClr val="tx2"/>
          </a:solidFill>
          <a:latin typeface="Arial" charset="0"/>
          <a:ea typeface="ＭＳ Ｐゴシック"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fld id="{1E828F60-4801-472C-A742-202255A60BFA}" type="datetimeFigureOut">
              <a:rPr lang="en-US" altLang="en-US"/>
              <a:pPr/>
              <a:t>4/29/2017</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cs typeface="Arial" pitchFamily="34" charset="0"/>
              </a:defRPr>
            </a:lvl1pPr>
          </a:lstStyle>
          <a:p>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51BBB88D-78F8-4A96-A8BE-FC7D191F3EFB}"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mj-cs"/>
        </a:defRPr>
      </a:lvl1pPr>
      <a:lvl2pPr algn="ctr" rtl="0" eaLnBrk="0" fontAlgn="base" hangingPunct="0">
        <a:spcBef>
          <a:spcPct val="0"/>
        </a:spcBef>
        <a:spcAft>
          <a:spcPct val="0"/>
        </a:spcAft>
        <a:defRPr sz="4400">
          <a:solidFill>
            <a:schemeClr val="tx1"/>
          </a:solidFill>
          <a:latin typeface="Calibri" pitchFamily="34" charset="0"/>
          <a:ea typeface="ＭＳ Ｐゴシック" charset="0"/>
        </a:defRPr>
      </a:lvl2pPr>
      <a:lvl3pPr algn="ctr" rtl="0" eaLnBrk="0" fontAlgn="base" hangingPunct="0">
        <a:spcBef>
          <a:spcPct val="0"/>
        </a:spcBef>
        <a:spcAft>
          <a:spcPct val="0"/>
        </a:spcAft>
        <a:defRPr sz="4400">
          <a:solidFill>
            <a:schemeClr val="tx1"/>
          </a:solidFill>
          <a:latin typeface="Calibri" pitchFamily="34" charset="0"/>
          <a:ea typeface="ＭＳ Ｐゴシック" charset="0"/>
        </a:defRPr>
      </a:lvl3pPr>
      <a:lvl4pPr algn="ctr" rtl="0" eaLnBrk="0" fontAlgn="base" hangingPunct="0">
        <a:spcBef>
          <a:spcPct val="0"/>
        </a:spcBef>
        <a:spcAft>
          <a:spcPct val="0"/>
        </a:spcAft>
        <a:defRPr sz="4400">
          <a:solidFill>
            <a:schemeClr val="tx1"/>
          </a:solidFill>
          <a:latin typeface="Calibri" pitchFamily="34" charset="0"/>
          <a:ea typeface="ＭＳ Ｐゴシック" charset="0"/>
        </a:defRPr>
      </a:lvl4pPr>
      <a:lvl5pPr algn="ctr" rtl="0" eaLnBrk="0" fontAlgn="base" hangingPunct="0">
        <a:spcBef>
          <a:spcPct val="0"/>
        </a:spcBef>
        <a:spcAft>
          <a:spcPct val="0"/>
        </a:spcAft>
        <a:defRPr sz="4400">
          <a:solidFill>
            <a:schemeClr val="tx1"/>
          </a:solidFill>
          <a:latin typeface="Calibri" pitchFamily="34" charset="0"/>
          <a:ea typeface="ＭＳ Ｐゴシック"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8"/>
          <p:cNvSpPr>
            <a:spLocks noChangeArrowheads="1"/>
          </p:cNvSpPr>
          <p:nvPr/>
        </p:nvSpPr>
        <p:spPr bwMode="auto">
          <a:xfrm>
            <a:off x="1458913" y="1651000"/>
            <a:ext cx="7162800"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Calibri" pitchFamily="34" charset="0"/>
                <a:ea typeface="ＭＳ Ｐゴシック" pitchFamily="34" charset="-128"/>
              </a:defRPr>
            </a:lvl1pPr>
            <a:lvl2pPr marL="742950" indent="-285750">
              <a:spcBef>
                <a:spcPct val="20000"/>
              </a:spcBef>
              <a:buFont typeface="Arial" pitchFamily="34" charset="0"/>
              <a:buChar char="–"/>
              <a:defRPr sz="2800">
                <a:solidFill>
                  <a:schemeClr val="tx1"/>
                </a:solidFill>
                <a:latin typeface="Calibri" pitchFamily="34" charset="0"/>
                <a:ea typeface="ＭＳ Ｐゴシック" pitchFamily="34" charset="-128"/>
              </a:defRPr>
            </a:lvl2pPr>
            <a:lvl3pPr marL="1143000" indent="-228600">
              <a:spcBef>
                <a:spcPct val="20000"/>
              </a:spcBef>
              <a:buFont typeface="Arial" pitchFamily="34" charset="0"/>
              <a:buChar char="•"/>
              <a:defRPr sz="2400">
                <a:solidFill>
                  <a:schemeClr val="tx1"/>
                </a:solidFill>
                <a:latin typeface="Calibri" pitchFamily="34" charset="0"/>
                <a:ea typeface="ＭＳ Ｐゴシック" pitchFamily="34" charset="-128"/>
              </a:defRPr>
            </a:lvl3pPr>
            <a:lvl4pPr marL="1600200" indent="-228600">
              <a:spcBef>
                <a:spcPct val="20000"/>
              </a:spcBef>
              <a:buFont typeface="Arial" pitchFamily="34" charset="0"/>
              <a:buChar char="–"/>
              <a:defRPr sz="2000">
                <a:solidFill>
                  <a:schemeClr val="tx1"/>
                </a:solidFill>
                <a:latin typeface="Calibri" pitchFamily="34" charset="0"/>
                <a:ea typeface="ＭＳ Ｐゴシック" pitchFamily="34" charset="-128"/>
              </a:defRPr>
            </a:lvl4pPr>
            <a:lvl5pPr marL="2057400" indent="-228600">
              <a:spcBef>
                <a:spcPct val="20000"/>
              </a:spcBef>
              <a:buFont typeface="Arial" pitchFamily="34" charset="0"/>
              <a:buChar char="»"/>
              <a:defRPr sz="2000">
                <a:solidFill>
                  <a:schemeClr val="tx1"/>
                </a:solidFill>
                <a:latin typeface="Calibri" pitchFamily="34" charset="0"/>
                <a:ea typeface="ＭＳ Ｐゴシック" pitchFamily="34" charset="-128"/>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ＭＳ Ｐゴシック" pitchFamily="34" charset="-128"/>
              </a:defRPr>
            </a:lvl9pPr>
          </a:lstStyle>
          <a:p>
            <a:pPr algn="ctr" eaLnBrk="1" hangingPunct="1">
              <a:spcBef>
                <a:spcPct val="0"/>
              </a:spcBef>
              <a:buFontTx/>
              <a:buNone/>
            </a:pPr>
            <a:r>
              <a:rPr lang="en-US" altLang="en-US" sz="4000" b="1" dirty="0">
                <a:solidFill>
                  <a:srgbClr val="FFFFFF"/>
                </a:solidFill>
                <a:latin typeface="Arial" pitchFamily="34" charset="0"/>
              </a:rPr>
              <a:t>CCNA Routing and Switching Study Guide</a:t>
            </a:r>
          </a:p>
          <a:p>
            <a:pPr algn="ctr" eaLnBrk="1" hangingPunct="1">
              <a:spcBef>
                <a:spcPct val="0"/>
              </a:spcBef>
              <a:buFontTx/>
              <a:buNone/>
            </a:pPr>
            <a:endParaRPr lang="en-US" altLang="en-US" sz="3600" b="1" dirty="0">
              <a:solidFill>
                <a:srgbClr val="FFFFFF"/>
              </a:solidFill>
              <a:latin typeface="Arial" pitchFamily="34" charset="0"/>
            </a:endParaRPr>
          </a:p>
          <a:p>
            <a:pPr algn="ctr" eaLnBrk="1" hangingPunct="1">
              <a:spcBef>
                <a:spcPct val="0"/>
              </a:spcBef>
              <a:buFontTx/>
              <a:buNone/>
            </a:pPr>
            <a:r>
              <a:rPr lang="en-US" altLang="en-US" sz="3600" b="1" dirty="0">
                <a:solidFill>
                  <a:srgbClr val="FFFFFF"/>
                </a:solidFill>
                <a:latin typeface="Arial" pitchFamily="34" charset="0"/>
              </a:rPr>
              <a:t>Chapters 3 &amp; 17: Enhanced IGRP</a:t>
            </a:r>
          </a:p>
        </p:txBody>
      </p:sp>
      <p:sp>
        <p:nvSpPr>
          <p:cNvPr id="8" name="Rectangle 9"/>
          <p:cNvSpPr>
            <a:spLocks noGrp="1" noChangeArrowheads="1"/>
          </p:cNvSpPr>
          <p:nvPr>
            <p:ph type="subTitle" idx="1"/>
          </p:nvPr>
        </p:nvSpPr>
        <p:spPr>
          <a:xfrm>
            <a:off x="2133600" y="5805488"/>
            <a:ext cx="5486400" cy="427037"/>
          </a:xfrm>
        </p:spPr>
        <p:txBody>
          <a:bodyPr rtlCol="0">
            <a:normAutofit fontScale="92500" lnSpcReduction="20000"/>
          </a:bodyPr>
          <a:lstStyle/>
          <a:p>
            <a:pPr eaLnBrk="1" fontAlgn="auto" hangingPunct="1">
              <a:lnSpc>
                <a:spcPct val="90000"/>
              </a:lnSpc>
              <a:spcAft>
                <a:spcPts val="0"/>
              </a:spcAft>
              <a:defRPr/>
            </a:pPr>
            <a:r>
              <a:rPr lang="en-US" altLang="en-US" i="1" dirty="0" smtClean="0">
                <a:ea typeface="+mn-ea"/>
              </a:rPr>
              <a:t>Instructor</a:t>
            </a:r>
            <a:r>
              <a:rPr lang="en-US" altLang="en-US" dirty="0" smtClean="0">
                <a:ea typeface="+mn-ea"/>
              </a:rPr>
              <a:t> &amp; Todd Lammle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0"/>
            <a:ext cx="6553200" cy="1143000"/>
          </a:xfrm>
        </p:spPr>
        <p:txBody>
          <a:bodyPr/>
          <a:lstStyle/>
          <a:p>
            <a:r>
              <a:rPr lang="en-US" sz="2400" dirty="0" smtClean="0"/>
              <a:t>Five </a:t>
            </a:r>
            <a:r>
              <a:rPr lang="en-US" sz="2400" dirty="0"/>
              <a:t>different types of packets used by EIGRP</a:t>
            </a:r>
          </a:p>
        </p:txBody>
      </p:sp>
      <p:sp>
        <p:nvSpPr>
          <p:cNvPr id="4" name="Rectangle 3"/>
          <p:cNvSpPr/>
          <p:nvPr/>
        </p:nvSpPr>
        <p:spPr>
          <a:xfrm>
            <a:off x="2286000" y="1143298"/>
            <a:ext cx="6858000" cy="5078313"/>
          </a:xfrm>
          <a:prstGeom prst="rect">
            <a:avLst/>
          </a:prstGeom>
        </p:spPr>
        <p:txBody>
          <a:bodyPr wrap="square">
            <a:spAutoFit/>
          </a:bodyPr>
          <a:lstStyle/>
          <a:p>
            <a:r>
              <a:rPr lang="en-US" b="1" dirty="0"/>
              <a:t>Update:</a:t>
            </a:r>
            <a:r>
              <a:rPr lang="en-US" dirty="0"/>
              <a:t> An </a:t>
            </a:r>
            <a:r>
              <a:rPr lang="en-US" b="1" dirty="0"/>
              <a:t>Update packet</a:t>
            </a:r>
            <a:r>
              <a:rPr lang="en-US" dirty="0"/>
              <a:t> contains route information. When these are sent in response to metric or topology changes, they use reliable multicasts. In the event that only one router needs an update, </a:t>
            </a:r>
            <a:r>
              <a:rPr lang="en-US" dirty="0" smtClean="0"/>
              <a:t>it's </a:t>
            </a:r>
            <a:r>
              <a:rPr lang="en-US" dirty="0"/>
              <a:t>sent via unicasts. </a:t>
            </a:r>
            <a:endParaRPr lang="en-US" dirty="0" smtClean="0"/>
          </a:p>
          <a:p>
            <a:r>
              <a:rPr lang="en-US" dirty="0"/>
              <a:t/>
            </a:r>
            <a:br>
              <a:rPr lang="en-US" dirty="0"/>
            </a:br>
            <a:r>
              <a:rPr lang="en-US" b="1" dirty="0"/>
              <a:t>Query:</a:t>
            </a:r>
            <a:r>
              <a:rPr lang="en-US" dirty="0"/>
              <a:t> A </a:t>
            </a:r>
            <a:r>
              <a:rPr lang="en-US" b="1" dirty="0"/>
              <a:t>Query packet</a:t>
            </a:r>
            <a:r>
              <a:rPr lang="en-US" dirty="0"/>
              <a:t> is a request for specific routes and always uses the reliable multicast method. </a:t>
            </a:r>
            <a:endParaRPr lang="en-US" dirty="0" smtClean="0"/>
          </a:p>
          <a:p>
            <a:r>
              <a:rPr lang="en-US" dirty="0"/>
              <a:t/>
            </a:r>
            <a:br>
              <a:rPr lang="en-US" dirty="0"/>
            </a:br>
            <a:r>
              <a:rPr lang="en-US" b="1" dirty="0"/>
              <a:t>Reply:</a:t>
            </a:r>
            <a:r>
              <a:rPr lang="en-US" dirty="0"/>
              <a:t> A </a:t>
            </a:r>
            <a:r>
              <a:rPr lang="en-US" b="1" dirty="0"/>
              <a:t>Reply packet</a:t>
            </a:r>
            <a:r>
              <a:rPr lang="en-US" dirty="0"/>
              <a:t> is sent in response to a query via the unicast method. Replies either include a specific route to the queried destination or declare that there's no known route. </a:t>
            </a:r>
            <a:br>
              <a:rPr lang="en-US" dirty="0"/>
            </a:br>
            <a:r>
              <a:rPr lang="en-US" dirty="0"/>
              <a:t/>
            </a:r>
            <a:br>
              <a:rPr lang="en-US" dirty="0"/>
            </a:br>
            <a:r>
              <a:rPr lang="en-US" b="1" dirty="0"/>
              <a:t>Hello:</a:t>
            </a:r>
            <a:r>
              <a:rPr lang="en-US" dirty="0"/>
              <a:t> A </a:t>
            </a:r>
            <a:r>
              <a:rPr lang="en-US" b="1" dirty="0"/>
              <a:t>Hello packet</a:t>
            </a:r>
            <a:r>
              <a:rPr lang="en-US" dirty="0"/>
              <a:t> is used to discover EIGRP neighbors and is sent via unreliable multicast, meaning it doesn't require an acknowledgment. </a:t>
            </a:r>
            <a:br>
              <a:rPr lang="en-US" dirty="0"/>
            </a:br>
            <a:r>
              <a:rPr lang="en-US" dirty="0"/>
              <a:t/>
            </a:r>
            <a:br>
              <a:rPr lang="en-US" dirty="0"/>
            </a:br>
            <a:r>
              <a:rPr lang="en-US" b="1" dirty="0"/>
              <a:t>ACK:</a:t>
            </a:r>
            <a:r>
              <a:rPr lang="en-US" dirty="0"/>
              <a:t> An </a:t>
            </a:r>
            <a:r>
              <a:rPr lang="en-US" b="1" dirty="0"/>
              <a:t>ACK packet</a:t>
            </a:r>
            <a:r>
              <a:rPr lang="en-US" dirty="0"/>
              <a:t> is sent in response to an update and is always unicast. </a:t>
            </a:r>
          </a:p>
        </p:txBody>
      </p:sp>
    </p:spTree>
    <p:extLst>
      <p:ext uri="{BB962C8B-B14F-4D97-AF65-F5344CB8AC3E}">
        <p14:creationId xmlns:p14="http://schemas.microsoft.com/office/powerpoint/2010/main" val="278995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934200" cy="715962"/>
          </a:xfrm>
        </p:spPr>
        <p:txBody>
          <a:bodyPr/>
          <a:lstStyle/>
          <a:p>
            <a:r>
              <a:rPr lang="en-US" sz="3200" dirty="0"/>
              <a:t>Diffusing Update Algorithm (DUAL) </a:t>
            </a:r>
            <a:r>
              <a:rPr lang="en-US" dirty="0"/>
              <a:t/>
            </a:r>
            <a:br>
              <a:rPr lang="en-US" dirty="0"/>
            </a:br>
            <a:endParaRPr lang="en-US" dirty="0"/>
          </a:p>
        </p:txBody>
      </p:sp>
      <p:sp>
        <p:nvSpPr>
          <p:cNvPr id="4" name="Rectangle 3"/>
          <p:cNvSpPr/>
          <p:nvPr/>
        </p:nvSpPr>
        <p:spPr>
          <a:xfrm>
            <a:off x="2438400" y="1582341"/>
            <a:ext cx="6400800" cy="3970318"/>
          </a:xfrm>
          <a:prstGeom prst="rect">
            <a:avLst/>
          </a:prstGeom>
        </p:spPr>
        <p:txBody>
          <a:bodyPr wrap="square">
            <a:spAutoFit/>
          </a:bodyPr>
          <a:lstStyle/>
          <a:p>
            <a:r>
              <a:rPr lang="en-US" dirty="0"/>
              <a:t>I mentioned that EIGRP uses </a:t>
            </a:r>
            <a:r>
              <a:rPr lang="en-US" b="1" dirty="0"/>
              <a:t>Diffusing Update Algorithm (DUAL)</a:t>
            </a:r>
            <a:r>
              <a:rPr lang="en-US" dirty="0"/>
              <a:t> for selecting and maintaining the best path to each remote network. DUAL allows EIGRP to carry out these vital tasks: </a:t>
            </a:r>
            <a:endParaRPr lang="en-US" dirty="0" smtClean="0"/>
          </a:p>
          <a:p>
            <a:endParaRPr lang="en-US" dirty="0"/>
          </a:p>
          <a:p>
            <a:pPr marL="285750" indent="-285750">
              <a:buFont typeface="Arial" panose="020B0604020202020204" pitchFamily="34" charset="0"/>
              <a:buChar char="•"/>
            </a:pPr>
            <a:r>
              <a:rPr lang="en-US" dirty="0" smtClean="0"/>
              <a:t>Figure </a:t>
            </a:r>
            <a:r>
              <a:rPr lang="en-US" dirty="0"/>
              <a:t>out a backup route if there's one available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Support variable length subnet masks (VLSMs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Perform dynamic route recoveries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Query neighbors for unknown alternate routes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Send out queries for an alternate route.</a:t>
            </a:r>
          </a:p>
        </p:txBody>
      </p:sp>
    </p:spTree>
    <p:extLst>
      <p:ext uri="{BB962C8B-B14F-4D97-AF65-F5344CB8AC3E}">
        <p14:creationId xmlns:p14="http://schemas.microsoft.com/office/powerpoint/2010/main" val="2790708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752600" y="274638"/>
            <a:ext cx="6934200" cy="1143000"/>
          </a:xfrm>
        </p:spPr>
        <p:txBody>
          <a:bodyPr/>
          <a:lstStyle/>
          <a:p>
            <a:r>
              <a:rPr lang="en-US" altLang="en-US" sz="4000" smtClean="0">
                <a:latin typeface="Calibri" pitchFamily="34" charset="0"/>
                <a:ea typeface="ＭＳ Ｐゴシック" pitchFamily="34" charset="-128"/>
              </a:rPr>
              <a:t>Configuring our little internetwork with EIGRP</a:t>
            </a:r>
          </a:p>
        </p:txBody>
      </p:sp>
      <p:pic>
        <p:nvPicPr>
          <p:cNvPr id="23555"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814638" y="1695450"/>
            <a:ext cx="5106987" cy="3028950"/>
          </a:xfrm>
        </p:spPr>
      </p:pic>
      <p:sp>
        <p:nvSpPr>
          <p:cNvPr id="23556" name="Rectangle 4"/>
          <p:cNvSpPr>
            <a:spLocks noChangeArrowheads="1"/>
          </p:cNvSpPr>
          <p:nvPr/>
        </p:nvSpPr>
        <p:spPr bwMode="auto">
          <a:xfrm>
            <a:off x="2514600" y="5029200"/>
            <a:ext cx="5867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ＭＳ Ｐゴシック" pitchFamily="34" charset="-128"/>
              </a:defRPr>
            </a:lvl1pPr>
            <a:lvl2pPr marL="742950" indent="-285750">
              <a:spcBef>
                <a:spcPct val="20000"/>
              </a:spcBef>
              <a:buChar char="–"/>
              <a:defRPr sz="2800">
                <a:solidFill>
                  <a:schemeClr val="tx1"/>
                </a:solidFill>
                <a:latin typeface="Arial" pitchFamily="34" charset="0"/>
                <a:ea typeface="ＭＳ Ｐゴシック" pitchFamily="34" charset="-128"/>
              </a:defRPr>
            </a:lvl2pPr>
            <a:lvl3pPr marL="1143000" indent="-228600">
              <a:spcBef>
                <a:spcPct val="20000"/>
              </a:spcBef>
              <a:buChar char="•"/>
              <a:defRPr sz="2400">
                <a:solidFill>
                  <a:schemeClr val="tx1"/>
                </a:solidFill>
                <a:latin typeface="Arial" pitchFamily="34" charset="0"/>
                <a:ea typeface="ＭＳ Ｐゴシック" pitchFamily="34" charset="-128"/>
              </a:defRPr>
            </a:lvl3pPr>
            <a:lvl4pPr marL="1600200" indent="-228600">
              <a:spcBef>
                <a:spcPct val="20000"/>
              </a:spcBef>
              <a:buChar char="–"/>
              <a:defRPr sz="2000">
                <a:solidFill>
                  <a:schemeClr val="tx1"/>
                </a:solidFill>
                <a:latin typeface="Arial" pitchFamily="34" charset="0"/>
                <a:ea typeface="ＭＳ Ｐゴシック" pitchFamily="34" charset="-128"/>
              </a:defRPr>
            </a:lvl4pPr>
            <a:lvl5pPr marL="2057400" indent="-228600">
              <a:spcBef>
                <a:spcPct val="20000"/>
              </a:spcBef>
              <a:buChar char="»"/>
              <a:defRPr sz="2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9pPr>
          </a:lstStyle>
          <a:p>
            <a:pPr eaLnBrk="1" hangingPunct="1">
              <a:spcBef>
                <a:spcPts val="600"/>
              </a:spcBef>
              <a:buFontTx/>
              <a:buNone/>
            </a:pPr>
            <a:r>
              <a:rPr lang="en-US" altLang="en-US" sz="1800" dirty="0" err="1">
                <a:latin typeface="Courier New" pitchFamily="49" charset="0"/>
                <a:cs typeface="Times New Roman" pitchFamily="18" charset="0"/>
              </a:rPr>
              <a:t>Corp#</a:t>
            </a:r>
            <a:r>
              <a:rPr lang="en-US" altLang="en-US" sz="1800" b="1" dirty="0" err="1">
                <a:latin typeface="Courier New" pitchFamily="49" charset="0"/>
                <a:cs typeface="Times New Roman" pitchFamily="18" charset="0"/>
              </a:rPr>
              <a:t>config</a:t>
            </a:r>
            <a:r>
              <a:rPr lang="en-US" altLang="en-US" sz="1800" b="1" dirty="0">
                <a:latin typeface="Courier New" pitchFamily="49" charset="0"/>
                <a:cs typeface="Times New Roman" pitchFamily="18" charset="0"/>
              </a:rPr>
              <a:t> t</a:t>
            </a:r>
            <a:endParaRPr lang="en-US" altLang="en-US" sz="1800" dirty="0">
              <a:latin typeface="Courier New" pitchFamily="49" charset="0"/>
              <a:cs typeface="Times New Roman" pitchFamily="18" charset="0"/>
            </a:endParaRPr>
          </a:p>
          <a:p>
            <a:pPr eaLnBrk="1" hangingPunct="1">
              <a:spcBef>
                <a:spcPct val="0"/>
              </a:spcBef>
              <a:buFontTx/>
              <a:buNone/>
            </a:pPr>
            <a:r>
              <a:rPr lang="en-US" altLang="en-US" sz="1800" dirty="0">
                <a:latin typeface="Courier New" pitchFamily="49" charset="0"/>
                <a:cs typeface="Times New Roman" pitchFamily="18" charset="0"/>
              </a:rPr>
              <a:t>Corp(</a:t>
            </a:r>
            <a:r>
              <a:rPr lang="en-US" altLang="en-US" sz="1800" dirty="0" err="1">
                <a:latin typeface="Courier New" pitchFamily="49" charset="0"/>
                <a:cs typeface="Times New Roman" pitchFamily="18" charset="0"/>
              </a:rPr>
              <a:t>config</a:t>
            </a:r>
            <a:r>
              <a:rPr lang="en-US" altLang="en-US" sz="1800" dirty="0">
                <a:latin typeface="Courier New" pitchFamily="49" charset="0"/>
                <a:cs typeface="Times New Roman" pitchFamily="18" charset="0"/>
              </a:rPr>
              <a:t>)#</a:t>
            </a:r>
            <a:r>
              <a:rPr lang="en-US" altLang="en-US" sz="1800" b="1" dirty="0">
                <a:latin typeface="Courier New" pitchFamily="49" charset="0"/>
                <a:cs typeface="Times New Roman" pitchFamily="18" charset="0"/>
              </a:rPr>
              <a:t>router </a:t>
            </a:r>
            <a:r>
              <a:rPr lang="en-US" altLang="en-US" sz="1800" b="1" dirty="0" err="1">
                <a:latin typeface="Courier New" pitchFamily="49" charset="0"/>
                <a:cs typeface="Times New Roman" pitchFamily="18" charset="0"/>
              </a:rPr>
              <a:t>eigrp</a:t>
            </a:r>
            <a:r>
              <a:rPr lang="en-US" altLang="en-US" sz="1800" b="1" dirty="0">
                <a:latin typeface="Courier New" pitchFamily="49" charset="0"/>
                <a:cs typeface="Times New Roman" pitchFamily="18" charset="0"/>
              </a:rPr>
              <a:t> 20</a:t>
            </a:r>
            <a:endParaRPr lang="en-US" altLang="en-US" sz="1800" dirty="0">
              <a:latin typeface="Courier New" pitchFamily="49" charset="0"/>
              <a:cs typeface="Times New Roman" pitchFamily="18" charset="0"/>
            </a:endParaRPr>
          </a:p>
          <a:p>
            <a:pPr eaLnBrk="1" hangingPunct="1">
              <a:spcBef>
                <a:spcPct val="0"/>
              </a:spcBef>
              <a:buFontTx/>
              <a:buNone/>
            </a:pPr>
            <a:r>
              <a:rPr lang="en-US" altLang="en-US" sz="1800" dirty="0">
                <a:latin typeface="Courier New" pitchFamily="49" charset="0"/>
                <a:cs typeface="Times New Roman" pitchFamily="18" charset="0"/>
              </a:rPr>
              <a:t>Corp(</a:t>
            </a:r>
            <a:r>
              <a:rPr lang="en-US" altLang="en-US" sz="1800" dirty="0" err="1">
                <a:latin typeface="Courier New" pitchFamily="49" charset="0"/>
                <a:cs typeface="Times New Roman" pitchFamily="18" charset="0"/>
              </a:rPr>
              <a:t>config</a:t>
            </a:r>
            <a:r>
              <a:rPr lang="en-US" altLang="en-US" sz="1800" dirty="0">
                <a:latin typeface="Courier New" pitchFamily="49" charset="0"/>
                <a:cs typeface="Times New Roman" pitchFamily="18" charset="0"/>
              </a:rPr>
              <a:t>-router)#</a:t>
            </a:r>
            <a:r>
              <a:rPr lang="en-US" altLang="en-US" sz="1800" b="1" dirty="0">
                <a:latin typeface="Courier New" pitchFamily="49" charset="0"/>
                <a:cs typeface="Times New Roman" pitchFamily="18" charset="0"/>
              </a:rPr>
              <a:t>network 172.16.0.0</a:t>
            </a:r>
            <a:endParaRPr lang="en-US" altLang="en-US" sz="1800" dirty="0">
              <a:latin typeface="Courier New" pitchFamily="49" charset="0"/>
              <a:cs typeface="Times New Roman" pitchFamily="18" charset="0"/>
            </a:endParaRPr>
          </a:p>
          <a:p>
            <a:pPr eaLnBrk="1" hangingPunct="1">
              <a:spcBef>
                <a:spcPct val="0"/>
              </a:spcBef>
              <a:spcAft>
                <a:spcPts val="600"/>
              </a:spcAft>
              <a:buFontTx/>
              <a:buNone/>
            </a:pPr>
            <a:r>
              <a:rPr lang="en-US" altLang="en-US" sz="1800" dirty="0">
                <a:latin typeface="Courier New" pitchFamily="49" charset="0"/>
                <a:cs typeface="Times New Roman" pitchFamily="18" charset="0"/>
              </a:rPr>
              <a:t>Corp(</a:t>
            </a:r>
            <a:r>
              <a:rPr lang="en-US" altLang="en-US" sz="1800" dirty="0" err="1">
                <a:latin typeface="Courier New" pitchFamily="49" charset="0"/>
                <a:cs typeface="Times New Roman" pitchFamily="18" charset="0"/>
              </a:rPr>
              <a:t>config</a:t>
            </a:r>
            <a:r>
              <a:rPr lang="en-US" altLang="en-US" sz="1800" dirty="0">
                <a:latin typeface="Courier New" pitchFamily="49" charset="0"/>
                <a:cs typeface="Times New Roman" pitchFamily="18" charset="0"/>
              </a:rPr>
              <a:t>-router)#</a:t>
            </a:r>
            <a:r>
              <a:rPr lang="en-US" altLang="en-US" sz="1800" b="1" dirty="0">
                <a:latin typeface="Courier New" pitchFamily="49" charset="0"/>
                <a:cs typeface="Times New Roman" pitchFamily="18" charset="0"/>
              </a:rPr>
              <a:t>network 10.0.0.0</a:t>
            </a:r>
            <a:endParaRPr lang="en-US" altLang="en-US" sz="1800" dirty="0">
              <a:latin typeface="Courier New" pitchFamily="49"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133600" y="274638"/>
            <a:ext cx="6553200" cy="1143000"/>
          </a:xfrm>
        </p:spPr>
        <p:txBody>
          <a:bodyPr/>
          <a:lstStyle/>
          <a:p>
            <a:r>
              <a:rPr lang="en-US" altLang="en-US" dirty="0" smtClean="0">
                <a:latin typeface="Calibri" pitchFamily="34" charset="0"/>
                <a:ea typeface="ＭＳ Ｐゴシック" pitchFamily="34" charset="-128"/>
              </a:rPr>
              <a:t>VSLM Support and Summarization</a:t>
            </a:r>
          </a:p>
        </p:txBody>
      </p:sp>
      <p:pic>
        <p:nvPicPr>
          <p:cNvPr id="23555"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814638" y="1695450"/>
            <a:ext cx="5106987" cy="3028950"/>
          </a:xfrm>
        </p:spPr>
      </p:pic>
      <p:sp>
        <p:nvSpPr>
          <p:cNvPr id="23556" name="Rectangle 4"/>
          <p:cNvSpPr>
            <a:spLocks noChangeArrowheads="1"/>
          </p:cNvSpPr>
          <p:nvPr/>
        </p:nvSpPr>
        <p:spPr bwMode="auto">
          <a:xfrm>
            <a:off x="2133600" y="5029200"/>
            <a:ext cx="6934200" cy="1554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itchFamily="34" charset="0"/>
                <a:ea typeface="ＭＳ Ｐゴシック" pitchFamily="34" charset="-128"/>
              </a:defRPr>
            </a:lvl1pPr>
            <a:lvl2pPr marL="742950" indent="-285750">
              <a:spcBef>
                <a:spcPct val="20000"/>
              </a:spcBef>
              <a:buChar char="–"/>
              <a:defRPr sz="2800">
                <a:solidFill>
                  <a:schemeClr val="tx1"/>
                </a:solidFill>
                <a:latin typeface="Arial" pitchFamily="34" charset="0"/>
                <a:ea typeface="ＭＳ Ｐゴシック" pitchFamily="34" charset="-128"/>
              </a:defRPr>
            </a:lvl2pPr>
            <a:lvl3pPr marL="1143000" indent="-228600">
              <a:spcBef>
                <a:spcPct val="20000"/>
              </a:spcBef>
              <a:buChar char="•"/>
              <a:defRPr sz="2400">
                <a:solidFill>
                  <a:schemeClr val="tx1"/>
                </a:solidFill>
                <a:latin typeface="Arial" pitchFamily="34" charset="0"/>
                <a:ea typeface="ＭＳ Ｐゴシック" pitchFamily="34" charset="-128"/>
              </a:defRPr>
            </a:lvl3pPr>
            <a:lvl4pPr marL="1600200" indent="-228600">
              <a:spcBef>
                <a:spcPct val="20000"/>
              </a:spcBef>
              <a:buChar char="–"/>
              <a:defRPr sz="2000">
                <a:solidFill>
                  <a:schemeClr val="tx1"/>
                </a:solidFill>
                <a:latin typeface="Arial" pitchFamily="34" charset="0"/>
                <a:ea typeface="ＭＳ Ｐゴシック" pitchFamily="34" charset="-128"/>
              </a:defRPr>
            </a:lvl4pPr>
            <a:lvl5pPr marL="2057400" indent="-228600">
              <a:spcBef>
                <a:spcPct val="20000"/>
              </a:spcBef>
              <a:buChar char="»"/>
              <a:defRPr sz="2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9pPr>
          </a:lstStyle>
          <a:p>
            <a:pPr eaLnBrk="1" hangingPunct="1">
              <a:spcBef>
                <a:spcPts val="600"/>
              </a:spcBef>
              <a:buFontTx/>
              <a:buNone/>
            </a:pPr>
            <a:r>
              <a:rPr lang="en-US" altLang="en-US" sz="1800" dirty="0" err="1">
                <a:solidFill>
                  <a:srgbClr val="000000"/>
                </a:solidFill>
                <a:latin typeface="Courier New" pitchFamily="49" charset="0"/>
                <a:cs typeface="Times New Roman" pitchFamily="18" charset="0"/>
              </a:rPr>
              <a:t>Corp#</a:t>
            </a:r>
            <a:r>
              <a:rPr lang="en-US" altLang="en-US" sz="1800" b="1" dirty="0" err="1">
                <a:solidFill>
                  <a:srgbClr val="000000"/>
                </a:solidFill>
                <a:latin typeface="Courier New" pitchFamily="49" charset="0"/>
                <a:cs typeface="Times New Roman" pitchFamily="18" charset="0"/>
              </a:rPr>
              <a:t>config</a:t>
            </a:r>
            <a:r>
              <a:rPr lang="en-US" altLang="en-US" sz="1800" b="1" dirty="0">
                <a:solidFill>
                  <a:srgbClr val="000000"/>
                </a:solidFill>
                <a:latin typeface="Courier New" pitchFamily="49" charset="0"/>
                <a:cs typeface="Times New Roman" pitchFamily="18" charset="0"/>
              </a:rPr>
              <a:t> t</a:t>
            </a:r>
            <a:endParaRPr lang="en-US" altLang="en-US" sz="1800" dirty="0">
              <a:solidFill>
                <a:srgbClr val="000000"/>
              </a:solidFill>
              <a:latin typeface="Courier New" pitchFamily="49" charset="0"/>
              <a:cs typeface="Times New Roman" pitchFamily="18" charset="0"/>
            </a:endParaRPr>
          </a:p>
          <a:p>
            <a:pPr eaLnBrk="1" hangingPunct="1">
              <a:spcBef>
                <a:spcPct val="0"/>
              </a:spcBef>
              <a:buFontTx/>
              <a:buNone/>
            </a:pPr>
            <a:r>
              <a:rPr lang="en-US" altLang="en-US" sz="1800" dirty="0">
                <a:solidFill>
                  <a:srgbClr val="000000"/>
                </a:solidFill>
                <a:latin typeface="Courier New" pitchFamily="49" charset="0"/>
                <a:cs typeface="Times New Roman" pitchFamily="18" charset="0"/>
              </a:rPr>
              <a:t>Corp(</a:t>
            </a:r>
            <a:r>
              <a:rPr lang="en-US" altLang="en-US" sz="1800" dirty="0" err="1">
                <a:solidFill>
                  <a:srgbClr val="000000"/>
                </a:solidFill>
                <a:latin typeface="Courier New" pitchFamily="49" charset="0"/>
                <a:cs typeface="Times New Roman" pitchFamily="18" charset="0"/>
              </a:rPr>
              <a:t>config</a:t>
            </a:r>
            <a:r>
              <a:rPr lang="en-US" altLang="en-US" sz="1800" dirty="0">
                <a:solidFill>
                  <a:srgbClr val="000000"/>
                </a:solidFill>
                <a:latin typeface="Courier New" pitchFamily="49" charset="0"/>
                <a:cs typeface="Times New Roman" pitchFamily="18" charset="0"/>
              </a:rPr>
              <a:t>)#</a:t>
            </a:r>
            <a:r>
              <a:rPr lang="en-US" altLang="en-US" sz="1800" b="1" dirty="0">
                <a:solidFill>
                  <a:srgbClr val="000000"/>
                </a:solidFill>
                <a:latin typeface="Courier New" pitchFamily="49" charset="0"/>
                <a:cs typeface="Times New Roman" pitchFamily="18" charset="0"/>
              </a:rPr>
              <a:t>router </a:t>
            </a:r>
            <a:r>
              <a:rPr lang="en-US" altLang="en-US" sz="1800" b="1" dirty="0" err="1">
                <a:solidFill>
                  <a:srgbClr val="000000"/>
                </a:solidFill>
                <a:latin typeface="Courier New" pitchFamily="49" charset="0"/>
                <a:cs typeface="Times New Roman" pitchFamily="18" charset="0"/>
              </a:rPr>
              <a:t>eigrp</a:t>
            </a:r>
            <a:r>
              <a:rPr lang="en-US" altLang="en-US" sz="1800" b="1" dirty="0">
                <a:solidFill>
                  <a:srgbClr val="000000"/>
                </a:solidFill>
                <a:latin typeface="Courier New" pitchFamily="49" charset="0"/>
                <a:cs typeface="Times New Roman" pitchFamily="18" charset="0"/>
              </a:rPr>
              <a:t> 20</a:t>
            </a:r>
            <a:endParaRPr lang="en-US" altLang="en-US" sz="1800" dirty="0">
              <a:solidFill>
                <a:srgbClr val="000000"/>
              </a:solidFill>
              <a:latin typeface="Courier New" pitchFamily="49" charset="0"/>
              <a:cs typeface="Times New Roman" pitchFamily="18" charset="0"/>
            </a:endParaRPr>
          </a:p>
          <a:p>
            <a:pPr eaLnBrk="1" hangingPunct="1">
              <a:spcBef>
                <a:spcPct val="0"/>
              </a:spcBef>
              <a:buFontTx/>
              <a:buNone/>
            </a:pPr>
            <a:r>
              <a:rPr lang="en-US" altLang="en-US" sz="1800" dirty="0">
                <a:solidFill>
                  <a:srgbClr val="000000"/>
                </a:solidFill>
                <a:latin typeface="Courier New" pitchFamily="49" charset="0"/>
                <a:cs typeface="Times New Roman" pitchFamily="18" charset="0"/>
              </a:rPr>
              <a:t>Corp(</a:t>
            </a:r>
            <a:r>
              <a:rPr lang="en-US" altLang="en-US" sz="1800" dirty="0" err="1">
                <a:solidFill>
                  <a:srgbClr val="000000"/>
                </a:solidFill>
                <a:latin typeface="Courier New" pitchFamily="49" charset="0"/>
                <a:cs typeface="Times New Roman" pitchFamily="18" charset="0"/>
              </a:rPr>
              <a:t>config</a:t>
            </a:r>
            <a:r>
              <a:rPr lang="en-US" altLang="en-US" sz="1800" dirty="0">
                <a:solidFill>
                  <a:srgbClr val="000000"/>
                </a:solidFill>
                <a:latin typeface="Courier New" pitchFamily="49" charset="0"/>
                <a:cs typeface="Times New Roman" pitchFamily="18" charset="0"/>
              </a:rPr>
              <a:t>-router)#</a:t>
            </a:r>
            <a:r>
              <a:rPr lang="en-US" altLang="en-US" sz="1800" b="1" dirty="0">
                <a:solidFill>
                  <a:srgbClr val="000000"/>
                </a:solidFill>
                <a:latin typeface="Courier New" pitchFamily="49" charset="0"/>
                <a:cs typeface="Times New Roman" pitchFamily="18" charset="0"/>
              </a:rPr>
              <a:t>network </a:t>
            </a:r>
            <a:r>
              <a:rPr lang="en-US" altLang="en-US" sz="1800" b="1" dirty="0" smtClean="0">
                <a:solidFill>
                  <a:srgbClr val="000000"/>
                </a:solidFill>
                <a:latin typeface="Courier New" pitchFamily="49" charset="0"/>
                <a:cs typeface="Times New Roman" pitchFamily="18" charset="0"/>
              </a:rPr>
              <a:t>1</a:t>
            </a:r>
            <a:r>
              <a:rPr lang="en-US" altLang="zh-CN" sz="1800" b="1" dirty="0" smtClean="0">
                <a:solidFill>
                  <a:srgbClr val="000000"/>
                </a:solidFill>
                <a:latin typeface="Courier New" pitchFamily="49" charset="0"/>
                <a:cs typeface="Times New Roman" pitchFamily="18" charset="0"/>
              </a:rPr>
              <a:t>0.10.11.0 0.0.0.255</a:t>
            </a:r>
            <a:endParaRPr lang="en-US" altLang="en-US" sz="1800" dirty="0">
              <a:solidFill>
                <a:srgbClr val="000000"/>
              </a:solidFill>
              <a:latin typeface="Courier New" pitchFamily="49" charset="0"/>
              <a:cs typeface="Times New Roman" pitchFamily="18" charset="0"/>
            </a:endParaRPr>
          </a:p>
          <a:p>
            <a:pPr eaLnBrk="1" hangingPunct="1">
              <a:spcBef>
                <a:spcPct val="0"/>
              </a:spcBef>
              <a:spcAft>
                <a:spcPts val="600"/>
              </a:spcAft>
              <a:buFontTx/>
              <a:buNone/>
            </a:pPr>
            <a:r>
              <a:rPr lang="en-US" altLang="en-US" sz="1800" dirty="0">
                <a:solidFill>
                  <a:srgbClr val="000000"/>
                </a:solidFill>
                <a:latin typeface="Courier New" pitchFamily="49" charset="0"/>
                <a:cs typeface="Times New Roman" pitchFamily="18" charset="0"/>
              </a:rPr>
              <a:t>Corp(</a:t>
            </a:r>
            <a:r>
              <a:rPr lang="en-US" altLang="en-US" sz="1800" dirty="0" err="1">
                <a:solidFill>
                  <a:srgbClr val="000000"/>
                </a:solidFill>
                <a:latin typeface="Courier New" pitchFamily="49" charset="0"/>
                <a:cs typeface="Times New Roman" pitchFamily="18" charset="0"/>
              </a:rPr>
              <a:t>config</a:t>
            </a:r>
            <a:r>
              <a:rPr lang="en-US" altLang="en-US" sz="1800" dirty="0">
                <a:solidFill>
                  <a:srgbClr val="000000"/>
                </a:solidFill>
                <a:latin typeface="Courier New" pitchFamily="49" charset="0"/>
                <a:cs typeface="Times New Roman" pitchFamily="18" charset="0"/>
              </a:rPr>
              <a:t>-router)#</a:t>
            </a:r>
            <a:r>
              <a:rPr lang="en-US" altLang="en-US" sz="1800" b="1" dirty="0">
                <a:solidFill>
                  <a:srgbClr val="000000"/>
                </a:solidFill>
                <a:latin typeface="Courier New" pitchFamily="49" charset="0"/>
                <a:cs typeface="Times New Roman" pitchFamily="18" charset="0"/>
              </a:rPr>
              <a:t>network </a:t>
            </a:r>
            <a:r>
              <a:rPr lang="en-US" altLang="en-US" sz="1800" b="1" dirty="0" smtClean="0">
                <a:solidFill>
                  <a:srgbClr val="000000"/>
                </a:solidFill>
                <a:latin typeface="Courier New" pitchFamily="49" charset="0"/>
                <a:cs typeface="Times New Roman" pitchFamily="18" charset="0"/>
              </a:rPr>
              <a:t>172.16.10.0 0.0.0.3</a:t>
            </a:r>
          </a:p>
          <a:p>
            <a:pPr eaLnBrk="1" hangingPunct="1">
              <a:spcBef>
                <a:spcPct val="0"/>
              </a:spcBef>
              <a:spcAft>
                <a:spcPts val="600"/>
              </a:spcAft>
              <a:buNone/>
            </a:pPr>
            <a:r>
              <a:rPr lang="en-US" altLang="en-US" sz="1800" dirty="0">
                <a:solidFill>
                  <a:srgbClr val="000000"/>
                </a:solidFill>
                <a:latin typeface="Courier New" pitchFamily="49" charset="0"/>
                <a:cs typeface="Times New Roman" pitchFamily="18" charset="0"/>
              </a:rPr>
              <a:t>Corp(</a:t>
            </a:r>
            <a:r>
              <a:rPr lang="en-US" altLang="en-US" sz="1800" dirty="0" err="1">
                <a:solidFill>
                  <a:srgbClr val="000000"/>
                </a:solidFill>
                <a:latin typeface="Courier New" pitchFamily="49" charset="0"/>
                <a:cs typeface="Times New Roman" pitchFamily="18" charset="0"/>
              </a:rPr>
              <a:t>config</a:t>
            </a:r>
            <a:r>
              <a:rPr lang="en-US" altLang="en-US" sz="1800" dirty="0">
                <a:solidFill>
                  <a:srgbClr val="000000"/>
                </a:solidFill>
                <a:latin typeface="Courier New" pitchFamily="49" charset="0"/>
                <a:cs typeface="Times New Roman" pitchFamily="18" charset="0"/>
              </a:rPr>
              <a:t>-router)#</a:t>
            </a:r>
            <a:r>
              <a:rPr lang="en-US" altLang="en-US" sz="1800" b="1" dirty="0">
                <a:solidFill>
                  <a:srgbClr val="000000"/>
                </a:solidFill>
                <a:latin typeface="Courier New" pitchFamily="49" charset="0"/>
                <a:cs typeface="Times New Roman" pitchFamily="18" charset="0"/>
              </a:rPr>
              <a:t>network </a:t>
            </a:r>
            <a:r>
              <a:rPr lang="en-US" altLang="en-US" sz="1800" b="1" dirty="0" smtClean="0">
                <a:solidFill>
                  <a:srgbClr val="000000"/>
                </a:solidFill>
                <a:latin typeface="Courier New" pitchFamily="49" charset="0"/>
                <a:cs typeface="Times New Roman" pitchFamily="18" charset="0"/>
              </a:rPr>
              <a:t>172.16.10.4 0.0.0.3</a:t>
            </a:r>
            <a:endParaRPr lang="en-US" altLang="en-US" sz="1800" b="1" dirty="0">
              <a:solidFill>
                <a:srgbClr val="000000"/>
              </a:solidFill>
              <a:latin typeface="Courier New" pitchFamily="49" charset="0"/>
              <a:cs typeface="Times New Roman" pitchFamily="18" charset="0"/>
            </a:endParaRPr>
          </a:p>
        </p:txBody>
      </p:sp>
    </p:spTree>
    <p:extLst>
      <p:ext uri="{BB962C8B-B14F-4D97-AF65-F5344CB8AC3E}">
        <p14:creationId xmlns:p14="http://schemas.microsoft.com/office/powerpoint/2010/main" val="4124160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981200" y="274638"/>
            <a:ext cx="6934200" cy="1143000"/>
          </a:xfrm>
        </p:spPr>
        <p:txBody>
          <a:bodyPr/>
          <a:lstStyle/>
          <a:p>
            <a:r>
              <a:rPr lang="en-US" altLang="en-US" sz="4800" smtClean="0">
                <a:latin typeface="Calibri" pitchFamily="34" charset="0"/>
                <a:ea typeface="ＭＳ Ｐゴシック" pitchFamily="34" charset="-128"/>
              </a:rPr>
              <a:t>Discontiguous networks</a:t>
            </a:r>
          </a:p>
        </p:txBody>
      </p:sp>
      <p:pic>
        <p:nvPicPr>
          <p:cNvPr id="24579"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514600" y="1447800"/>
            <a:ext cx="5791200" cy="4005263"/>
          </a:xfrm>
        </p:spPr>
      </p:pic>
      <p:sp>
        <p:nvSpPr>
          <p:cNvPr id="2" name="Rectangle 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Always typing in </a:t>
            </a:r>
            <a:r>
              <a:rPr kumimoji="0" lang="en-US" altLang="en-US" sz="1000" b="0" i="0" u="none" strike="noStrike" cap="none" normalizeH="0" baseline="0" smtClean="0">
                <a:ln>
                  <a:noFill/>
                </a:ln>
                <a:solidFill>
                  <a:schemeClr val="tx1"/>
                </a:solidFill>
                <a:effectLst/>
                <a:latin typeface="Arial Unicode MS" pitchFamily="34" charset="-128"/>
                <a:cs typeface="Arial" pitchFamily="34" charset="0"/>
              </a:rPr>
              <a:t>no auto-summary</a:t>
            </a:r>
            <a:r>
              <a:rPr kumimoji="0" lang="en-US" altLang="en-US" sz="600" b="0" i="0" u="none" strike="noStrike" cap="none" normalizeH="0" baseline="0" smtClean="0">
                <a:ln>
                  <a:noFill/>
                </a:ln>
                <a:solidFill>
                  <a:schemeClr val="tx1"/>
                </a:solidFill>
                <a:effectLst/>
                <a:latin typeface="Arial" pitchFamily="34" charset="0"/>
                <a:cs typeface="Arial" pitchFamily="34" charset="0"/>
              </a:rPr>
              <a:t> under RIPv2 and EIGRP is common practice today. </a:t>
            </a: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Rectangle 2"/>
          <p:cNvSpPr/>
          <p:nvPr/>
        </p:nvSpPr>
        <p:spPr>
          <a:xfrm>
            <a:off x="2133600" y="5715000"/>
            <a:ext cx="6629400" cy="646331"/>
          </a:xfrm>
          <a:prstGeom prst="rect">
            <a:avLst/>
          </a:prstGeom>
        </p:spPr>
        <p:txBody>
          <a:bodyPr wrap="square">
            <a:spAutoFit/>
          </a:bodyPr>
          <a:lstStyle/>
          <a:p>
            <a:r>
              <a:rPr lang="en-US" dirty="0" smtClean="0"/>
              <a:t>To solve </a:t>
            </a:r>
            <a:r>
              <a:rPr lang="en-US" dirty="0" err="1" smtClean="0"/>
              <a:t>discontiguous</a:t>
            </a:r>
            <a:r>
              <a:rPr lang="en-US" dirty="0" smtClean="0"/>
              <a:t> networks, always </a:t>
            </a:r>
            <a:r>
              <a:rPr lang="en-US" dirty="0"/>
              <a:t>typing in </a:t>
            </a:r>
            <a:r>
              <a:rPr lang="en-US" b="1" dirty="0">
                <a:solidFill>
                  <a:srgbClr val="FF0000"/>
                </a:solidFill>
              </a:rPr>
              <a:t>no auto-summary </a:t>
            </a:r>
            <a:r>
              <a:rPr lang="en-US" dirty="0"/>
              <a:t>under RIPv2 and EIGRP is common practice today.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1143000"/>
          </a:xfrm>
        </p:spPr>
        <p:txBody>
          <a:bodyPr/>
          <a:lstStyle/>
          <a:p>
            <a:r>
              <a:rPr lang="en-US" dirty="0" smtClean="0"/>
              <a:t>Route selection with EIGRP</a:t>
            </a:r>
            <a:endParaRPr lang="en-US" dirty="0"/>
          </a:p>
        </p:txBody>
      </p:sp>
      <p:sp>
        <p:nvSpPr>
          <p:cNvPr id="4" name="Rectangle 3"/>
          <p:cNvSpPr/>
          <p:nvPr/>
        </p:nvSpPr>
        <p:spPr>
          <a:xfrm>
            <a:off x="2286000" y="2274838"/>
            <a:ext cx="6477000" cy="2031325"/>
          </a:xfrm>
          <a:prstGeom prst="rect">
            <a:avLst/>
          </a:prstGeom>
        </p:spPr>
        <p:txBody>
          <a:bodyPr wrap="square">
            <a:spAutoFit/>
          </a:bodyPr>
          <a:lstStyle/>
          <a:p>
            <a:r>
              <a:rPr lang="en-US" dirty="0" smtClean="0"/>
              <a:t>EIGRP </a:t>
            </a:r>
            <a:r>
              <a:rPr lang="en-US" dirty="0"/>
              <a:t>uses a combination of these four </a:t>
            </a:r>
            <a:r>
              <a:rPr lang="en-US" dirty="0" smtClean="0"/>
              <a:t>factors </a:t>
            </a:r>
            <a:r>
              <a:rPr lang="en-US" dirty="0"/>
              <a:t>to compare routes and select the best possible </a:t>
            </a:r>
            <a:r>
              <a:rPr lang="en-US" dirty="0" smtClean="0"/>
              <a:t>path: </a:t>
            </a:r>
          </a:p>
          <a:p>
            <a:r>
              <a:rPr lang="en-US" dirty="0"/>
              <a:t/>
            </a:r>
            <a:br>
              <a:rPr lang="en-US" dirty="0"/>
            </a:br>
            <a:r>
              <a:rPr lang="en-US" b="1" dirty="0"/>
              <a:t>Bandwidth</a:t>
            </a:r>
            <a:endParaRPr lang="en-US" dirty="0"/>
          </a:p>
          <a:p>
            <a:r>
              <a:rPr lang="en-US" b="1" dirty="0"/>
              <a:t>Delay</a:t>
            </a:r>
            <a:endParaRPr lang="en-US" dirty="0"/>
          </a:p>
          <a:p>
            <a:r>
              <a:rPr lang="en-US" b="1" dirty="0"/>
              <a:t>Load</a:t>
            </a:r>
            <a:endParaRPr lang="en-US" dirty="0"/>
          </a:p>
          <a:p>
            <a:r>
              <a:rPr lang="en-US" b="1" dirty="0"/>
              <a:t>Reliability</a:t>
            </a:r>
            <a:endParaRPr lang="en-US" dirty="0"/>
          </a:p>
        </p:txBody>
      </p:sp>
    </p:spTree>
    <p:extLst>
      <p:ext uri="{BB962C8B-B14F-4D97-AF65-F5344CB8AC3E}">
        <p14:creationId xmlns:p14="http://schemas.microsoft.com/office/powerpoint/2010/main" val="303433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905000" y="152400"/>
            <a:ext cx="7239000" cy="1143000"/>
          </a:xfrm>
        </p:spPr>
        <p:txBody>
          <a:bodyPr/>
          <a:lstStyle/>
          <a:p>
            <a:r>
              <a:rPr lang="en-US" altLang="en-US" sz="4400" smtClean="0">
                <a:latin typeface="Calibri" pitchFamily="34" charset="0"/>
                <a:ea typeface="ＭＳ Ｐゴシック" pitchFamily="34" charset="-128"/>
              </a:rPr>
              <a:t>EIGRP route selection process</a:t>
            </a:r>
          </a:p>
        </p:txBody>
      </p:sp>
      <p:pic>
        <p:nvPicPr>
          <p:cNvPr id="25603"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662238" y="2133600"/>
            <a:ext cx="5969000" cy="38909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629400" cy="1143000"/>
          </a:xfrm>
        </p:spPr>
        <p:txBody>
          <a:bodyPr/>
          <a:lstStyle/>
          <a:p>
            <a:r>
              <a:rPr lang="en-US" sz="3200" dirty="0" smtClean="0"/>
              <a:t>Routing table on the Corp router</a:t>
            </a:r>
            <a:endParaRPr lang="en-US" sz="3200" dirty="0"/>
          </a:p>
        </p:txBody>
      </p:sp>
      <p:sp>
        <p:nvSpPr>
          <p:cNvPr id="4" name="Rectangle 3"/>
          <p:cNvSpPr/>
          <p:nvPr/>
        </p:nvSpPr>
        <p:spPr>
          <a:xfrm>
            <a:off x="2286000" y="1633478"/>
            <a:ext cx="6629400" cy="2862322"/>
          </a:xfrm>
          <a:prstGeom prst="rect">
            <a:avLst/>
          </a:prstGeom>
        </p:spPr>
        <p:txBody>
          <a:bodyPr wrap="square">
            <a:spAutoFit/>
          </a:bodyPr>
          <a:lstStyle/>
          <a:p>
            <a:r>
              <a:rPr lang="en-US" dirty="0" smtClean="0"/>
              <a:t>172.16.0.0/30 </a:t>
            </a:r>
            <a:r>
              <a:rPr lang="en-US" dirty="0"/>
              <a:t>is </a:t>
            </a:r>
            <a:r>
              <a:rPr lang="en-US" dirty="0" err="1"/>
              <a:t>subnetted</a:t>
            </a:r>
            <a:r>
              <a:rPr lang="en-US" dirty="0"/>
              <a:t>, 2 subnets</a:t>
            </a:r>
          </a:p>
          <a:p>
            <a:r>
              <a:rPr lang="en-US" dirty="0"/>
              <a:t>C 172.16.10.4 is directly connected, Serial0/1</a:t>
            </a:r>
          </a:p>
          <a:p>
            <a:r>
              <a:rPr lang="en-US" dirty="0"/>
              <a:t>C 172.16.10.0 is directly connected, Serial0/0</a:t>
            </a:r>
          </a:p>
          <a:p>
            <a:r>
              <a:rPr lang="en-US" dirty="0"/>
              <a:t>10.0.0.0/24 is </a:t>
            </a:r>
            <a:r>
              <a:rPr lang="en-US" dirty="0" err="1"/>
              <a:t>subnetted</a:t>
            </a:r>
            <a:r>
              <a:rPr lang="en-US" dirty="0"/>
              <a:t>, 6 subnets</a:t>
            </a:r>
          </a:p>
          <a:p>
            <a:r>
              <a:rPr lang="en-US" dirty="0"/>
              <a:t>C 10.10.10.0 is directly connected, GigabitEthernet0/0</a:t>
            </a:r>
          </a:p>
          <a:p>
            <a:r>
              <a:rPr lang="en-US" dirty="0"/>
              <a:t>C 10.10.11.0 is directly connected, GigabitEthernet0/1</a:t>
            </a:r>
          </a:p>
          <a:p>
            <a:r>
              <a:rPr lang="en-US" dirty="0">
                <a:solidFill>
                  <a:srgbClr val="FF0000"/>
                </a:solidFill>
              </a:rPr>
              <a:t>D 10.10.20.0 [90/3200000] via 172.16.10.2, 00:00:27, Serial0/0</a:t>
            </a:r>
          </a:p>
          <a:p>
            <a:r>
              <a:rPr lang="en-US" dirty="0"/>
              <a:t>D 10.10.30.0 [90/3200000] via 172.16.10.2, 00:00:27, </a:t>
            </a:r>
            <a:r>
              <a:rPr lang="en-US" dirty="0" smtClean="0"/>
              <a:t>Serial0/0</a:t>
            </a:r>
          </a:p>
          <a:p>
            <a:r>
              <a:rPr lang="en-US" dirty="0"/>
              <a:t>D 10.10.40.0 [90/2297856] via 172.16.10.6, 00:00:29, Serial0/1</a:t>
            </a:r>
          </a:p>
          <a:p>
            <a:r>
              <a:rPr lang="en-US" dirty="0"/>
              <a:t>D 10.10.50.0 [90/2297856] via 172.16.10.6, 00:00:30, Serial0/1</a:t>
            </a:r>
          </a:p>
        </p:txBody>
      </p:sp>
    </p:spTree>
    <p:extLst>
      <p:ext uri="{BB962C8B-B14F-4D97-AF65-F5344CB8AC3E}">
        <p14:creationId xmlns:p14="http://schemas.microsoft.com/office/powerpoint/2010/main" val="3491783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0"/>
            <a:ext cx="6629400" cy="411162"/>
          </a:xfrm>
        </p:spPr>
        <p:txBody>
          <a:bodyPr/>
          <a:lstStyle/>
          <a:p>
            <a:r>
              <a:rPr lang="en-US" sz="2400" dirty="0" smtClean="0"/>
              <a:t>After adding the network </a:t>
            </a:r>
            <a:r>
              <a:rPr lang="en-US" sz="2400" dirty="0"/>
              <a:t>192.168.10.0/24</a:t>
            </a:r>
            <a:r>
              <a:rPr lang="en-US" sz="2400" dirty="0" smtClean="0"/>
              <a:t> </a:t>
            </a:r>
            <a:endParaRPr lang="en-US" sz="2400" dirty="0"/>
          </a:p>
        </p:txBody>
      </p:sp>
      <p:sp>
        <p:nvSpPr>
          <p:cNvPr id="4" name="Rectangle 3"/>
          <p:cNvSpPr/>
          <p:nvPr/>
        </p:nvSpPr>
        <p:spPr>
          <a:xfrm>
            <a:off x="2133600" y="422493"/>
            <a:ext cx="6705600" cy="6740307"/>
          </a:xfrm>
          <a:prstGeom prst="rect">
            <a:avLst/>
          </a:prstGeom>
        </p:spPr>
        <p:txBody>
          <a:bodyPr wrap="square">
            <a:spAutoFit/>
          </a:bodyPr>
          <a:lstStyle/>
          <a:p>
            <a:r>
              <a:rPr lang="en-US" sz="1600" dirty="0" err="1"/>
              <a:t>Corp#</a:t>
            </a:r>
            <a:r>
              <a:rPr lang="en-US" sz="1600" b="1" dirty="0" err="1"/>
              <a:t>sh</a:t>
            </a:r>
            <a:r>
              <a:rPr lang="en-US" sz="1600" b="1" dirty="0"/>
              <a:t> </a:t>
            </a:r>
            <a:r>
              <a:rPr lang="en-US" sz="1600" b="1" dirty="0" err="1"/>
              <a:t>ip</a:t>
            </a:r>
            <a:r>
              <a:rPr lang="en-US" sz="1600" b="1" dirty="0"/>
              <a:t> </a:t>
            </a:r>
            <a:r>
              <a:rPr lang="en-US" sz="1600" b="1" dirty="0" err="1"/>
              <a:t>eigrp</a:t>
            </a:r>
            <a:r>
              <a:rPr lang="en-US" sz="1600" b="1" dirty="0"/>
              <a:t> topology</a:t>
            </a:r>
          </a:p>
          <a:p>
            <a:r>
              <a:rPr lang="en-US" sz="1600" dirty="0"/>
              <a:t>IP-EIGRP Topology Table for AS(20)/ID(10.10.11.1)</a:t>
            </a:r>
          </a:p>
          <a:p>
            <a:r>
              <a:rPr lang="fr-FR" sz="1600" dirty="0"/>
              <a:t>Codes: P - Passive, A - Active, U - Update, Q - </a:t>
            </a:r>
            <a:r>
              <a:rPr lang="fr-FR" sz="1600" dirty="0" err="1"/>
              <a:t>Query</a:t>
            </a:r>
            <a:r>
              <a:rPr lang="fr-FR" sz="1600" dirty="0"/>
              <a:t>, R - </a:t>
            </a:r>
            <a:r>
              <a:rPr lang="fr-FR" sz="1600" dirty="0" err="1"/>
              <a:t>Reply</a:t>
            </a:r>
            <a:r>
              <a:rPr lang="fr-FR" sz="1600" dirty="0"/>
              <a:t>,</a:t>
            </a:r>
          </a:p>
          <a:p>
            <a:r>
              <a:rPr lang="en-US" sz="1600" dirty="0"/>
              <a:t>r - reply Status, s - </a:t>
            </a:r>
            <a:r>
              <a:rPr lang="en-US" sz="1600" dirty="0" err="1"/>
              <a:t>sia</a:t>
            </a:r>
            <a:r>
              <a:rPr lang="en-US" sz="1600" dirty="0"/>
              <a:t> Status</a:t>
            </a:r>
          </a:p>
          <a:p>
            <a:r>
              <a:rPr lang="en-US" sz="1600" dirty="0"/>
              <a:t>P 10.10.10.0/24, 1 successors, FD is 128256</a:t>
            </a:r>
          </a:p>
          <a:p>
            <a:r>
              <a:rPr lang="en-US" sz="1600" dirty="0"/>
              <a:t>via Connected, GigbitEthernet0/0</a:t>
            </a:r>
          </a:p>
          <a:p>
            <a:r>
              <a:rPr lang="en-US" sz="1600" dirty="0"/>
              <a:t>P 10.10.11.0/24, 1 successors, FD is 128256</a:t>
            </a:r>
          </a:p>
          <a:p>
            <a:r>
              <a:rPr lang="en-US" sz="1600" dirty="0"/>
              <a:t>via Connected, GigbitEthernet0/1</a:t>
            </a:r>
          </a:p>
          <a:p>
            <a:r>
              <a:rPr lang="en-US" sz="1600" dirty="0"/>
              <a:t>P 10.10.20.0/24, 1 successors, FD is 2300416</a:t>
            </a:r>
          </a:p>
          <a:p>
            <a:r>
              <a:rPr lang="en-US" sz="1600" dirty="0"/>
              <a:t>via 172.16.10.6 (2300416/156160), Serial0/1</a:t>
            </a:r>
          </a:p>
          <a:p>
            <a:r>
              <a:rPr lang="en-US" sz="1600" dirty="0"/>
              <a:t>via 172.16.10.2 (3200000/128256), Serial0/0</a:t>
            </a:r>
          </a:p>
          <a:p>
            <a:r>
              <a:rPr lang="en-US" sz="1600" dirty="0"/>
              <a:t>P 10.10.30.0/24, 1 successors, FD is 2300416</a:t>
            </a:r>
          </a:p>
          <a:p>
            <a:r>
              <a:rPr lang="en-US" sz="1600" dirty="0"/>
              <a:t>via 172.16.10.6 (2300416/156160), Serial0/1</a:t>
            </a:r>
          </a:p>
          <a:p>
            <a:r>
              <a:rPr lang="en-US" sz="1600" dirty="0"/>
              <a:t>via 172.16.10.2 (3200000/128256), </a:t>
            </a:r>
            <a:r>
              <a:rPr lang="en-US" sz="1600" dirty="0" smtClean="0"/>
              <a:t>Serial0/0</a:t>
            </a:r>
          </a:p>
          <a:p>
            <a:r>
              <a:rPr lang="en-US" sz="1600" dirty="0"/>
              <a:t>P 10.10.40.0/24, 1 successors, FD is 2297856</a:t>
            </a:r>
          </a:p>
          <a:p>
            <a:r>
              <a:rPr lang="en-US" sz="1600" dirty="0"/>
              <a:t>via 172.16.10.6 (2297856/128256), Serial0/1</a:t>
            </a:r>
          </a:p>
          <a:p>
            <a:r>
              <a:rPr lang="en-US" sz="1600" dirty="0"/>
              <a:t>via 172.16.10.2 (3202560/156160), Serial0/0</a:t>
            </a:r>
          </a:p>
          <a:p>
            <a:r>
              <a:rPr lang="en-US" sz="1600" dirty="0"/>
              <a:t>P 10.10.50.0/24, 1 successors, FD is 2297856</a:t>
            </a:r>
          </a:p>
          <a:p>
            <a:r>
              <a:rPr lang="en-US" sz="1600" dirty="0"/>
              <a:t>via 172.16.10.6 (2297856/128256), Serial0/1</a:t>
            </a:r>
          </a:p>
          <a:p>
            <a:r>
              <a:rPr lang="en-US" sz="1600" dirty="0"/>
              <a:t>via 172.16.10.2 (3202560/156160), Serial0/0</a:t>
            </a:r>
          </a:p>
          <a:p>
            <a:r>
              <a:rPr lang="en-US" sz="1600" b="1" dirty="0">
                <a:solidFill>
                  <a:srgbClr val="FF0000"/>
                </a:solidFill>
              </a:rPr>
              <a:t>P 192.168.10.0/24, 1 successors, FD is 2172416</a:t>
            </a:r>
          </a:p>
          <a:p>
            <a:r>
              <a:rPr lang="en-US" sz="1600" dirty="0"/>
              <a:t>via 172.16.10.6 (</a:t>
            </a:r>
            <a:r>
              <a:rPr lang="en-US" sz="1600" dirty="0">
                <a:solidFill>
                  <a:srgbClr val="FF0000"/>
                </a:solidFill>
              </a:rPr>
              <a:t>2172416</a:t>
            </a:r>
            <a:r>
              <a:rPr lang="en-US" sz="1600" dirty="0"/>
              <a:t>/28160), Serial0/1</a:t>
            </a:r>
          </a:p>
          <a:p>
            <a:r>
              <a:rPr lang="en-US" sz="1600" dirty="0"/>
              <a:t>via 172.16.10.2 (</a:t>
            </a:r>
            <a:r>
              <a:rPr lang="en-US" sz="1600" dirty="0">
                <a:solidFill>
                  <a:srgbClr val="FF0000"/>
                </a:solidFill>
              </a:rPr>
              <a:t>3074560</a:t>
            </a:r>
            <a:r>
              <a:rPr lang="en-US" sz="1600" dirty="0"/>
              <a:t>/28160), Serial0/0</a:t>
            </a:r>
          </a:p>
          <a:p>
            <a:r>
              <a:rPr lang="en-US" sz="1600" dirty="0"/>
              <a:t>P 172.16.10.4/30, 1 successors, FD is 2169856</a:t>
            </a:r>
          </a:p>
          <a:p>
            <a:r>
              <a:rPr lang="en-US" sz="1600" dirty="0"/>
              <a:t>via Connected, Serial0/1</a:t>
            </a:r>
          </a:p>
          <a:p>
            <a:r>
              <a:rPr lang="en-US" sz="1600" dirty="0"/>
              <a:t>P 172.16.10.0/30, 1 successors, FD is 3072000</a:t>
            </a:r>
          </a:p>
          <a:p>
            <a:r>
              <a:rPr lang="en-US" sz="1600" dirty="0"/>
              <a:t>via Connected, Serial0/0</a:t>
            </a:r>
          </a:p>
        </p:txBody>
      </p:sp>
    </p:spTree>
    <p:extLst>
      <p:ext uri="{BB962C8B-B14F-4D97-AF65-F5344CB8AC3E}">
        <p14:creationId xmlns:p14="http://schemas.microsoft.com/office/powerpoint/2010/main" val="2420551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09800" y="274638"/>
            <a:ext cx="6477000" cy="1143000"/>
          </a:xfrm>
        </p:spPr>
        <p:txBody>
          <a:bodyPr/>
          <a:lstStyle/>
          <a:p>
            <a:r>
              <a:rPr lang="en-US" altLang="en-US" sz="4000" smtClean="0">
                <a:latin typeface="Calibri" pitchFamily="34" charset="0"/>
                <a:ea typeface="ＭＳ Ｐゴシック" pitchFamily="34" charset="-128"/>
              </a:rPr>
              <a:t>Split horizon in action, part 1</a:t>
            </a:r>
          </a:p>
        </p:txBody>
      </p:sp>
      <p:pic>
        <p:nvPicPr>
          <p:cNvPr id="26627"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200400" y="1524000"/>
            <a:ext cx="4238625" cy="472281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8"/>
          <p:cNvSpPr>
            <a:spLocks noGrp="1" noChangeArrowheads="1"/>
          </p:cNvSpPr>
          <p:nvPr>
            <p:ph type="title"/>
          </p:nvPr>
        </p:nvSpPr>
        <p:spPr>
          <a:xfrm>
            <a:off x="2095500" y="53975"/>
            <a:ext cx="6553200" cy="1143000"/>
          </a:xfrm>
        </p:spPr>
        <p:txBody>
          <a:bodyPr/>
          <a:lstStyle/>
          <a:p>
            <a:pPr eaLnBrk="1" hangingPunct="1"/>
            <a:r>
              <a:rPr lang="en-US" altLang="en-US" dirty="0" smtClean="0">
                <a:ea typeface="ＭＳ Ｐゴシック" pitchFamily="34" charset="-128"/>
              </a:rPr>
              <a:t>Chapter 17 objectives</a:t>
            </a:r>
          </a:p>
        </p:txBody>
      </p:sp>
      <p:sp>
        <p:nvSpPr>
          <p:cNvPr id="16387" name="Rectangle 9"/>
          <p:cNvSpPr>
            <a:spLocks noGrp="1" noChangeArrowheads="1"/>
          </p:cNvSpPr>
          <p:nvPr>
            <p:ph type="body" idx="1"/>
          </p:nvPr>
        </p:nvSpPr>
        <p:spPr>
          <a:xfrm>
            <a:off x="2209800" y="1211263"/>
            <a:ext cx="6324600" cy="4525962"/>
          </a:xfrm>
        </p:spPr>
        <p:txBody>
          <a:bodyPr/>
          <a:lstStyle/>
          <a:p>
            <a:pPr marL="0" indent="0" eaLnBrk="1" hangingPunct="1">
              <a:buFontTx/>
              <a:buNone/>
            </a:pPr>
            <a:r>
              <a:rPr lang="en-US" altLang="en-US" sz="2400" smtClean="0">
                <a:ea typeface="ＭＳ Ｐゴシック" pitchFamily="34" charset="-128"/>
              </a:rPr>
              <a:t>The ICND2 topics covered in this chapter include:</a:t>
            </a:r>
          </a:p>
          <a:p>
            <a:pPr marL="0" indent="0"/>
            <a:r>
              <a:rPr lang="en-US" altLang="en-US" sz="2000" b="1" u="sng" smtClean="0">
                <a:ea typeface="ＭＳ Ｐゴシック" pitchFamily="34" charset="-128"/>
              </a:rPr>
              <a:t>IP Routing Technologies</a:t>
            </a:r>
          </a:p>
          <a:p>
            <a:pPr lvl="1"/>
            <a:r>
              <a:rPr lang="en-US" altLang="en-US" sz="1800" b="1" u="sng" smtClean="0">
                <a:ea typeface="ＭＳ Ｐゴシック" pitchFamily="34" charset="-128"/>
              </a:rPr>
              <a:t>Differentiate methods of routing and routing protocols</a:t>
            </a:r>
          </a:p>
          <a:p>
            <a:pPr lvl="1"/>
            <a:r>
              <a:rPr lang="en-US" altLang="en-US" sz="1800" b="1" u="sng" smtClean="0">
                <a:ea typeface="ＭＳ Ｐゴシック" pitchFamily="34" charset="-128"/>
              </a:rPr>
              <a:t>Administrative distance</a:t>
            </a:r>
          </a:p>
          <a:p>
            <a:pPr lvl="1"/>
            <a:r>
              <a:rPr lang="en-US" altLang="en-US" sz="1800" b="1" u="sng" smtClean="0">
                <a:ea typeface="ＭＳ Ｐゴシック" pitchFamily="34" charset="-128"/>
              </a:rPr>
              <a:t>split horizon</a:t>
            </a:r>
          </a:p>
          <a:p>
            <a:pPr lvl="1"/>
            <a:r>
              <a:rPr lang="en-US" altLang="en-US" sz="1800" b="1" u="sng" smtClean="0">
                <a:ea typeface="ＭＳ Ｐゴシック" pitchFamily="34" charset="-128"/>
              </a:rPr>
              <a:t>metric</a:t>
            </a:r>
          </a:p>
          <a:p>
            <a:pPr lvl="1"/>
            <a:r>
              <a:rPr lang="en-US" altLang="en-US" sz="1800" b="1" u="sng" smtClean="0">
                <a:ea typeface="ＭＳ Ｐゴシック" pitchFamily="34" charset="-128"/>
              </a:rPr>
              <a:t>next hop</a:t>
            </a:r>
          </a:p>
          <a:p>
            <a:pPr lvl="1"/>
            <a:r>
              <a:rPr lang="en-US" altLang="en-US" sz="1800" b="1" u="sng" smtClean="0">
                <a:ea typeface="ＭＳ Ｐゴシック" pitchFamily="34" charset="-128"/>
              </a:rPr>
              <a:t>Configure and verify EIGRP (single AS)</a:t>
            </a:r>
          </a:p>
          <a:p>
            <a:pPr lvl="1"/>
            <a:r>
              <a:rPr lang="en-US" altLang="en-US" sz="1800" b="1" u="sng" smtClean="0">
                <a:ea typeface="ＭＳ Ｐゴシック" pitchFamily="34" charset="-128"/>
              </a:rPr>
              <a:t>Feasible Distance / Feasible Successors / Administrative distance</a:t>
            </a:r>
          </a:p>
          <a:p>
            <a:pPr lvl="1"/>
            <a:r>
              <a:rPr lang="en-US" altLang="en-US" sz="1800" b="1" u="sng" smtClean="0">
                <a:ea typeface="ＭＳ Ｐゴシック" pitchFamily="34" charset="-128"/>
              </a:rPr>
              <a:t>Feasibility condition</a:t>
            </a:r>
          </a:p>
          <a:p>
            <a:pPr lvl="1"/>
            <a:r>
              <a:rPr lang="en-US" altLang="en-US" sz="1800" b="1" u="sng" smtClean="0">
                <a:ea typeface="ＭＳ Ｐゴシック" pitchFamily="34" charset="-128"/>
              </a:rPr>
              <a:t>Metric composition</a:t>
            </a:r>
          </a:p>
        </p:txBody>
      </p:sp>
      <p:sp>
        <p:nvSpPr>
          <p:cNvPr id="16388" name="Rectangle 10"/>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itchFamily="34" charset="0"/>
                <a:ea typeface="ＭＳ Ｐゴシック" pitchFamily="34" charset="-128"/>
              </a:defRPr>
            </a:lvl1pPr>
            <a:lvl2pPr marL="742950" indent="-285750">
              <a:spcBef>
                <a:spcPct val="20000"/>
              </a:spcBef>
              <a:buChar char="–"/>
              <a:defRPr sz="2800">
                <a:solidFill>
                  <a:schemeClr val="tx1"/>
                </a:solidFill>
                <a:latin typeface="Arial" pitchFamily="34" charset="0"/>
                <a:ea typeface="ＭＳ Ｐゴシック" pitchFamily="34" charset="-128"/>
              </a:defRPr>
            </a:lvl2pPr>
            <a:lvl3pPr marL="1143000" indent="-228600">
              <a:spcBef>
                <a:spcPct val="20000"/>
              </a:spcBef>
              <a:buChar char="•"/>
              <a:defRPr sz="2400">
                <a:solidFill>
                  <a:schemeClr val="tx1"/>
                </a:solidFill>
                <a:latin typeface="Arial" pitchFamily="34" charset="0"/>
                <a:ea typeface="ＭＳ Ｐゴシック" pitchFamily="34" charset="-128"/>
              </a:defRPr>
            </a:lvl3pPr>
            <a:lvl4pPr marL="1600200" indent="-228600">
              <a:spcBef>
                <a:spcPct val="20000"/>
              </a:spcBef>
              <a:buChar char="–"/>
              <a:defRPr sz="2000">
                <a:solidFill>
                  <a:schemeClr val="tx1"/>
                </a:solidFill>
                <a:latin typeface="Arial" pitchFamily="34" charset="0"/>
                <a:ea typeface="ＭＳ Ｐゴシック" pitchFamily="34" charset="-128"/>
              </a:defRPr>
            </a:lvl4pPr>
            <a:lvl5pPr marL="2057400" indent="-228600">
              <a:spcBef>
                <a:spcPct val="20000"/>
              </a:spcBef>
              <a:buChar char="»"/>
              <a:defRPr sz="2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9pPr>
          </a:lstStyle>
          <a:p>
            <a:pPr algn="r">
              <a:spcBef>
                <a:spcPct val="0"/>
              </a:spcBef>
              <a:buFontTx/>
              <a:buNone/>
            </a:pPr>
            <a:fld id="{79F92E89-87E5-46E0-81F3-A4D092449692}" type="slidenum">
              <a:rPr lang="en-US" altLang="en-US" sz="1400">
                <a:latin typeface="Times" pitchFamily="2" charset="0"/>
              </a:rPr>
              <a:pPr algn="r">
                <a:spcBef>
                  <a:spcPct val="0"/>
                </a:spcBef>
                <a:buFontTx/>
                <a:buNone/>
              </a:pPr>
              <a:t>2</a:t>
            </a:fld>
            <a:endParaRPr lang="en-US" altLang="en-US" sz="1400">
              <a:latin typeface="Times" pitchFamily="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133600" y="274638"/>
            <a:ext cx="6553200" cy="1143000"/>
          </a:xfrm>
        </p:spPr>
        <p:txBody>
          <a:bodyPr/>
          <a:lstStyle/>
          <a:p>
            <a:r>
              <a:rPr lang="en-US" altLang="en-US" sz="4000" smtClean="0">
                <a:latin typeface="Calibri" pitchFamily="34" charset="0"/>
                <a:ea typeface="ＭＳ Ｐゴシック" pitchFamily="34" charset="-128"/>
              </a:rPr>
              <a:t>Split horizon in action, part 2</a:t>
            </a:r>
          </a:p>
        </p:txBody>
      </p:sp>
      <p:pic>
        <p:nvPicPr>
          <p:cNvPr id="27651"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743200" y="2046288"/>
            <a:ext cx="5334000" cy="391795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209800" y="274638"/>
            <a:ext cx="6477000" cy="1143000"/>
          </a:xfrm>
        </p:spPr>
        <p:txBody>
          <a:bodyPr/>
          <a:lstStyle/>
          <a:p>
            <a:r>
              <a:rPr lang="en-US" altLang="en-US" sz="4000" smtClean="0">
                <a:latin typeface="Calibri" pitchFamily="34" charset="0"/>
                <a:ea typeface="ＭＳ Ｐゴシック" pitchFamily="34" charset="-128"/>
              </a:rPr>
              <a:t>EIGRP troubleshooting commands</a:t>
            </a:r>
          </a:p>
        </p:txBody>
      </p:sp>
      <p:graphicFrame>
        <p:nvGraphicFramePr>
          <p:cNvPr id="4" name="Content Placeholder 3"/>
          <p:cNvGraphicFramePr>
            <a:graphicFrameLocks noGrp="1"/>
          </p:cNvGraphicFramePr>
          <p:nvPr>
            <p:ph idx="1"/>
          </p:nvPr>
        </p:nvGraphicFramePr>
        <p:xfrm>
          <a:off x="2286000" y="2438400"/>
          <a:ext cx="6705600" cy="2365377"/>
        </p:xfrm>
        <a:graphic>
          <a:graphicData uri="http://schemas.openxmlformats.org/drawingml/2006/table">
            <a:tbl>
              <a:tblPr/>
              <a:tblGrid>
                <a:gridCol w="2963863"/>
                <a:gridCol w="3741737"/>
              </a:tblGrid>
              <a:tr h="236538">
                <a:tc>
                  <a:txBody>
                    <a:bodyPr/>
                    <a:lstStyle>
                      <a:lvl1pPr>
                        <a:spcBef>
                          <a:spcPct val="20000"/>
                        </a:spcBef>
                        <a:defRPr sz="2800">
                          <a:solidFill>
                            <a:schemeClr val="tx1"/>
                          </a:solidFill>
                          <a:latin typeface="Arial" pitchFamily="34" charset="0"/>
                          <a:ea typeface="ＭＳ Ｐゴシック" pitchFamily="34" charset="-128"/>
                        </a:defRPr>
                      </a:lvl1pPr>
                      <a:lvl2pPr marL="742950" indent="-285750">
                        <a:spcBef>
                          <a:spcPct val="20000"/>
                        </a:spcBef>
                        <a:defRPr sz="2400">
                          <a:solidFill>
                            <a:schemeClr val="tx1"/>
                          </a:solidFill>
                          <a:latin typeface="Arial" pitchFamily="34" charset="0"/>
                          <a:ea typeface="ＭＳ Ｐゴシック" pitchFamily="34" charset="-128"/>
                        </a:defRPr>
                      </a:lvl2pPr>
                      <a:lvl3pPr marL="1143000" indent="-228600">
                        <a:spcBef>
                          <a:spcPct val="20000"/>
                        </a:spcBef>
                        <a:defRPr sz="2000">
                          <a:solidFill>
                            <a:schemeClr val="tx1"/>
                          </a:solidFill>
                          <a:latin typeface="Arial" pitchFamily="34" charset="0"/>
                          <a:ea typeface="ＭＳ Ｐゴシック" pitchFamily="34" charset="-128"/>
                        </a:defRPr>
                      </a:lvl3pPr>
                      <a:lvl4pPr marL="1600200" indent="-228600">
                        <a:spcBef>
                          <a:spcPct val="20000"/>
                        </a:spcBef>
                        <a:defRPr>
                          <a:solidFill>
                            <a:schemeClr val="tx1"/>
                          </a:solidFill>
                          <a:latin typeface="Arial" pitchFamily="34" charset="0"/>
                          <a:ea typeface="ＭＳ Ｐゴシック" pitchFamily="34" charset="-128"/>
                        </a:defRPr>
                      </a:lvl4pPr>
                      <a:lvl5pPr marL="2057400" indent="-228600">
                        <a:spcBef>
                          <a:spcPct val="20000"/>
                        </a:spcBef>
                        <a:defRPr>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rPr>
                        <a:t>Command</a:t>
                      </a:r>
                      <a:endParaRPr kumimoji="0" lang="en-US" altLang="en-US" sz="1100" b="1" i="0" u="none" strike="noStrike" cap="none" normalizeH="0" baseline="0" smtClean="0">
                        <a:ln>
                          <a:noFill/>
                        </a:ln>
                        <a:solidFill>
                          <a:srgbClr val="000000"/>
                        </a:solidFill>
                        <a:effectLst/>
                        <a:latin typeface="Arial" pitchFamily="34" charset="0"/>
                        <a:ea typeface="ＭＳ Ｐゴシック" pitchFamily="34" charset="-128"/>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itchFamily="34" charset="0"/>
                          <a:ea typeface="ＭＳ Ｐゴシック" pitchFamily="34" charset="-128"/>
                        </a:defRPr>
                      </a:lvl1pPr>
                      <a:lvl2pPr marL="742950" indent="-285750">
                        <a:spcBef>
                          <a:spcPct val="20000"/>
                        </a:spcBef>
                        <a:defRPr sz="2400">
                          <a:solidFill>
                            <a:schemeClr val="tx1"/>
                          </a:solidFill>
                          <a:latin typeface="Arial" pitchFamily="34" charset="0"/>
                          <a:ea typeface="ＭＳ Ｐゴシック" pitchFamily="34" charset="-128"/>
                        </a:defRPr>
                      </a:lvl2pPr>
                      <a:lvl3pPr marL="1143000" indent="-228600">
                        <a:spcBef>
                          <a:spcPct val="20000"/>
                        </a:spcBef>
                        <a:defRPr sz="2000">
                          <a:solidFill>
                            <a:schemeClr val="tx1"/>
                          </a:solidFill>
                          <a:latin typeface="Arial" pitchFamily="34" charset="0"/>
                          <a:ea typeface="ＭＳ Ｐゴシック" pitchFamily="34" charset="-128"/>
                        </a:defRPr>
                      </a:lvl3pPr>
                      <a:lvl4pPr marL="1600200" indent="-228600">
                        <a:spcBef>
                          <a:spcPct val="20000"/>
                        </a:spcBef>
                        <a:defRPr>
                          <a:solidFill>
                            <a:schemeClr val="tx1"/>
                          </a:solidFill>
                          <a:latin typeface="Arial" pitchFamily="34" charset="0"/>
                          <a:ea typeface="ＭＳ Ｐゴシック" pitchFamily="34" charset="-128"/>
                        </a:defRPr>
                      </a:lvl4pPr>
                      <a:lvl5pPr marL="2057400" indent="-228600">
                        <a:spcBef>
                          <a:spcPct val="20000"/>
                        </a:spcBef>
                        <a:defRPr>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rPr>
                        <a:t>Description/Function</a:t>
                      </a:r>
                      <a:endParaRPr kumimoji="0" lang="en-US" altLang="en-US" sz="1100" b="1" i="0" u="none" strike="noStrike" cap="none" normalizeH="0" baseline="0" smtClean="0">
                        <a:ln>
                          <a:noFill/>
                        </a:ln>
                        <a:solidFill>
                          <a:srgbClr val="000000"/>
                        </a:solidFill>
                        <a:effectLst/>
                        <a:latin typeface="Arial" pitchFamily="34" charset="0"/>
                        <a:ea typeface="ＭＳ Ｐゴシック" pitchFamily="34" charset="-128"/>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36538">
                <a:tc>
                  <a:txBody>
                    <a:bodyPr/>
                    <a:lstStyle>
                      <a:lvl1pPr>
                        <a:spcBef>
                          <a:spcPct val="20000"/>
                        </a:spcBef>
                        <a:defRPr sz="2800">
                          <a:solidFill>
                            <a:schemeClr val="tx1"/>
                          </a:solidFill>
                          <a:latin typeface="Arial" pitchFamily="34" charset="0"/>
                          <a:ea typeface="ＭＳ Ｐゴシック" pitchFamily="34" charset="-128"/>
                        </a:defRPr>
                      </a:lvl1pPr>
                      <a:lvl2pPr marL="742950" indent="-285750">
                        <a:spcBef>
                          <a:spcPct val="20000"/>
                        </a:spcBef>
                        <a:defRPr sz="2400">
                          <a:solidFill>
                            <a:schemeClr val="tx1"/>
                          </a:solidFill>
                          <a:latin typeface="Arial" pitchFamily="34" charset="0"/>
                          <a:ea typeface="ＭＳ Ｐゴシック" pitchFamily="34" charset="-128"/>
                        </a:defRPr>
                      </a:lvl2pPr>
                      <a:lvl3pPr marL="1143000" indent="-228600">
                        <a:spcBef>
                          <a:spcPct val="20000"/>
                        </a:spcBef>
                        <a:defRPr sz="2000">
                          <a:solidFill>
                            <a:schemeClr val="tx1"/>
                          </a:solidFill>
                          <a:latin typeface="Arial" pitchFamily="34" charset="0"/>
                          <a:ea typeface="ＭＳ Ｐゴシック" pitchFamily="34" charset="-128"/>
                        </a:defRPr>
                      </a:lvl3pPr>
                      <a:lvl4pPr marL="1600200" indent="-228600">
                        <a:spcBef>
                          <a:spcPct val="20000"/>
                        </a:spcBef>
                        <a:defRPr>
                          <a:solidFill>
                            <a:schemeClr val="tx1"/>
                          </a:solidFill>
                          <a:latin typeface="Arial" pitchFamily="34" charset="0"/>
                          <a:ea typeface="ＭＳ Ｐゴシック" pitchFamily="34" charset="-128"/>
                        </a:defRPr>
                      </a:lvl4pPr>
                      <a:lvl5pPr marL="2057400" indent="-228600">
                        <a:spcBef>
                          <a:spcPct val="20000"/>
                        </a:spcBef>
                        <a:defRPr>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rPr>
                        <a:t>show ip eigrp neighbors</a:t>
                      </a:r>
                      <a:endPar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itchFamily="34" charset="0"/>
                          <a:ea typeface="ＭＳ Ｐゴシック" pitchFamily="34" charset="-128"/>
                        </a:defRPr>
                      </a:lvl1pPr>
                      <a:lvl2pPr marL="742950" indent="-285750">
                        <a:spcBef>
                          <a:spcPct val="20000"/>
                        </a:spcBef>
                        <a:defRPr sz="2400">
                          <a:solidFill>
                            <a:schemeClr val="tx1"/>
                          </a:solidFill>
                          <a:latin typeface="Arial" pitchFamily="34" charset="0"/>
                          <a:ea typeface="ＭＳ Ｐゴシック" pitchFamily="34" charset="-128"/>
                        </a:defRPr>
                      </a:lvl2pPr>
                      <a:lvl3pPr marL="1143000" indent="-228600">
                        <a:spcBef>
                          <a:spcPct val="20000"/>
                        </a:spcBef>
                        <a:defRPr sz="2000">
                          <a:solidFill>
                            <a:schemeClr val="tx1"/>
                          </a:solidFill>
                          <a:latin typeface="Arial" pitchFamily="34" charset="0"/>
                          <a:ea typeface="ＭＳ Ｐゴシック" pitchFamily="34" charset="-128"/>
                        </a:defRPr>
                      </a:lvl3pPr>
                      <a:lvl4pPr marL="1600200" indent="-228600">
                        <a:spcBef>
                          <a:spcPct val="20000"/>
                        </a:spcBef>
                        <a:defRPr>
                          <a:solidFill>
                            <a:schemeClr val="tx1"/>
                          </a:solidFill>
                          <a:latin typeface="Arial" pitchFamily="34" charset="0"/>
                          <a:ea typeface="ＭＳ Ｐゴシック" pitchFamily="34" charset="-128"/>
                        </a:defRPr>
                      </a:lvl4pPr>
                      <a:lvl5pPr marL="2057400" indent="-228600">
                        <a:spcBef>
                          <a:spcPct val="20000"/>
                        </a:spcBef>
                        <a:defRPr>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rPr>
                        <a:t>Shows all EIGRP neighbors</a:t>
                      </a:r>
                      <a:endPar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473075">
                <a:tc>
                  <a:txBody>
                    <a:bodyPr/>
                    <a:lstStyle>
                      <a:lvl1pPr>
                        <a:spcBef>
                          <a:spcPct val="20000"/>
                        </a:spcBef>
                        <a:defRPr sz="2800">
                          <a:solidFill>
                            <a:schemeClr val="tx1"/>
                          </a:solidFill>
                          <a:latin typeface="Arial" pitchFamily="34" charset="0"/>
                          <a:ea typeface="ＭＳ Ｐゴシック" pitchFamily="34" charset="-128"/>
                        </a:defRPr>
                      </a:lvl1pPr>
                      <a:lvl2pPr marL="742950" indent="-285750">
                        <a:spcBef>
                          <a:spcPct val="20000"/>
                        </a:spcBef>
                        <a:defRPr sz="2400">
                          <a:solidFill>
                            <a:schemeClr val="tx1"/>
                          </a:solidFill>
                          <a:latin typeface="Arial" pitchFamily="34" charset="0"/>
                          <a:ea typeface="ＭＳ Ｐゴシック" pitchFamily="34" charset="-128"/>
                        </a:defRPr>
                      </a:lvl2pPr>
                      <a:lvl3pPr marL="1143000" indent="-228600">
                        <a:spcBef>
                          <a:spcPct val="20000"/>
                        </a:spcBef>
                        <a:defRPr sz="2000">
                          <a:solidFill>
                            <a:schemeClr val="tx1"/>
                          </a:solidFill>
                          <a:latin typeface="Arial" pitchFamily="34" charset="0"/>
                          <a:ea typeface="ＭＳ Ｐゴシック" pitchFamily="34" charset="-128"/>
                        </a:defRPr>
                      </a:lvl3pPr>
                      <a:lvl4pPr marL="1600200" indent="-228600">
                        <a:spcBef>
                          <a:spcPct val="20000"/>
                        </a:spcBef>
                        <a:defRPr>
                          <a:solidFill>
                            <a:schemeClr val="tx1"/>
                          </a:solidFill>
                          <a:latin typeface="Arial" pitchFamily="34" charset="0"/>
                          <a:ea typeface="ＭＳ Ｐゴシック" pitchFamily="34" charset="-128"/>
                        </a:defRPr>
                      </a:lvl4pPr>
                      <a:lvl5pPr marL="2057400" indent="-228600">
                        <a:spcBef>
                          <a:spcPct val="20000"/>
                        </a:spcBef>
                        <a:defRPr>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rPr>
                        <a:t>show ip eigrp interfaces </a:t>
                      </a:r>
                      <a:endPar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itchFamily="34" charset="0"/>
                          <a:ea typeface="ＭＳ Ｐゴシック" pitchFamily="34" charset="-128"/>
                        </a:defRPr>
                      </a:lvl1pPr>
                      <a:lvl2pPr marL="742950" indent="-285750">
                        <a:spcBef>
                          <a:spcPct val="20000"/>
                        </a:spcBef>
                        <a:defRPr sz="2400">
                          <a:solidFill>
                            <a:schemeClr val="tx1"/>
                          </a:solidFill>
                          <a:latin typeface="Arial" pitchFamily="34" charset="0"/>
                          <a:ea typeface="ＭＳ Ｐゴシック" pitchFamily="34" charset="-128"/>
                        </a:defRPr>
                      </a:lvl2pPr>
                      <a:lvl3pPr marL="1143000" indent="-228600">
                        <a:spcBef>
                          <a:spcPct val="20000"/>
                        </a:spcBef>
                        <a:defRPr sz="2000">
                          <a:solidFill>
                            <a:schemeClr val="tx1"/>
                          </a:solidFill>
                          <a:latin typeface="Arial" pitchFamily="34" charset="0"/>
                          <a:ea typeface="ＭＳ Ｐゴシック" pitchFamily="34" charset="-128"/>
                        </a:defRPr>
                      </a:lvl3pPr>
                      <a:lvl4pPr marL="1600200" indent="-228600">
                        <a:spcBef>
                          <a:spcPct val="20000"/>
                        </a:spcBef>
                        <a:defRPr>
                          <a:solidFill>
                            <a:schemeClr val="tx1"/>
                          </a:solidFill>
                          <a:latin typeface="Arial" pitchFamily="34" charset="0"/>
                          <a:ea typeface="ＭＳ Ｐゴシック" pitchFamily="34" charset="-128"/>
                        </a:defRPr>
                      </a:lvl4pPr>
                      <a:lvl5pPr marL="2057400" indent="-228600">
                        <a:spcBef>
                          <a:spcPct val="20000"/>
                        </a:spcBef>
                        <a:defRPr>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rPr>
                        <a:t>Lists the interfaces on which the router has actually enabled EIGRP</a:t>
                      </a:r>
                      <a:endPar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36538">
                <a:tc>
                  <a:txBody>
                    <a:bodyPr/>
                    <a:lstStyle>
                      <a:lvl1pPr>
                        <a:spcBef>
                          <a:spcPct val="20000"/>
                        </a:spcBef>
                        <a:defRPr sz="2800">
                          <a:solidFill>
                            <a:schemeClr val="tx1"/>
                          </a:solidFill>
                          <a:latin typeface="Arial" pitchFamily="34" charset="0"/>
                          <a:ea typeface="ＭＳ Ｐゴシック" pitchFamily="34" charset="-128"/>
                        </a:defRPr>
                      </a:lvl1pPr>
                      <a:lvl2pPr marL="742950" indent="-285750">
                        <a:spcBef>
                          <a:spcPct val="20000"/>
                        </a:spcBef>
                        <a:defRPr sz="2400">
                          <a:solidFill>
                            <a:schemeClr val="tx1"/>
                          </a:solidFill>
                          <a:latin typeface="Arial" pitchFamily="34" charset="0"/>
                          <a:ea typeface="ＭＳ Ｐゴシック" pitchFamily="34" charset="-128"/>
                        </a:defRPr>
                      </a:lvl2pPr>
                      <a:lvl3pPr marL="1143000" indent="-228600">
                        <a:spcBef>
                          <a:spcPct val="20000"/>
                        </a:spcBef>
                        <a:defRPr sz="2000">
                          <a:solidFill>
                            <a:schemeClr val="tx1"/>
                          </a:solidFill>
                          <a:latin typeface="Arial" pitchFamily="34" charset="0"/>
                          <a:ea typeface="ＭＳ Ｐゴシック" pitchFamily="34" charset="-128"/>
                        </a:defRPr>
                      </a:lvl3pPr>
                      <a:lvl4pPr marL="1600200" indent="-228600">
                        <a:spcBef>
                          <a:spcPct val="20000"/>
                        </a:spcBef>
                        <a:defRPr>
                          <a:solidFill>
                            <a:schemeClr val="tx1"/>
                          </a:solidFill>
                          <a:latin typeface="Arial" pitchFamily="34" charset="0"/>
                          <a:ea typeface="ＭＳ Ｐゴシック" pitchFamily="34" charset="-128"/>
                        </a:defRPr>
                      </a:lvl4pPr>
                      <a:lvl5pPr marL="2057400" indent="-228600">
                        <a:spcBef>
                          <a:spcPct val="20000"/>
                        </a:spcBef>
                        <a:defRPr>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rPr>
                        <a:t>show ip route eigrp</a:t>
                      </a:r>
                      <a:endPar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itchFamily="34" charset="0"/>
                          <a:ea typeface="ＭＳ Ｐゴシック" pitchFamily="34" charset="-128"/>
                        </a:defRPr>
                      </a:lvl1pPr>
                      <a:lvl2pPr marL="742950" indent="-285750">
                        <a:spcBef>
                          <a:spcPct val="20000"/>
                        </a:spcBef>
                        <a:defRPr sz="2400">
                          <a:solidFill>
                            <a:schemeClr val="tx1"/>
                          </a:solidFill>
                          <a:latin typeface="Arial" pitchFamily="34" charset="0"/>
                          <a:ea typeface="ＭＳ Ｐゴシック" pitchFamily="34" charset="-128"/>
                        </a:defRPr>
                      </a:lvl2pPr>
                      <a:lvl3pPr marL="1143000" indent="-228600">
                        <a:spcBef>
                          <a:spcPct val="20000"/>
                        </a:spcBef>
                        <a:defRPr sz="2000">
                          <a:solidFill>
                            <a:schemeClr val="tx1"/>
                          </a:solidFill>
                          <a:latin typeface="Arial" pitchFamily="34" charset="0"/>
                          <a:ea typeface="ＭＳ Ｐゴシック" pitchFamily="34" charset="-128"/>
                        </a:defRPr>
                      </a:lvl3pPr>
                      <a:lvl4pPr marL="1600200" indent="-228600">
                        <a:spcBef>
                          <a:spcPct val="20000"/>
                        </a:spcBef>
                        <a:defRPr>
                          <a:solidFill>
                            <a:schemeClr val="tx1"/>
                          </a:solidFill>
                          <a:latin typeface="Arial" pitchFamily="34" charset="0"/>
                          <a:ea typeface="ＭＳ Ｐゴシック" pitchFamily="34" charset="-128"/>
                        </a:defRPr>
                      </a:lvl4pPr>
                      <a:lvl5pPr marL="2057400" indent="-228600">
                        <a:spcBef>
                          <a:spcPct val="20000"/>
                        </a:spcBef>
                        <a:defRPr>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rPr>
                        <a:t>Shows EIGRP entries in the routing table</a:t>
                      </a:r>
                      <a:endPar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236538">
                <a:tc>
                  <a:txBody>
                    <a:bodyPr/>
                    <a:lstStyle>
                      <a:lvl1pPr>
                        <a:spcBef>
                          <a:spcPct val="20000"/>
                        </a:spcBef>
                        <a:defRPr sz="2800">
                          <a:solidFill>
                            <a:schemeClr val="tx1"/>
                          </a:solidFill>
                          <a:latin typeface="Arial" pitchFamily="34" charset="0"/>
                          <a:ea typeface="ＭＳ Ｐゴシック" pitchFamily="34" charset="-128"/>
                        </a:defRPr>
                      </a:lvl1pPr>
                      <a:lvl2pPr marL="742950" indent="-285750">
                        <a:spcBef>
                          <a:spcPct val="20000"/>
                        </a:spcBef>
                        <a:defRPr sz="2400">
                          <a:solidFill>
                            <a:schemeClr val="tx1"/>
                          </a:solidFill>
                          <a:latin typeface="Arial" pitchFamily="34" charset="0"/>
                          <a:ea typeface="ＭＳ Ｐゴシック" pitchFamily="34" charset="-128"/>
                        </a:defRPr>
                      </a:lvl2pPr>
                      <a:lvl3pPr marL="1143000" indent="-228600">
                        <a:spcBef>
                          <a:spcPct val="20000"/>
                        </a:spcBef>
                        <a:defRPr sz="2000">
                          <a:solidFill>
                            <a:schemeClr val="tx1"/>
                          </a:solidFill>
                          <a:latin typeface="Arial" pitchFamily="34" charset="0"/>
                          <a:ea typeface="ＭＳ Ｐゴシック" pitchFamily="34" charset="-128"/>
                        </a:defRPr>
                      </a:lvl3pPr>
                      <a:lvl4pPr marL="1600200" indent="-228600">
                        <a:spcBef>
                          <a:spcPct val="20000"/>
                        </a:spcBef>
                        <a:defRPr>
                          <a:solidFill>
                            <a:schemeClr val="tx1"/>
                          </a:solidFill>
                          <a:latin typeface="Arial" pitchFamily="34" charset="0"/>
                          <a:ea typeface="ＭＳ Ｐゴシック" pitchFamily="34" charset="-128"/>
                        </a:defRPr>
                      </a:lvl4pPr>
                      <a:lvl5pPr marL="2057400" indent="-228600">
                        <a:spcBef>
                          <a:spcPct val="20000"/>
                        </a:spcBef>
                        <a:defRPr>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rPr>
                        <a:t>show ip eigrp topology</a:t>
                      </a:r>
                      <a:endPar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itchFamily="34" charset="0"/>
                          <a:ea typeface="ＭＳ Ｐゴシック" pitchFamily="34" charset="-128"/>
                        </a:defRPr>
                      </a:lvl1pPr>
                      <a:lvl2pPr marL="742950" indent="-285750">
                        <a:spcBef>
                          <a:spcPct val="20000"/>
                        </a:spcBef>
                        <a:defRPr sz="2400">
                          <a:solidFill>
                            <a:schemeClr val="tx1"/>
                          </a:solidFill>
                          <a:latin typeface="Arial" pitchFamily="34" charset="0"/>
                          <a:ea typeface="ＭＳ Ｐゴシック" pitchFamily="34" charset="-128"/>
                        </a:defRPr>
                      </a:lvl2pPr>
                      <a:lvl3pPr marL="1143000" indent="-228600">
                        <a:spcBef>
                          <a:spcPct val="20000"/>
                        </a:spcBef>
                        <a:defRPr sz="2000">
                          <a:solidFill>
                            <a:schemeClr val="tx1"/>
                          </a:solidFill>
                          <a:latin typeface="Arial" pitchFamily="34" charset="0"/>
                          <a:ea typeface="ＭＳ Ｐゴシック" pitchFamily="34" charset="-128"/>
                        </a:defRPr>
                      </a:lvl3pPr>
                      <a:lvl4pPr marL="1600200" indent="-228600">
                        <a:spcBef>
                          <a:spcPct val="20000"/>
                        </a:spcBef>
                        <a:defRPr>
                          <a:solidFill>
                            <a:schemeClr val="tx1"/>
                          </a:solidFill>
                          <a:latin typeface="Arial" pitchFamily="34" charset="0"/>
                          <a:ea typeface="ＭＳ Ｐゴシック" pitchFamily="34" charset="-128"/>
                        </a:defRPr>
                      </a:lvl4pPr>
                      <a:lvl5pPr marL="2057400" indent="-228600">
                        <a:spcBef>
                          <a:spcPct val="20000"/>
                        </a:spcBef>
                        <a:defRPr>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rPr>
                        <a:t>Shows entries in the EIGRP topology table</a:t>
                      </a:r>
                      <a:endPar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473075">
                <a:tc>
                  <a:txBody>
                    <a:bodyPr/>
                    <a:lstStyle>
                      <a:lvl1pPr>
                        <a:spcBef>
                          <a:spcPct val="20000"/>
                        </a:spcBef>
                        <a:defRPr sz="2800">
                          <a:solidFill>
                            <a:schemeClr val="tx1"/>
                          </a:solidFill>
                          <a:latin typeface="Arial" pitchFamily="34" charset="0"/>
                          <a:ea typeface="ＭＳ Ｐゴシック" pitchFamily="34" charset="-128"/>
                        </a:defRPr>
                      </a:lvl1pPr>
                      <a:lvl2pPr marL="742950" indent="-285750">
                        <a:spcBef>
                          <a:spcPct val="20000"/>
                        </a:spcBef>
                        <a:defRPr sz="2400">
                          <a:solidFill>
                            <a:schemeClr val="tx1"/>
                          </a:solidFill>
                          <a:latin typeface="Arial" pitchFamily="34" charset="0"/>
                          <a:ea typeface="ＭＳ Ｐゴシック" pitchFamily="34" charset="-128"/>
                        </a:defRPr>
                      </a:lvl2pPr>
                      <a:lvl3pPr marL="1143000" indent="-228600">
                        <a:spcBef>
                          <a:spcPct val="20000"/>
                        </a:spcBef>
                        <a:defRPr sz="2000">
                          <a:solidFill>
                            <a:schemeClr val="tx1"/>
                          </a:solidFill>
                          <a:latin typeface="Arial" pitchFamily="34" charset="0"/>
                          <a:ea typeface="ＭＳ Ｐゴシック" pitchFamily="34" charset="-128"/>
                        </a:defRPr>
                      </a:lvl3pPr>
                      <a:lvl4pPr marL="1600200" indent="-228600">
                        <a:spcBef>
                          <a:spcPct val="20000"/>
                        </a:spcBef>
                        <a:defRPr>
                          <a:solidFill>
                            <a:schemeClr val="tx1"/>
                          </a:solidFill>
                          <a:latin typeface="Arial" pitchFamily="34" charset="0"/>
                          <a:ea typeface="ＭＳ Ｐゴシック" pitchFamily="34" charset="-128"/>
                        </a:defRPr>
                      </a:lvl4pPr>
                      <a:lvl5pPr marL="2057400" indent="-228600">
                        <a:spcBef>
                          <a:spcPct val="20000"/>
                        </a:spcBef>
                        <a:defRPr>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rPr>
                        <a:t>show ip eigrp traffic</a:t>
                      </a:r>
                      <a:endPar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itchFamily="34" charset="0"/>
                          <a:ea typeface="ＭＳ Ｐゴシック" pitchFamily="34" charset="-128"/>
                        </a:defRPr>
                      </a:lvl1pPr>
                      <a:lvl2pPr marL="742950" indent="-285750">
                        <a:spcBef>
                          <a:spcPct val="20000"/>
                        </a:spcBef>
                        <a:defRPr sz="2400">
                          <a:solidFill>
                            <a:schemeClr val="tx1"/>
                          </a:solidFill>
                          <a:latin typeface="Arial" pitchFamily="34" charset="0"/>
                          <a:ea typeface="ＭＳ Ｐゴシック" pitchFamily="34" charset="-128"/>
                        </a:defRPr>
                      </a:lvl2pPr>
                      <a:lvl3pPr marL="1143000" indent="-228600">
                        <a:spcBef>
                          <a:spcPct val="20000"/>
                        </a:spcBef>
                        <a:defRPr sz="2000">
                          <a:solidFill>
                            <a:schemeClr val="tx1"/>
                          </a:solidFill>
                          <a:latin typeface="Arial" pitchFamily="34" charset="0"/>
                          <a:ea typeface="ＭＳ Ｐゴシック" pitchFamily="34" charset="-128"/>
                        </a:defRPr>
                      </a:lvl3pPr>
                      <a:lvl4pPr marL="1600200" indent="-228600">
                        <a:spcBef>
                          <a:spcPct val="20000"/>
                        </a:spcBef>
                        <a:defRPr>
                          <a:solidFill>
                            <a:schemeClr val="tx1"/>
                          </a:solidFill>
                          <a:latin typeface="Arial" pitchFamily="34" charset="0"/>
                          <a:ea typeface="ＭＳ Ｐゴシック" pitchFamily="34" charset="-128"/>
                        </a:defRPr>
                      </a:lvl4pPr>
                      <a:lvl5pPr marL="2057400" indent="-228600">
                        <a:spcBef>
                          <a:spcPct val="20000"/>
                        </a:spcBef>
                        <a:defRPr>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rPr>
                        <a:t>Shows the packet count for EIGRP packets sent and received</a:t>
                      </a:r>
                      <a:endPar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r h="473075">
                <a:tc>
                  <a:txBody>
                    <a:bodyPr/>
                    <a:lstStyle>
                      <a:lvl1pPr>
                        <a:spcBef>
                          <a:spcPct val="20000"/>
                        </a:spcBef>
                        <a:defRPr sz="2800">
                          <a:solidFill>
                            <a:schemeClr val="tx1"/>
                          </a:solidFill>
                          <a:latin typeface="Arial" pitchFamily="34" charset="0"/>
                          <a:ea typeface="ＭＳ Ｐゴシック" pitchFamily="34" charset="-128"/>
                        </a:defRPr>
                      </a:lvl1pPr>
                      <a:lvl2pPr marL="742950" indent="-285750">
                        <a:spcBef>
                          <a:spcPct val="20000"/>
                        </a:spcBef>
                        <a:defRPr sz="2400">
                          <a:solidFill>
                            <a:schemeClr val="tx1"/>
                          </a:solidFill>
                          <a:latin typeface="Arial" pitchFamily="34" charset="0"/>
                          <a:ea typeface="ＭＳ Ｐゴシック" pitchFamily="34" charset="-128"/>
                        </a:defRPr>
                      </a:lvl2pPr>
                      <a:lvl3pPr marL="1143000" indent="-228600">
                        <a:spcBef>
                          <a:spcPct val="20000"/>
                        </a:spcBef>
                        <a:defRPr sz="2000">
                          <a:solidFill>
                            <a:schemeClr val="tx1"/>
                          </a:solidFill>
                          <a:latin typeface="Arial" pitchFamily="34" charset="0"/>
                          <a:ea typeface="ＭＳ Ｐゴシック" pitchFamily="34" charset="-128"/>
                        </a:defRPr>
                      </a:lvl3pPr>
                      <a:lvl4pPr marL="1600200" indent="-228600">
                        <a:spcBef>
                          <a:spcPct val="20000"/>
                        </a:spcBef>
                        <a:defRPr>
                          <a:solidFill>
                            <a:schemeClr val="tx1"/>
                          </a:solidFill>
                          <a:latin typeface="Arial" pitchFamily="34" charset="0"/>
                          <a:ea typeface="ＭＳ Ｐゴシック" pitchFamily="34" charset="-128"/>
                        </a:defRPr>
                      </a:lvl4pPr>
                      <a:lvl5pPr marL="2057400" indent="-228600">
                        <a:spcBef>
                          <a:spcPct val="20000"/>
                        </a:spcBef>
                        <a:defRPr>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rPr>
                        <a:t>show ip protocols</a:t>
                      </a:r>
                      <a:endPar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lvl1pPr>
                        <a:spcBef>
                          <a:spcPct val="20000"/>
                        </a:spcBef>
                        <a:defRPr sz="2800">
                          <a:solidFill>
                            <a:schemeClr val="tx1"/>
                          </a:solidFill>
                          <a:latin typeface="Arial" pitchFamily="34" charset="0"/>
                          <a:ea typeface="ＭＳ Ｐゴシック" pitchFamily="34" charset="-128"/>
                        </a:defRPr>
                      </a:lvl1pPr>
                      <a:lvl2pPr marL="742950" indent="-285750">
                        <a:spcBef>
                          <a:spcPct val="20000"/>
                        </a:spcBef>
                        <a:defRPr sz="2400">
                          <a:solidFill>
                            <a:schemeClr val="tx1"/>
                          </a:solidFill>
                          <a:latin typeface="Arial" pitchFamily="34" charset="0"/>
                          <a:ea typeface="ＭＳ Ｐゴシック" pitchFamily="34" charset="-128"/>
                        </a:defRPr>
                      </a:lvl2pPr>
                      <a:lvl3pPr marL="1143000" indent="-228600">
                        <a:spcBef>
                          <a:spcPct val="20000"/>
                        </a:spcBef>
                        <a:defRPr sz="2000">
                          <a:solidFill>
                            <a:schemeClr val="tx1"/>
                          </a:solidFill>
                          <a:latin typeface="Arial" pitchFamily="34" charset="0"/>
                          <a:ea typeface="ＭＳ Ｐゴシック" pitchFamily="34" charset="-128"/>
                        </a:defRPr>
                      </a:lvl3pPr>
                      <a:lvl4pPr marL="1600200" indent="-228600">
                        <a:spcBef>
                          <a:spcPct val="20000"/>
                        </a:spcBef>
                        <a:defRPr>
                          <a:solidFill>
                            <a:schemeClr val="tx1"/>
                          </a:solidFill>
                          <a:latin typeface="Arial" pitchFamily="34" charset="0"/>
                          <a:ea typeface="ＭＳ Ｐゴシック" pitchFamily="34" charset="-128"/>
                        </a:defRPr>
                      </a:lvl4pPr>
                      <a:lvl5pPr marL="2057400" indent="-228600">
                        <a:spcBef>
                          <a:spcPct val="20000"/>
                        </a:spcBef>
                        <a:defRPr>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ts val="300"/>
                        </a:spcAft>
                        <a:buClrTx/>
                        <a:buSzTx/>
                        <a:buFontTx/>
                        <a:buNone/>
                        <a:tabLst/>
                      </a:pPr>
                      <a:r>
                        <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rPr>
                        <a:t>Shows information about the active protocol sessions</a:t>
                      </a:r>
                      <a:endParaRPr kumimoji="0" lang="en-US" altLang="en-US" sz="1100" b="0" i="0" u="none" strike="noStrike" cap="none" normalizeH="0" baseline="0" smtClean="0">
                        <a:ln>
                          <a:noFill/>
                        </a:ln>
                        <a:solidFill>
                          <a:srgbClr val="000000"/>
                        </a:solidFill>
                        <a:effectLst/>
                        <a:latin typeface="Arial" pitchFamily="34" charset="0"/>
                        <a:ea typeface="ＭＳ Ｐゴシック" pitchFamily="34" charset="-128"/>
                        <a:cs typeface="Times New Roman" pitchFamily="18" charset="0"/>
                      </a:endParaRPr>
                    </a:p>
                  </a:txBody>
                  <a:tcPr marL="0" marR="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676400" y="0"/>
            <a:ext cx="7010400" cy="762000"/>
          </a:xfrm>
        </p:spPr>
        <p:txBody>
          <a:bodyPr/>
          <a:lstStyle/>
          <a:p>
            <a:r>
              <a:rPr lang="en-US" altLang="en-US" smtClean="0">
                <a:ea typeface="ＭＳ Ｐゴシック" pitchFamily="34" charset="-128"/>
              </a:rPr>
              <a:t>Troubleshooting scenario</a:t>
            </a:r>
          </a:p>
        </p:txBody>
      </p:sp>
      <p:pic>
        <p:nvPicPr>
          <p:cNvPr id="29699"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3657600" y="6096000"/>
            <a:ext cx="4378325" cy="652463"/>
          </a:xfrm>
        </p:spPr>
      </p:pic>
      <p:sp>
        <p:nvSpPr>
          <p:cNvPr id="29700" name="Rectangle 4"/>
          <p:cNvSpPr>
            <a:spLocks noChangeArrowheads="1"/>
          </p:cNvSpPr>
          <p:nvPr/>
        </p:nvSpPr>
        <p:spPr bwMode="auto">
          <a:xfrm>
            <a:off x="1828800" y="838200"/>
            <a:ext cx="6781800" cy="546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spcBef>
                <a:spcPct val="20000"/>
              </a:spcBef>
              <a:buChar char="•"/>
              <a:defRPr sz="3200">
                <a:solidFill>
                  <a:schemeClr val="tx1"/>
                </a:solidFill>
                <a:latin typeface="Arial" pitchFamily="34" charset="0"/>
                <a:ea typeface="ＭＳ Ｐゴシック" pitchFamily="34" charset="-128"/>
              </a:defRPr>
            </a:lvl1pPr>
            <a:lvl2pPr marL="742950" indent="-285750">
              <a:spcBef>
                <a:spcPct val="20000"/>
              </a:spcBef>
              <a:buChar char="–"/>
              <a:defRPr sz="2800">
                <a:solidFill>
                  <a:schemeClr val="tx1"/>
                </a:solidFill>
                <a:latin typeface="Arial" pitchFamily="34" charset="0"/>
                <a:ea typeface="ＭＳ Ｐゴシック" pitchFamily="34" charset="-128"/>
              </a:defRPr>
            </a:lvl2pPr>
            <a:lvl3pPr marL="1143000" indent="-228600">
              <a:spcBef>
                <a:spcPct val="20000"/>
              </a:spcBef>
              <a:buChar char="•"/>
              <a:defRPr sz="2400">
                <a:solidFill>
                  <a:schemeClr val="tx1"/>
                </a:solidFill>
                <a:latin typeface="Arial" pitchFamily="34" charset="0"/>
                <a:ea typeface="ＭＳ Ｐゴシック" pitchFamily="34" charset="-128"/>
              </a:defRPr>
            </a:lvl3pPr>
            <a:lvl4pPr marL="1600200" indent="-228600">
              <a:spcBef>
                <a:spcPct val="20000"/>
              </a:spcBef>
              <a:buChar char="–"/>
              <a:defRPr sz="2000">
                <a:solidFill>
                  <a:schemeClr val="tx1"/>
                </a:solidFill>
                <a:latin typeface="Arial" pitchFamily="34" charset="0"/>
                <a:ea typeface="ＭＳ Ｐゴシック" pitchFamily="34" charset="-128"/>
              </a:defRPr>
            </a:lvl4pPr>
            <a:lvl5pPr marL="2057400" indent="-228600">
              <a:spcBef>
                <a:spcPct val="20000"/>
              </a:spcBef>
              <a:buChar char="»"/>
              <a:defRPr sz="2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9pPr>
          </a:lstStyle>
          <a:p>
            <a:pPr eaLnBrk="1" hangingPunct="1">
              <a:spcBef>
                <a:spcPct val="0"/>
              </a:spcBef>
              <a:spcAft>
                <a:spcPts val="600"/>
              </a:spcAft>
              <a:buFontTx/>
              <a:buNone/>
            </a:pPr>
            <a:r>
              <a:rPr lang="en-US" altLang="en-US" sz="1800">
                <a:latin typeface="Calibri" pitchFamily="34" charset="0"/>
                <a:cs typeface="Times New Roman" pitchFamily="18" charset="0"/>
              </a:rPr>
              <a:t>Here are some key things to look for if neighbors haven’t formed an adjacency:</a:t>
            </a:r>
          </a:p>
          <a:p>
            <a:pPr eaLnBrk="1" hangingPunct="1">
              <a:spcBef>
                <a:spcPts val="600"/>
              </a:spcBef>
              <a:buFont typeface="Wingdings" pitchFamily="2" charset="2"/>
              <a:buChar char=""/>
            </a:pPr>
            <a:r>
              <a:rPr lang="en-US" altLang="en-US" sz="1800">
                <a:latin typeface="Calibri" pitchFamily="34" charset="0"/>
                <a:cs typeface="Times New Roman" pitchFamily="18" charset="0"/>
              </a:rPr>
              <a:t>Interfaces between the devices are down.</a:t>
            </a:r>
          </a:p>
          <a:p>
            <a:pPr eaLnBrk="1" hangingPunct="1">
              <a:spcBef>
                <a:spcPct val="0"/>
              </a:spcBef>
              <a:buFont typeface="Wingdings" pitchFamily="2" charset="2"/>
              <a:buChar char=""/>
            </a:pPr>
            <a:r>
              <a:rPr lang="en-US" altLang="en-US" sz="1800">
                <a:latin typeface="Calibri" pitchFamily="34" charset="0"/>
                <a:cs typeface="Times New Roman" pitchFamily="18" charset="0"/>
              </a:rPr>
              <a:t>The two routers have mismatching EIGRP autonomous system numbers.</a:t>
            </a:r>
          </a:p>
          <a:p>
            <a:pPr eaLnBrk="1" hangingPunct="1">
              <a:spcBef>
                <a:spcPct val="0"/>
              </a:spcBef>
              <a:buFont typeface="Wingdings" pitchFamily="2" charset="2"/>
              <a:buChar char=""/>
            </a:pPr>
            <a:r>
              <a:rPr lang="en-US" altLang="en-US" sz="1800">
                <a:latin typeface="Calibri" pitchFamily="34" charset="0"/>
                <a:cs typeface="Times New Roman" pitchFamily="18" charset="0"/>
              </a:rPr>
              <a:t>Proper interfaces are not enabled for the EIGRP process.</a:t>
            </a:r>
          </a:p>
          <a:p>
            <a:pPr eaLnBrk="1" hangingPunct="1">
              <a:spcBef>
                <a:spcPct val="0"/>
              </a:spcBef>
              <a:buFont typeface="Wingdings" pitchFamily="2" charset="2"/>
              <a:buChar char=""/>
            </a:pPr>
            <a:r>
              <a:rPr lang="en-US" altLang="en-US" sz="1800">
                <a:latin typeface="Calibri" pitchFamily="34" charset="0"/>
                <a:cs typeface="Times New Roman" pitchFamily="18" charset="0"/>
              </a:rPr>
              <a:t>An interface is configured as passive.</a:t>
            </a:r>
          </a:p>
          <a:p>
            <a:pPr eaLnBrk="1" hangingPunct="1">
              <a:spcBef>
                <a:spcPct val="0"/>
              </a:spcBef>
              <a:buFont typeface="Wingdings" pitchFamily="2" charset="2"/>
              <a:buChar char=""/>
            </a:pPr>
            <a:r>
              <a:rPr lang="en-US" altLang="en-US" sz="1800">
                <a:latin typeface="Calibri" pitchFamily="34" charset="0"/>
                <a:cs typeface="Times New Roman" pitchFamily="18" charset="0"/>
              </a:rPr>
              <a:t>The K values are mismatched.</a:t>
            </a:r>
          </a:p>
          <a:p>
            <a:pPr eaLnBrk="1" hangingPunct="1">
              <a:spcBef>
                <a:spcPct val="0"/>
              </a:spcBef>
              <a:spcAft>
                <a:spcPts val="600"/>
              </a:spcAft>
              <a:buFont typeface="Wingdings" pitchFamily="2" charset="2"/>
              <a:buChar char=""/>
            </a:pPr>
            <a:r>
              <a:rPr lang="en-US" altLang="en-US" sz="1800">
                <a:latin typeface="Calibri" pitchFamily="34" charset="0"/>
                <a:cs typeface="Times New Roman" pitchFamily="18" charset="0"/>
              </a:rPr>
              <a:t>EIGRP authentication is misconfigured.</a:t>
            </a:r>
          </a:p>
          <a:p>
            <a:pPr eaLnBrk="1" hangingPunct="1">
              <a:spcBef>
                <a:spcPct val="0"/>
              </a:spcBef>
              <a:spcAft>
                <a:spcPts val="600"/>
              </a:spcAft>
              <a:buFontTx/>
              <a:buNone/>
            </a:pPr>
            <a:r>
              <a:rPr lang="en-US" altLang="en-US" sz="1800">
                <a:latin typeface="Calibri" pitchFamily="34" charset="0"/>
                <a:cs typeface="Times New Roman" pitchFamily="18" charset="0"/>
              </a:rPr>
              <a:t>Also, if the adjacency is up, but you’re not receiving remote network updates, there may be a routing problem, likely caused by these issues:</a:t>
            </a:r>
          </a:p>
          <a:p>
            <a:pPr eaLnBrk="1" hangingPunct="1">
              <a:spcBef>
                <a:spcPts val="600"/>
              </a:spcBef>
              <a:buFont typeface="Wingdings" pitchFamily="2" charset="2"/>
              <a:buChar char=""/>
            </a:pPr>
            <a:r>
              <a:rPr lang="en-US" altLang="en-US" sz="1800">
                <a:latin typeface="Calibri" pitchFamily="34" charset="0"/>
                <a:cs typeface="Times New Roman" pitchFamily="18" charset="0"/>
              </a:rPr>
              <a:t>The proper networks aren’t being advertised under the EIGRP process.</a:t>
            </a:r>
          </a:p>
          <a:p>
            <a:pPr eaLnBrk="1" hangingPunct="1">
              <a:spcBef>
                <a:spcPct val="0"/>
              </a:spcBef>
              <a:buFont typeface="Wingdings" pitchFamily="2" charset="2"/>
              <a:buChar char=""/>
            </a:pPr>
            <a:r>
              <a:rPr lang="en-US" altLang="en-US" sz="1800">
                <a:latin typeface="Calibri" pitchFamily="34" charset="0"/>
                <a:cs typeface="Times New Roman" pitchFamily="18" charset="0"/>
              </a:rPr>
              <a:t>An access list is blocking the advertisements from remote networks.</a:t>
            </a:r>
          </a:p>
          <a:p>
            <a:pPr eaLnBrk="1" hangingPunct="1">
              <a:spcBef>
                <a:spcPct val="0"/>
              </a:spcBef>
              <a:spcAft>
                <a:spcPts val="600"/>
              </a:spcAft>
              <a:buFont typeface="Wingdings" pitchFamily="2" charset="2"/>
              <a:buChar char=""/>
            </a:pPr>
            <a:r>
              <a:rPr lang="en-US" altLang="en-US" sz="1800">
                <a:latin typeface="Calibri" pitchFamily="34" charset="0"/>
                <a:cs typeface="Times New Roman" pitchFamily="18" charset="0"/>
              </a:rPr>
              <a:t>Automatic summary is causing confusion in your discontiguous network.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524000" y="274638"/>
            <a:ext cx="7162800" cy="1143000"/>
          </a:xfrm>
        </p:spPr>
        <p:txBody>
          <a:bodyPr/>
          <a:lstStyle/>
          <a:p>
            <a:r>
              <a:rPr lang="en-US" altLang="en-US" sz="4000" smtClean="0">
                <a:latin typeface="Calibri" pitchFamily="34" charset="0"/>
                <a:ea typeface="ＭＳ Ｐゴシック" pitchFamily="34" charset="-128"/>
              </a:rPr>
              <a:t>Configuring EIGRPv6 on our Internetwork</a:t>
            </a:r>
          </a:p>
        </p:txBody>
      </p:sp>
      <p:pic>
        <p:nvPicPr>
          <p:cNvPr id="30723"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971800" y="1417638"/>
            <a:ext cx="4876800" cy="2320925"/>
          </a:xfrm>
        </p:spPr>
      </p:pic>
      <p:sp>
        <p:nvSpPr>
          <p:cNvPr id="30724" name="Rectangle 4"/>
          <p:cNvSpPr>
            <a:spLocks noChangeArrowheads="1"/>
          </p:cNvSpPr>
          <p:nvPr/>
        </p:nvSpPr>
        <p:spPr bwMode="auto">
          <a:xfrm>
            <a:off x="2209800" y="3686175"/>
            <a:ext cx="5349875"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ＭＳ Ｐゴシック" pitchFamily="34" charset="-128"/>
              </a:defRPr>
            </a:lvl1pPr>
            <a:lvl2pPr marL="742950" indent="-285750">
              <a:spcBef>
                <a:spcPct val="20000"/>
              </a:spcBef>
              <a:buChar char="–"/>
              <a:defRPr sz="2800">
                <a:solidFill>
                  <a:schemeClr val="tx1"/>
                </a:solidFill>
                <a:latin typeface="Arial" pitchFamily="34" charset="0"/>
                <a:ea typeface="ＭＳ Ｐゴシック" pitchFamily="34" charset="-128"/>
              </a:defRPr>
            </a:lvl2pPr>
            <a:lvl3pPr marL="1143000" indent="-228600">
              <a:spcBef>
                <a:spcPct val="20000"/>
              </a:spcBef>
              <a:buChar char="•"/>
              <a:defRPr sz="2400">
                <a:solidFill>
                  <a:schemeClr val="tx1"/>
                </a:solidFill>
                <a:latin typeface="Arial" pitchFamily="34" charset="0"/>
                <a:ea typeface="ＭＳ Ｐゴシック" pitchFamily="34" charset="-128"/>
              </a:defRPr>
            </a:lvl3pPr>
            <a:lvl4pPr marL="1600200" indent="-228600">
              <a:spcBef>
                <a:spcPct val="20000"/>
              </a:spcBef>
              <a:buChar char="–"/>
              <a:defRPr sz="2000">
                <a:solidFill>
                  <a:schemeClr val="tx1"/>
                </a:solidFill>
                <a:latin typeface="Arial" pitchFamily="34" charset="0"/>
                <a:ea typeface="ＭＳ Ｐゴシック" pitchFamily="34" charset="-128"/>
              </a:defRPr>
            </a:lvl4pPr>
            <a:lvl5pPr marL="2057400" indent="-228600">
              <a:spcBef>
                <a:spcPct val="20000"/>
              </a:spcBef>
              <a:buChar char="»"/>
              <a:defRPr sz="2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9pPr>
          </a:lstStyle>
          <a:p>
            <a:pPr eaLnBrk="1" hangingPunct="1">
              <a:spcBef>
                <a:spcPts val="600"/>
              </a:spcBef>
              <a:buFontTx/>
              <a:buNone/>
            </a:pPr>
            <a:r>
              <a:rPr lang="en-US" altLang="en-US" sz="1600" dirty="0" err="1">
                <a:latin typeface="Courier New" pitchFamily="49" charset="0"/>
                <a:cs typeface="Times New Roman" pitchFamily="18" charset="0"/>
              </a:rPr>
              <a:t>Corp#</a:t>
            </a:r>
            <a:r>
              <a:rPr lang="en-US" altLang="en-US" sz="1600" b="1" dirty="0" err="1">
                <a:latin typeface="Courier New" pitchFamily="49" charset="0"/>
                <a:cs typeface="Times New Roman" pitchFamily="18" charset="0"/>
              </a:rPr>
              <a:t>config</a:t>
            </a:r>
            <a:r>
              <a:rPr lang="en-US" altLang="en-US" sz="1600" b="1" dirty="0">
                <a:latin typeface="Courier New" pitchFamily="49" charset="0"/>
                <a:cs typeface="Times New Roman" pitchFamily="18" charset="0"/>
              </a:rPr>
              <a:t> t</a:t>
            </a:r>
            <a:endParaRPr lang="en-US" altLang="en-US" sz="1600" dirty="0">
              <a:latin typeface="Courier New" pitchFamily="49" charset="0"/>
              <a:cs typeface="Times New Roman" pitchFamily="18" charset="0"/>
            </a:endParaRPr>
          </a:p>
          <a:p>
            <a:pPr eaLnBrk="1" hangingPunct="1">
              <a:spcBef>
                <a:spcPct val="0"/>
              </a:spcBef>
              <a:buFontTx/>
              <a:buNone/>
            </a:pPr>
            <a:r>
              <a:rPr lang="en-US" altLang="en-US" sz="1600" dirty="0">
                <a:latin typeface="Courier New" pitchFamily="49" charset="0"/>
                <a:cs typeface="Times New Roman" pitchFamily="18" charset="0"/>
              </a:rPr>
              <a:t>Corp(</a:t>
            </a:r>
            <a:r>
              <a:rPr lang="en-US" altLang="en-US" sz="1600" dirty="0" err="1">
                <a:latin typeface="Courier New" pitchFamily="49" charset="0"/>
                <a:cs typeface="Times New Roman" pitchFamily="18" charset="0"/>
              </a:rPr>
              <a:t>config</a:t>
            </a:r>
            <a:r>
              <a:rPr lang="en-US" altLang="en-US" sz="1600" dirty="0" smtClean="0">
                <a:latin typeface="Courier New" pitchFamily="49" charset="0"/>
                <a:cs typeface="Times New Roman" pitchFamily="18" charset="0"/>
              </a:rPr>
              <a:t>)#</a:t>
            </a:r>
            <a:r>
              <a:rPr lang="en-US" altLang="en-US" sz="1600" b="1" dirty="0" smtClean="0">
                <a:latin typeface="Courier New" pitchFamily="49" charset="0"/>
                <a:cs typeface="Times New Roman" pitchFamily="18" charset="0"/>
              </a:rPr>
              <a:t>ipv6 router </a:t>
            </a:r>
            <a:r>
              <a:rPr lang="en-US" altLang="en-US" sz="1600" b="1" dirty="0" err="1" smtClean="0">
                <a:latin typeface="Courier New" pitchFamily="49" charset="0"/>
                <a:cs typeface="Times New Roman" pitchFamily="18" charset="0"/>
              </a:rPr>
              <a:t>eigrp</a:t>
            </a:r>
            <a:r>
              <a:rPr lang="en-US" altLang="en-US" sz="1600" b="1" dirty="0" smtClean="0">
                <a:latin typeface="Courier New" pitchFamily="49" charset="0"/>
                <a:cs typeface="Times New Roman" pitchFamily="18" charset="0"/>
              </a:rPr>
              <a:t> 10</a:t>
            </a:r>
            <a:endParaRPr lang="en-US" altLang="en-US" sz="1600" dirty="0" smtClean="0">
              <a:latin typeface="Courier New" pitchFamily="49" charset="0"/>
              <a:cs typeface="Times New Roman" pitchFamily="18" charset="0"/>
            </a:endParaRPr>
          </a:p>
          <a:p>
            <a:pPr eaLnBrk="1" hangingPunct="1">
              <a:spcBef>
                <a:spcPct val="0"/>
              </a:spcBef>
              <a:buFontTx/>
              <a:buNone/>
            </a:pPr>
            <a:r>
              <a:rPr lang="en-US" altLang="en-US" sz="1600" dirty="0" smtClean="0">
                <a:latin typeface="Courier New" pitchFamily="49" charset="0"/>
                <a:cs typeface="Times New Roman" pitchFamily="18" charset="0"/>
              </a:rPr>
              <a:t>Corp(</a:t>
            </a:r>
            <a:r>
              <a:rPr lang="en-US" altLang="en-US" sz="1600" dirty="0" err="1" smtClean="0">
                <a:latin typeface="Courier New" pitchFamily="49" charset="0"/>
                <a:cs typeface="Times New Roman" pitchFamily="18" charset="0"/>
              </a:rPr>
              <a:t>config-rtr</a:t>
            </a:r>
            <a:r>
              <a:rPr lang="en-US" altLang="en-US" sz="1600" dirty="0" smtClean="0">
                <a:latin typeface="Courier New" pitchFamily="49" charset="0"/>
                <a:cs typeface="Times New Roman" pitchFamily="18" charset="0"/>
              </a:rPr>
              <a:t>)#</a:t>
            </a:r>
            <a:r>
              <a:rPr lang="en-US" altLang="en-US" sz="1600" b="1" dirty="0" smtClean="0">
                <a:latin typeface="Courier New" pitchFamily="49" charset="0"/>
                <a:cs typeface="Times New Roman" pitchFamily="18" charset="0"/>
              </a:rPr>
              <a:t>no shut</a:t>
            </a:r>
            <a:endParaRPr lang="en-US" altLang="en-US" sz="1600" dirty="0" smtClean="0">
              <a:latin typeface="Courier New" pitchFamily="49" charset="0"/>
              <a:cs typeface="Times New Roman" pitchFamily="18" charset="0"/>
            </a:endParaRPr>
          </a:p>
          <a:p>
            <a:pPr eaLnBrk="1" hangingPunct="1">
              <a:spcBef>
                <a:spcPct val="0"/>
              </a:spcBef>
              <a:buFontTx/>
              <a:buNone/>
            </a:pPr>
            <a:r>
              <a:rPr lang="en-US" altLang="en-US" sz="1600" dirty="0" smtClean="0">
                <a:latin typeface="Courier New" pitchFamily="49" charset="0"/>
                <a:cs typeface="Times New Roman" pitchFamily="18" charset="0"/>
              </a:rPr>
              <a:t>Corp(</a:t>
            </a:r>
            <a:r>
              <a:rPr lang="en-US" altLang="en-US" sz="1600" dirty="0" err="1" smtClean="0">
                <a:latin typeface="Courier New" pitchFamily="49" charset="0"/>
                <a:cs typeface="Times New Roman" pitchFamily="18" charset="0"/>
              </a:rPr>
              <a:t>config-rtr</a:t>
            </a:r>
            <a:r>
              <a:rPr lang="en-US" altLang="en-US" sz="1600" dirty="0">
                <a:latin typeface="Courier New" pitchFamily="49" charset="0"/>
                <a:cs typeface="Times New Roman" pitchFamily="18" charset="0"/>
              </a:rPr>
              <a:t>)#</a:t>
            </a:r>
            <a:r>
              <a:rPr lang="en-US" altLang="en-US" sz="1600" b="1" dirty="0">
                <a:latin typeface="Courier New" pitchFamily="49" charset="0"/>
                <a:cs typeface="Times New Roman" pitchFamily="18" charset="0"/>
              </a:rPr>
              <a:t>router-id 1.1.1.1</a:t>
            </a:r>
            <a:endParaRPr lang="en-US" altLang="en-US" sz="1600" dirty="0">
              <a:latin typeface="Courier New" pitchFamily="49" charset="0"/>
              <a:cs typeface="Times New Roman" pitchFamily="18" charset="0"/>
            </a:endParaRPr>
          </a:p>
          <a:p>
            <a:pPr eaLnBrk="1" hangingPunct="1">
              <a:spcBef>
                <a:spcPct val="0"/>
              </a:spcBef>
              <a:buFontTx/>
              <a:buNone/>
            </a:pPr>
            <a:r>
              <a:rPr lang="en-US" altLang="en-US" sz="1600" dirty="0">
                <a:latin typeface="Courier New" pitchFamily="49" charset="0"/>
                <a:cs typeface="Times New Roman" pitchFamily="18" charset="0"/>
              </a:rPr>
              <a:t>Corp(</a:t>
            </a:r>
            <a:r>
              <a:rPr lang="en-US" altLang="en-US" sz="1600" dirty="0" err="1">
                <a:latin typeface="Courier New" pitchFamily="49" charset="0"/>
                <a:cs typeface="Times New Roman" pitchFamily="18" charset="0"/>
              </a:rPr>
              <a:t>config-rtr</a:t>
            </a:r>
            <a:r>
              <a:rPr lang="en-US" altLang="en-US" sz="1600" dirty="0">
                <a:latin typeface="Courier New" pitchFamily="49" charset="0"/>
                <a:cs typeface="Times New Roman" pitchFamily="18" charset="0"/>
              </a:rPr>
              <a:t>)#</a:t>
            </a:r>
            <a:r>
              <a:rPr lang="en-US" altLang="en-US" sz="1600" b="1" dirty="0" err="1">
                <a:latin typeface="Courier New" pitchFamily="49" charset="0"/>
                <a:cs typeface="Times New Roman" pitchFamily="18" charset="0"/>
              </a:rPr>
              <a:t>int</a:t>
            </a:r>
            <a:r>
              <a:rPr lang="en-US" altLang="en-US" sz="1600" b="1" dirty="0">
                <a:latin typeface="Courier New" pitchFamily="49" charset="0"/>
                <a:cs typeface="Times New Roman" pitchFamily="18" charset="0"/>
              </a:rPr>
              <a:t> s0/0/0</a:t>
            </a:r>
            <a:endParaRPr lang="en-US" altLang="en-US" sz="1600" dirty="0">
              <a:latin typeface="Courier New" pitchFamily="49" charset="0"/>
              <a:cs typeface="Times New Roman" pitchFamily="18" charset="0"/>
            </a:endParaRPr>
          </a:p>
          <a:p>
            <a:pPr eaLnBrk="1" hangingPunct="1">
              <a:spcBef>
                <a:spcPct val="0"/>
              </a:spcBef>
              <a:buFontTx/>
              <a:buNone/>
            </a:pPr>
            <a:r>
              <a:rPr lang="en-US" altLang="en-US" sz="1600" dirty="0">
                <a:latin typeface="Courier New" pitchFamily="49" charset="0"/>
                <a:cs typeface="Times New Roman" pitchFamily="18" charset="0"/>
              </a:rPr>
              <a:t>Corp(</a:t>
            </a:r>
            <a:r>
              <a:rPr lang="en-US" altLang="en-US" sz="1600" dirty="0" err="1">
                <a:latin typeface="Courier New" pitchFamily="49" charset="0"/>
                <a:cs typeface="Times New Roman" pitchFamily="18" charset="0"/>
              </a:rPr>
              <a:t>config</a:t>
            </a:r>
            <a:r>
              <a:rPr lang="en-US" altLang="en-US" sz="1600" dirty="0">
                <a:latin typeface="Courier New" pitchFamily="49" charset="0"/>
                <a:cs typeface="Times New Roman" pitchFamily="18" charset="0"/>
              </a:rPr>
              <a:t>-if)#</a:t>
            </a:r>
            <a:r>
              <a:rPr lang="en-US" altLang="en-US" sz="1600" b="1" dirty="0">
                <a:latin typeface="Courier New" pitchFamily="49" charset="0"/>
                <a:cs typeface="Times New Roman" pitchFamily="18" charset="0"/>
              </a:rPr>
              <a:t>ipv6 </a:t>
            </a:r>
            <a:r>
              <a:rPr lang="en-US" altLang="en-US" sz="1600" b="1" dirty="0" err="1">
                <a:latin typeface="Courier New" pitchFamily="49" charset="0"/>
                <a:cs typeface="Times New Roman" pitchFamily="18" charset="0"/>
              </a:rPr>
              <a:t>eigrp</a:t>
            </a:r>
            <a:r>
              <a:rPr lang="en-US" altLang="en-US" sz="1600" b="1" dirty="0">
                <a:latin typeface="Courier New" pitchFamily="49" charset="0"/>
                <a:cs typeface="Times New Roman" pitchFamily="18" charset="0"/>
              </a:rPr>
              <a:t> 10</a:t>
            </a:r>
            <a:endParaRPr lang="en-US" altLang="en-US" sz="1600" dirty="0">
              <a:latin typeface="Courier New" pitchFamily="49" charset="0"/>
              <a:cs typeface="Times New Roman" pitchFamily="18" charset="0"/>
            </a:endParaRPr>
          </a:p>
          <a:p>
            <a:pPr eaLnBrk="1" hangingPunct="1">
              <a:spcBef>
                <a:spcPct val="0"/>
              </a:spcBef>
              <a:buFontTx/>
              <a:buNone/>
            </a:pPr>
            <a:r>
              <a:rPr lang="en-US" altLang="en-US" sz="1600" dirty="0">
                <a:latin typeface="Courier New" pitchFamily="49" charset="0"/>
                <a:cs typeface="Times New Roman" pitchFamily="18" charset="0"/>
              </a:rPr>
              <a:t>Corp(</a:t>
            </a:r>
            <a:r>
              <a:rPr lang="en-US" altLang="en-US" sz="1600" dirty="0" err="1">
                <a:latin typeface="Courier New" pitchFamily="49" charset="0"/>
                <a:cs typeface="Times New Roman" pitchFamily="18" charset="0"/>
              </a:rPr>
              <a:t>config</a:t>
            </a:r>
            <a:r>
              <a:rPr lang="en-US" altLang="en-US" sz="1600" dirty="0">
                <a:latin typeface="Courier New" pitchFamily="49" charset="0"/>
                <a:cs typeface="Times New Roman" pitchFamily="18" charset="0"/>
              </a:rPr>
              <a:t>-if)#</a:t>
            </a:r>
            <a:r>
              <a:rPr lang="en-US" altLang="en-US" sz="1600" b="1" dirty="0" err="1">
                <a:latin typeface="Courier New" pitchFamily="49" charset="0"/>
                <a:cs typeface="Times New Roman" pitchFamily="18" charset="0"/>
              </a:rPr>
              <a:t>int</a:t>
            </a:r>
            <a:r>
              <a:rPr lang="en-US" altLang="en-US" sz="1600" b="1" dirty="0">
                <a:latin typeface="Courier New" pitchFamily="49" charset="0"/>
                <a:cs typeface="Times New Roman" pitchFamily="18" charset="0"/>
              </a:rPr>
              <a:t> s0/0/1</a:t>
            </a:r>
            <a:endParaRPr lang="en-US" altLang="en-US" sz="1600" dirty="0">
              <a:latin typeface="Courier New" pitchFamily="49" charset="0"/>
              <a:cs typeface="Times New Roman" pitchFamily="18" charset="0"/>
            </a:endParaRPr>
          </a:p>
          <a:p>
            <a:pPr eaLnBrk="1" hangingPunct="1">
              <a:spcBef>
                <a:spcPct val="0"/>
              </a:spcBef>
              <a:buFontTx/>
              <a:buNone/>
            </a:pPr>
            <a:r>
              <a:rPr lang="en-US" altLang="en-US" sz="1600" dirty="0">
                <a:latin typeface="Courier New" pitchFamily="49" charset="0"/>
                <a:cs typeface="Times New Roman" pitchFamily="18" charset="0"/>
              </a:rPr>
              <a:t>Corp(</a:t>
            </a:r>
            <a:r>
              <a:rPr lang="en-US" altLang="en-US" sz="1600" dirty="0" err="1">
                <a:latin typeface="Courier New" pitchFamily="49" charset="0"/>
                <a:cs typeface="Times New Roman" pitchFamily="18" charset="0"/>
              </a:rPr>
              <a:t>config</a:t>
            </a:r>
            <a:r>
              <a:rPr lang="en-US" altLang="en-US" sz="1600" dirty="0">
                <a:latin typeface="Courier New" pitchFamily="49" charset="0"/>
                <a:cs typeface="Times New Roman" pitchFamily="18" charset="0"/>
              </a:rPr>
              <a:t>-if)#</a:t>
            </a:r>
            <a:r>
              <a:rPr lang="en-US" altLang="en-US" sz="1600" b="1" dirty="0">
                <a:latin typeface="Courier New" pitchFamily="49" charset="0"/>
                <a:cs typeface="Times New Roman" pitchFamily="18" charset="0"/>
              </a:rPr>
              <a:t>ipv6 </a:t>
            </a:r>
            <a:r>
              <a:rPr lang="en-US" altLang="en-US" sz="1600" b="1" dirty="0" err="1">
                <a:latin typeface="Courier New" pitchFamily="49" charset="0"/>
                <a:cs typeface="Times New Roman" pitchFamily="18" charset="0"/>
              </a:rPr>
              <a:t>eigrp</a:t>
            </a:r>
            <a:r>
              <a:rPr lang="en-US" altLang="en-US" sz="1600" b="1" dirty="0">
                <a:latin typeface="Courier New" pitchFamily="49" charset="0"/>
                <a:cs typeface="Times New Roman" pitchFamily="18" charset="0"/>
              </a:rPr>
              <a:t> 10</a:t>
            </a:r>
            <a:endParaRPr lang="en-US" altLang="en-US" sz="1600" dirty="0">
              <a:latin typeface="Courier New" pitchFamily="49" charset="0"/>
              <a:cs typeface="Times New Roman" pitchFamily="18" charset="0"/>
            </a:endParaRPr>
          </a:p>
          <a:p>
            <a:pPr eaLnBrk="1" hangingPunct="1">
              <a:spcBef>
                <a:spcPct val="0"/>
              </a:spcBef>
              <a:buFontTx/>
              <a:buNone/>
            </a:pPr>
            <a:r>
              <a:rPr lang="en-US" altLang="en-US" sz="1600" dirty="0">
                <a:latin typeface="Courier New" pitchFamily="49" charset="0"/>
                <a:cs typeface="Times New Roman" pitchFamily="18" charset="0"/>
              </a:rPr>
              <a:t>Corp(</a:t>
            </a:r>
            <a:r>
              <a:rPr lang="en-US" altLang="en-US" sz="1600" dirty="0" err="1">
                <a:latin typeface="Courier New" pitchFamily="49" charset="0"/>
                <a:cs typeface="Times New Roman" pitchFamily="18" charset="0"/>
              </a:rPr>
              <a:t>config</a:t>
            </a:r>
            <a:r>
              <a:rPr lang="en-US" altLang="en-US" sz="1600" dirty="0">
                <a:latin typeface="Courier New" pitchFamily="49" charset="0"/>
                <a:cs typeface="Times New Roman" pitchFamily="18" charset="0"/>
              </a:rPr>
              <a:t>-if)#</a:t>
            </a:r>
            <a:r>
              <a:rPr lang="en-US" altLang="en-US" sz="1600" b="1" dirty="0" err="1">
                <a:latin typeface="Courier New" pitchFamily="49" charset="0"/>
                <a:cs typeface="Times New Roman" pitchFamily="18" charset="0"/>
              </a:rPr>
              <a:t>int</a:t>
            </a:r>
            <a:r>
              <a:rPr lang="en-US" altLang="en-US" sz="1600" b="1" dirty="0">
                <a:latin typeface="Courier New" pitchFamily="49" charset="0"/>
                <a:cs typeface="Times New Roman" pitchFamily="18" charset="0"/>
              </a:rPr>
              <a:t> g0/0</a:t>
            </a:r>
            <a:endParaRPr lang="en-US" altLang="en-US" sz="1600" dirty="0">
              <a:latin typeface="Courier New" pitchFamily="49" charset="0"/>
              <a:cs typeface="Times New Roman" pitchFamily="18" charset="0"/>
            </a:endParaRPr>
          </a:p>
          <a:p>
            <a:pPr eaLnBrk="1" hangingPunct="1">
              <a:spcBef>
                <a:spcPct val="0"/>
              </a:spcBef>
              <a:buFontTx/>
              <a:buNone/>
            </a:pPr>
            <a:r>
              <a:rPr lang="en-US" altLang="en-US" sz="1600" dirty="0">
                <a:latin typeface="Courier New" pitchFamily="49" charset="0"/>
                <a:cs typeface="Times New Roman" pitchFamily="18" charset="0"/>
              </a:rPr>
              <a:t>Corp(</a:t>
            </a:r>
            <a:r>
              <a:rPr lang="en-US" altLang="en-US" sz="1600" dirty="0" err="1">
                <a:latin typeface="Courier New" pitchFamily="49" charset="0"/>
                <a:cs typeface="Times New Roman" pitchFamily="18" charset="0"/>
              </a:rPr>
              <a:t>config</a:t>
            </a:r>
            <a:r>
              <a:rPr lang="en-US" altLang="en-US" sz="1600" dirty="0">
                <a:latin typeface="Courier New" pitchFamily="49" charset="0"/>
                <a:cs typeface="Times New Roman" pitchFamily="18" charset="0"/>
              </a:rPr>
              <a:t>-if)#</a:t>
            </a:r>
            <a:r>
              <a:rPr lang="en-US" altLang="en-US" sz="1600" b="1" dirty="0">
                <a:latin typeface="Courier New" pitchFamily="49" charset="0"/>
                <a:cs typeface="Times New Roman" pitchFamily="18" charset="0"/>
              </a:rPr>
              <a:t>ipv6 </a:t>
            </a:r>
            <a:r>
              <a:rPr lang="en-US" altLang="en-US" sz="1600" b="1" dirty="0" err="1">
                <a:latin typeface="Courier New" pitchFamily="49" charset="0"/>
                <a:cs typeface="Times New Roman" pitchFamily="18" charset="0"/>
              </a:rPr>
              <a:t>eigrp</a:t>
            </a:r>
            <a:r>
              <a:rPr lang="en-US" altLang="en-US" sz="1600" b="1" dirty="0">
                <a:latin typeface="Courier New" pitchFamily="49" charset="0"/>
                <a:cs typeface="Times New Roman" pitchFamily="18" charset="0"/>
              </a:rPr>
              <a:t> 10</a:t>
            </a:r>
            <a:endParaRPr lang="en-US" altLang="en-US" sz="1600" dirty="0">
              <a:latin typeface="Courier New" pitchFamily="49" charset="0"/>
              <a:cs typeface="Times New Roman" pitchFamily="18" charset="0"/>
            </a:endParaRPr>
          </a:p>
          <a:p>
            <a:pPr eaLnBrk="1" hangingPunct="1">
              <a:spcBef>
                <a:spcPct val="0"/>
              </a:spcBef>
              <a:buFontTx/>
              <a:buNone/>
            </a:pPr>
            <a:r>
              <a:rPr lang="en-US" altLang="en-US" sz="1600" dirty="0">
                <a:latin typeface="Courier New" pitchFamily="49" charset="0"/>
                <a:cs typeface="Times New Roman" pitchFamily="18" charset="0"/>
              </a:rPr>
              <a:t>Corp(</a:t>
            </a:r>
            <a:r>
              <a:rPr lang="en-US" altLang="en-US" sz="1600" dirty="0" err="1">
                <a:latin typeface="Courier New" pitchFamily="49" charset="0"/>
                <a:cs typeface="Times New Roman" pitchFamily="18" charset="0"/>
              </a:rPr>
              <a:t>config</a:t>
            </a:r>
            <a:r>
              <a:rPr lang="en-US" altLang="en-US" sz="1600" dirty="0">
                <a:latin typeface="Courier New" pitchFamily="49" charset="0"/>
                <a:cs typeface="Times New Roman" pitchFamily="18" charset="0"/>
              </a:rPr>
              <a:t>-if)#</a:t>
            </a:r>
            <a:r>
              <a:rPr lang="en-US" altLang="en-US" sz="1600" b="1" dirty="0" err="1">
                <a:latin typeface="Courier New" pitchFamily="49" charset="0"/>
                <a:cs typeface="Times New Roman" pitchFamily="18" charset="0"/>
              </a:rPr>
              <a:t>int</a:t>
            </a:r>
            <a:r>
              <a:rPr lang="en-US" altLang="en-US" sz="1600" b="1" dirty="0">
                <a:latin typeface="Courier New" pitchFamily="49" charset="0"/>
                <a:cs typeface="Times New Roman" pitchFamily="18" charset="0"/>
              </a:rPr>
              <a:t> g0/1</a:t>
            </a:r>
            <a:endParaRPr lang="en-US" altLang="en-US" sz="1600" dirty="0">
              <a:latin typeface="Courier New" pitchFamily="49" charset="0"/>
              <a:cs typeface="Times New Roman" pitchFamily="18" charset="0"/>
            </a:endParaRPr>
          </a:p>
          <a:p>
            <a:pPr eaLnBrk="1" hangingPunct="1">
              <a:spcBef>
                <a:spcPct val="0"/>
              </a:spcBef>
              <a:spcAft>
                <a:spcPts val="600"/>
              </a:spcAft>
              <a:buFontTx/>
              <a:buNone/>
            </a:pPr>
            <a:r>
              <a:rPr lang="en-US" altLang="en-US" sz="1600" dirty="0">
                <a:latin typeface="Courier New" pitchFamily="49" charset="0"/>
                <a:cs typeface="Times New Roman" pitchFamily="18" charset="0"/>
              </a:rPr>
              <a:t>Corp(</a:t>
            </a:r>
            <a:r>
              <a:rPr lang="en-US" altLang="en-US" sz="1600" dirty="0" err="1">
                <a:latin typeface="Courier New" pitchFamily="49" charset="0"/>
                <a:cs typeface="Times New Roman" pitchFamily="18" charset="0"/>
              </a:rPr>
              <a:t>config</a:t>
            </a:r>
            <a:r>
              <a:rPr lang="en-US" altLang="en-US" sz="1600" dirty="0">
                <a:latin typeface="Courier New" pitchFamily="49" charset="0"/>
                <a:cs typeface="Times New Roman" pitchFamily="18" charset="0"/>
              </a:rPr>
              <a:t>-if)#</a:t>
            </a:r>
            <a:r>
              <a:rPr lang="en-US" altLang="en-US" sz="1600" b="1" dirty="0">
                <a:latin typeface="Courier New" pitchFamily="49" charset="0"/>
                <a:cs typeface="Times New Roman" pitchFamily="18" charset="0"/>
              </a:rPr>
              <a:t>ipv6 </a:t>
            </a:r>
            <a:r>
              <a:rPr lang="en-US" altLang="en-US" sz="1600" b="1" dirty="0" err="1">
                <a:latin typeface="Courier New" pitchFamily="49" charset="0"/>
                <a:cs typeface="Times New Roman" pitchFamily="18" charset="0"/>
              </a:rPr>
              <a:t>eigrp</a:t>
            </a:r>
            <a:r>
              <a:rPr lang="en-US" altLang="en-US" sz="1600" b="1" dirty="0">
                <a:latin typeface="Courier New" pitchFamily="49" charset="0"/>
                <a:cs typeface="Times New Roman" pitchFamily="18" charset="0"/>
              </a:rPr>
              <a:t> 10</a:t>
            </a:r>
            <a:endParaRPr lang="en-US" altLang="en-US" sz="1600" dirty="0">
              <a:latin typeface="Courier New" pitchFamily="49"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8"/>
          <p:cNvSpPr>
            <a:spLocks noGrp="1" noChangeArrowheads="1"/>
          </p:cNvSpPr>
          <p:nvPr>
            <p:ph type="title"/>
          </p:nvPr>
        </p:nvSpPr>
        <p:spPr>
          <a:xfrm>
            <a:off x="2133600" y="274638"/>
            <a:ext cx="6553200" cy="1143000"/>
          </a:xfrm>
        </p:spPr>
        <p:txBody>
          <a:bodyPr/>
          <a:lstStyle/>
          <a:p>
            <a:pPr eaLnBrk="1" hangingPunct="1"/>
            <a:r>
              <a:rPr lang="en-US" altLang="en-US" sz="4000" smtClean="0">
                <a:latin typeface="Calibri" pitchFamily="34" charset="0"/>
                <a:ea typeface="ＭＳ Ｐゴシック" pitchFamily="34" charset="-128"/>
              </a:rPr>
              <a:t>Written Labs and Review Questions</a:t>
            </a:r>
          </a:p>
        </p:txBody>
      </p:sp>
      <p:sp>
        <p:nvSpPr>
          <p:cNvPr id="31747" name="Rectangle 9"/>
          <p:cNvSpPr>
            <a:spLocks noGrp="1" noChangeArrowheads="1"/>
          </p:cNvSpPr>
          <p:nvPr>
            <p:ph type="body" idx="1"/>
          </p:nvPr>
        </p:nvSpPr>
        <p:spPr>
          <a:xfrm>
            <a:off x="2362200" y="1600200"/>
            <a:ext cx="6324600" cy="4525963"/>
          </a:xfrm>
        </p:spPr>
        <p:txBody>
          <a:bodyPr/>
          <a:lstStyle/>
          <a:p>
            <a:pPr lvl="1" eaLnBrk="1" hangingPunct="1"/>
            <a:r>
              <a:rPr lang="en-US" altLang="en-US" sz="2400" smtClean="0">
                <a:latin typeface="Calibri" pitchFamily="34" charset="0"/>
                <a:ea typeface="ＭＳ Ｐゴシック" pitchFamily="34" charset="-128"/>
              </a:rPr>
              <a:t>Read through the Exam Essentials section together in class.</a:t>
            </a:r>
          </a:p>
          <a:p>
            <a:pPr lvl="1" eaLnBrk="1" hangingPunct="1"/>
            <a:r>
              <a:rPr lang="en-US" altLang="en-US" sz="2400" smtClean="0">
                <a:latin typeface="Calibri" pitchFamily="34" charset="0"/>
                <a:ea typeface="ＭＳ Ｐゴシック" pitchFamily="34" charset="-128"/>
              </a:rPr>
              <a:t>Open your books and go through all the written labs and the review questions.</a:t>
            </a:r>
          </a:p>
          <a:p>
            <a:pPr lvl="1" eaLnBrk="1" hangingPunct="1"/>
            <a:r>
              <a:rPr lang="en-US" altLang="en-US" sz="2400" smtClean="0">
                <a:latin typeface="Calibri" pitchFamily="34" charset="0"/>
                <a:ea typeface="ＭＳ Ｐゴシック" pitchFamily="34" charset="-128"/>
              </a:rPr>
              <a:t>Review the answers in class.</a:t>
            </a:r>
          </a:p>
        </p:txBody>
      </p:sp>
      <p:sp>
        <p:nvSpPr>
          <p:cNvPr id="31748" name="Rectangle 11"/>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itchFamily="34" charset="0"/>
                <a:ea typeface="ＭＳ Ｐゴシック" pitchFamily="34" charset="-128"/>
              </a:defRPr>
            </a:lvl1pPr>
            <a:lvl2pPr marL="742950" indent="-285750">
              <a:spcBef>
                <a:spcPct val="20000"/>
              </a:spcBef>
              <a:buChar char="–"/>
              <a:defRPr sz="2800">
                <a:solidFill>
                  <a:schemeClr val="tx1"/>
                </a:solidFill>
                <a:latin typeface="Arial" pitchFamily="34" charset="0"/>
                <a:ea typeface="ＭＳ Ｐゴシック" pitchFamily="34" charset="-128"/>
              </a:defRPr>
            </a:lvl2pPr>
            <a:lvl3pPr marL="1143000" indent="-228600">
              <a:spcBef>
                <a:spcPct val="20000"/>
              </a:spcBef>
              <a:buChar char="•"/>
              <a:defRPr sz="2400">
                <a:solidFill>
                  <a:schemeClr val="tx1"/>
                </a:solidFill>
                <a:latin typeface="Arial" pitchFamily="34" charset="0"/>
                <a:ea typeface="ＭＳ Ｐゴシック" pitchFamily="34" charset="-128"/>
              </a:defRPr>
            </a:lvl3pPr>
            <a:lvl4pPr marL="1600200" indent="-228600">
              <a:spcBef>
                <a:spcPct val="20000"/>
              </a:spcBef>
              <a:buChar char="–"/>
              <a:defRPr sz="2000">
                <a:solidFill>
                  <a:schemeClr val="tx1"/>
                </a:solidFill>
                <a:latin typeface="Arial" pitchFamily="34" charset="0"/>
                <a:ea typeface="ＭＳ Ｐゴシック" pitchFamily="34" charset="-128"/>
              </a:defRPr>
            </a:lvl4pPr>
            <a:lvl5pPr marL="2057400" indent="-228600">
              <a:spcBef>
                <a:spcPct val="20000"/>
              </a:spcBef>
              <a:buChar char="»"/>
              <a:defRPr sz="2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9pPr>
          </a:lstStyle>
          <a:p>
            <a:pPr algn="r">
              <a:spcBef>
                <a:spcPct val="0"/>
              </a:spcBef>
              <a:buFontTx/>
              <a:buNone/>
            </a:pPr>
            <a:fld id="{6048EDC9-9D6B-4CE4-8AB3-75D29EA38046}" type="slidenum">
              <a:rPr lang="en-US" altLang="en-US" sz="1400">
                <a:latin typeface="Times" pitchFamily="2" charset="0"/>
              </a:rPr>
              <a:pPr algn="r">
                <a:spcBef>
                  <a:spcPct val="0"/>
                </a:spcBef>
                <a:buFontTx/>
                <a:buNone/>
              </a:pPr>
              <a:t>24</a:t>
            </a:fld>
            <a:endParaRPr lang="en-US" altLang="en-US" sz="1400">
              <a:latin typeface="Times" pitchFamily="2" charset="0"/>
            </a:endParaRPr>
          </a:p>
        </p:txBody>
      </p:sp>
      <p:sp>
        <p:nvSpPr>
          <p:cNvPr id="31749" name="Rectangle 12"/>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itchFamily="34" charset="0"/>
                <a:ea typeface="ＭＳ Ｐゴシック" pitchFamily="34" charset="-128"/>
              </a:defRPr>
            </a:lvl1pPr>
            <a:lvl2pPr marL="742950" indent="-285750">
              <a:spcBef>
                <a:spcPct val="20000"/>
              </a:spcBef>
              <a:buChar char="–"/>
              <a:defRPr sz="2800">
                <a:solidFill>
                  <a:schemeClr val="tx1"/>
                </a:solidFill>
                <a:latin typeface="Arial" pitchFamily="34" charset="0"/>
                <a:ea typeface="ＭＳ Ｐゴシック" pitchFamily="34" charset="-128"/>
              </a:defRPr>
            </a:lvl2pPr>
            <a:lvl3pPr marL="1143000" indent="-228600">
              <a:spcBef>
                <a:spcPct val="20000"/>
              </a:spcBef>
              <a:buChar char="•"/>
              <a:defRPr sz="2400">
                <a:solidFill>
                  <a:schemeClr val="tx1"/>
                </a:solidFill>
                <a:latin typeface="Arial" pitchFamily="34" charset="0"/>
                <a:ea typeface="ＭＳ Ｐゴシック" pitchFamily="34" charset="-128"/>
              </a:defRPr>
            </a:lvl3pPr>
            <a:lvl4pPr marL="1600200" indent="-228600">
              <a:spcBef>
                <a:spcPct val="20000"/>
              </a:spcBef>
              <a:buChar char="–"/>
              <a:defRPr sz="2000">
                <a:solidFill>
                  <a:schemeClr val="tx1"/>
                </a:solidFill>
                <a:latin typeface="Arial" pitchFamily="34" charset="0"/>
                <a:ea typeface="ＭＳ Ｐゴシック" pitchFamily="34" charset="-128"/>
              </a:defRPr>
            </a:lvl4pPr>
            <a:lvl5pPr marL="2057400" indent="-228600">
              <a:spcBef>
                <a:spcPct val="20000"/>
              </a:spcBef>
              <a:buChar char="»"/>
              <a:defRPr sz="2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9pPr>
          </a:lstStyle>
          <a:p>
            <a:pPr algn="ctr">
              <a:spcBef>
                <a:spcPct val="0"/>
              </a:spcBef>
              <a:buFontTx/>
              <a:buNone/>
            </a:pPr>
            <a:endParaRPr lang="en-US" altLang="en-US" sz="1400">
              <a:latin typeface="Times"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title"/>
          </p:nvPr>
        </p:nvSpPr>
        <p:spPr>
          <a:xfrm>
            <a:off x="2095500" y="53975"/>
            <a:ext cx="6553200" cy="1143000"/>
          </a:xfrm>
        </p:spPr>
        <p:txBody>
          <a:bodyPr/>
          <a:lstStyle/>
          <a:p>
            <a:pPr eaLnBrk="1" hangingPunct="1"/>
            <a:r>
              <a:rPr lang="en-US" altLang="en-US" dirty="0" smtClean="0">
                <a:ea typeface="ＭＳ Ｐゴシック" pitchFamily="34" charset="-128"/>
              </a:rPr>
              <a:t>Chapter 17 objectives (</a:t>
            </a:r>
            <a:r>
              <a:rPr lang="en-US" altLang="en-US" dirty="0" err="1" smtClean="0">
                <a:ea typeface="ＭＳ Ｐゴシック" pitchFamily="34" charset="-128"/>
              </a:rPr>
              <a:t>con’t</a:t>
            </a:r>
            <a:r>
              <a:rPr lang="en-US" altLang="en-US" dirty="0" smtClean="0">
                <a:ea typeface="ＭＳ Ｐゴシック" pitchFamily="34" charset="-128"/>
              </a:rPr>
              <a:t>)</a:t>
            </a:r>
          </a:p>
        </p:txBody>
      </p:sp>
      <p:sp>
        <p:nvSpPr>
          <p:cNvPr id="3079" name="Rectangle 9"/>
          <p:cNvSpPr>
            <a:spLocks noGrp="1" noChangeArrowheads="1"/>
          </p:cNvSpPr>
          <p:nvPr>
            <p:ph type="body" idx="1"/>
          </p:nvPr>
        </p:nvSpPr>
        <p:spPr>
          <a:xfrm>
            <a:off x="2209800" y="1211263"/>
            <a:ext cx="6324600" cy="4525962"/>
          </a:xfrm>
        </p:spPr>
        <p:txBody>
          <a:bodyPr/>
          <a:lstStyle/>
          <a:p>
            <a:pPr marL="0" indent="0" eaLnBrk="1" hangingPunct="1">
              <a:buFontTx/>
              <a:buNone/>
              <a:defRPr/>
            </a:pPr>
            <a:r>
              <a:rPr lang="en-US" altLang="en-US" sz="2400" dirty="0" smtClean="0">
                <a:ea typeface="+mn-ea"/>
              </a:rPr>
              <a:t>The ICND2 topics covered in this chapter include:</a:t>
            </a:r>
          </a:p>
          <a:p>
            <a:pPr>
              <a:defRPr/>
            </a:pPr>
            <a:r>
              <a:rPr lang="en-US" altLang="en-US" sz="2000" b="1" u="sng" dirty="0" smtClean="0">
                <a:ea typeface="+mn-ea"/>
              </a:rPr>
              <a:t>IP Routing Technologies</a:t>
            </a:r>
          </a:p>
          <a:p>
            <a:pPr lvl="1">
              <a:defRPr/>
            </a:pPr>
            <a:r>
              <a:rPr lang="en-US" altLang="en-US" sz="1400" b="1" u="sng" dirty="0">
                <a:solidFill>
                  <a:srgbClr val="000000"/>
                </a:solidFill>
              </a:rPr>
              <a:t>Router ID</a:t>
            </a:r>
          </a:p>
          <a:p>
            <a:pPr lvl="1">
              <a:defRPr/>
            </a:pPr>
            <a:r>
              <a:rPr lang="en-US" altLang="en-US" sz="1400" b="1" u="sng" dirty="0">
                <a:solidFill>
                  <a:srgbClr val="000000"/>
                </a:solidFill>
              </a:rPr>
              <a:t>Auto summary</a:t>
            </a:r>
          </a:p>
          <a:p>
            <a:pPr lvl="1">
              <a:defRPr/>
            </a:pPr>
            <a:r>
              <a:rPr lang="en-US" altLang="en-US" sz="1400" b="1" u="sng" dirty="0">
                <a:solidFill>
                  <a:srgbClr val="000000"/>
                </a:solidFill>
              </a:rPr>
              <a:t>Path selection</a:t>
            </a:r>
          </a:p>
          <a:p>
            <a:pPr lvl="1">
              <a:defRPr/>
            </a:pPr>
            <a:r>
              <a:rPr lang="en-US" altLang="en-US" sz="1400" b="1" u="sng" dirty="0">
                <a:solidFill>
                  <a:srgbClr val="000000"/>
                </a:solidFill>
              </a:rPr>
              <a:t>Load balancing</a:t>
            </a:r>
          </a:p>
          <a:p>
            <a:pPr lvl="1">
              <a:defRPr/>
            </a:pPr>
            <a:r>
              <a:rPr lang="en-US" altLang="en-US" sz="1400" b="1" u="sng" dirty="0">
                <a:solidFill>
                  <a:srgbClr val="000000"/>
                </a:solidFill>
              </a:rPr>
              <a:t>Equal</a:t>
            </a:r>
          </a:p>
          <a:p>
            <a:pPr lvl="1">
              <a:defRPr/>
            </a:pPr>
            <a:r>
              <a:rPr lang="en-US" altLang="en-US" sz="1400" b="1" u="sng" dirty="0" smtClean="0"/>
              <a:t>Unequal</a:t>
            </a:r>
          </a:p>
          <a:p>
            <a:pPr lvl="1">
              <a:defRPr/>
            </a:pPr>
            <a:r>
              <a:rPr lang="en-US" altLang="en-US" sz="1400" b="1" u="sng" dirty="0" smtClean="0"/>
              <a:t>Passive interface</a:t>
            </a:r>
          </a:p>
          <a:p>
            <a:pPr lvl="1">
              <a:defRPr/>
            </a:pPr>
            <a:r>
              <a:rPr lang="en-US" altLang="en-US" sz="1400" b="1" u="sng" dirty="0" smtClean="0"/>
              <a:t>Troubleshooting</a:t>
            </a:r>
          </a:p>
          <a:p>
            <a:pPr lvl="1">
              <a:defRPr/>
            </a:pPr>
            <a:r>
              <a:rPr lang="en-US" altLang="en-US" sz="1400" b="1" u="sng" dirty="0" smtClean="0"/>
              <a:t>Troubleshoot and resolve routing issues</a:t>
            </a:r>
          </a:p>
          <a:p>
            <a:pPr lvl="1">
              <a:defRPr/>
            </a:pPr>
            <a:r>
              <a:rPr lang="en-US" altLang="en-US" sz="1400" b="1" u="sng" dirty="0" smtClean="0"/>
              <a:t>Routing is enabled</a:t>
            </a:r>
          </a:p>
          <a:p>
            <a:pPr lvl="1">
              <a:defRPr/>
            </a:pPr>
            <a:r>
              <a:rPr lang="en-US" altLang="en-US" sz="1400" b="1" u="sng" dirty="0" smtClean="0"/>
              <a:t>Routing table is correct</a:t>
            </a:r>
          </a:p>
          <a:p>
            <a:pPr lvl="1">
              <a:defRPr/>
            </a:pPr>
            <a:r>
              <a:rPr lang="en-US" altLang="en-US" sz="1400" b="1" u="sng" dirty="0" smtClean="0"/>
              <a:t>Correct path selection</a:t>
            </a:r>
          </a:p>
          <a:p>
            <a:pPr lvl="1">
              <a:defRPr/>
            </a:pPr>
            <a:r>
              <a:rPr lang="en-US" altLang="en-US" sz="1400" b="1" u="sng" dirty="0" smtClean="0"/>
              <a:t>Troubleshoot and resolve EIGRP problems</a:t>
            </a:r>
          </a:p>
          <a:p>
            <a:pPr lvl="1">
              <a:defRPr/>
            </a:pPr>
            <a:r>
              <a:rPr lang="en-US" altLang="en-US" sz="1400" b="1" u="sng" dirty="0" smtClean="0"/>
              <a:t>Neighbor adjacencies</a:t>
            </a:r>
          </a:p>
          <a:p>
            <a:pPr lvl="1">
              <a:defRPr/>
            </a:pPr>
            <a:r>
              <a:rPr lang="en-US" altLang="en-US" sz="1400" b="1" u="sng" dirty="0" smtClean="0"/>
              <a:t>AS number</a:t>
            </a:r>
          </a:p>
          <a:p>
            <a:pPr lvl="1">
              <a:defRPr/>
            </a:pPr>
            <a:r>
              <a:rPr lang="en-US" altLang="en-US" sz="1400" b="1" u="sng" dirty="0" smtClean="0"/>
              <a:t>Load balancing</a:t>
            </a:r>
          </a:p>
          <a:p>
            <a:pPr lvl="1">
              <a:defRPr/>
            </a:pPr>
            <a:r>
              <a:rPr lang="en-US" altLang="en-US" sz="1400" b="1" u="sng" dirty="0" smtClean="0"/>
              <a:t>Split horizon</a:t>
            </a:r>
          </a:p>
        </p:txBody>
      </p:sp>
      <p:sp>
        <p:nvSpPr>
          <p:cNvPr id="17412" name="Rectangle 10"/>
          <p:cNvSpPr>
            <a:spLocks noChangeArrowheads="1"/>
          </p:cNvSpPr>
          <p:nvPr/>
        </p:nvSpPr>
        <p:spPr bwMode="auto">
          <a:xfrm>
            <a:off x="7696200" y="62484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itchFamily="34" charset="0"/>
                <a:ea typeface="ＭＳ Ｐゴシック" pitchFamily="34" charset="-128"/>
              </a:defRPr>
            </a:lvl1pPr>
            <a:lvl2pPr marL="742950" indent="-285750">
              <a:spcBef>
                <a:spcPct val="20000"/>
              </a:spcBef>
              <a:buChar char="–"/>
              <a:defRPr sz="2800">
                <a:solidFill>
                  <a:schemeClr val="tx1"/>
                </a:solidFill>
                <a:latin typeface="Arial" pitchFamily="34" charset="0"/>
                <a:ea typeface="ＭＳ Ｐゴシック" pitchFamily="34" charset="-128"/>
              </a:defRPr>
            </a:lvl2pPr>
            <a:lvl3pPr marL="1143000" indent="-228600">
              <a:spcBef>
                <a:spcPct val="20000"/>
              </a:spcBef>
              <a:buChar char="•"/>
              <a:defRPr sz="2400">
                <a:solidFill>
                  <a:schemeClr val="tx1"/>
                </a:solidFill>
                <a:latin typeface="Arial" pitchFamily="34" charset="0"/>
                <a:ea typeface="ＭＳ Ｐゴシック" pitchFamily="34" charset="-128"/>
              </a:defRPr>
            </a:lvl3pPr>
            <a:lvl4pPr marL="1600200" indent="-228600">
              <a:spcBef>
                <a:spcPct val="20000"/>
              </a:spcBef>
              <a:buChar char="–"/>
              <a:defRPr sz="2000">
                <a:solidFill>
                  <a:schemeClr val="tx1"/>
                </a:solidFill>
                <a:latin typeface="Arial" pitchFamily="34" charset="0"/>
                <a:ea typeface="ＭＳ Ｐゴシック" pitchFamily="34" charset="-128"/>
              </a:defRPr>
            </a:lvl4pPr>
            <a:lvl5pPr marL="2057400" indent="-228600">
              <a:spcBef>
                <a:spcPct val="20000"/>
              </a:spcBef>
              <a:buChar char="»"/>
              <a:defRPr sz="2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9pPr>
          </a:lstStyle>
          <a:p>
            <a:pPr algn="r">
              <a:spcBef>
                <a:spcPct val="0"/>
              </a:spcBef>
              <a:buFontTx/>
              <a:buNone/>
            </a:pPr>
            <a:fld id="{757EF745-DBFB-4FB8-BC9C-E7A5C9D477CB}" type="slidenum">
              <a:rPr lang="en-US" altLang="en-US" sz="1400">
                <a:solidFill>
                  <a:srgbClr val="000000"/>
                </a:solidFill>
                <a:latin typeface="Times" pitchFamily="2" charset="0"/>
              </a:rPr>
              <a:pPr algn="r">
                <a:spcBef>
                  <a:spcPct val="0"/>
                </a:spcBef>
                <a:buFontTx/>
                <a:buNone/>
              </a:pPr>
              <a:t>3</a:t>
            </a:fld>
            <a:endParaRPr lang="en-US" altLang="en-US" sz="1400">
              <a:solidFill>
                <a:srgbClr val="000000"/>
              </a:solidFill>
              <a:latin typeface="Times" pitchFamily="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362200" y="274638"/>
            <a:ext cx="5562600" cy="1143000"/>
          </a:xfrm>
        </p:spPr>
        <p:txBody>
          <a:bodyPr/>
          <a:lstStyle/>
          <a:p>
            <a:r>
              <a:rPr lang="en-US" altLang="en-US" smtClean="0">
                <a:latin typeface="Calibri" pitchFamily="34" charset="0"/>
                <a:ea typeface="ＭＳ Ｐゴシック" pitchFamily="34" charset="-128"/>
              </a:rPr>
              <a:t>EIGRP</a:t>
            </a:r>
          </a:p>
        </p:txBody>
      </p:sp>
      <p:sp>
        <p:nvSpPr>
          <p:cNvPr id="18435" name="Rectangle 3"/>
          <p:cNvSpPr>
            <a:spLocks noChangeArrowheads="1"/>
          </p:cNvSpPr>
          <p:nvPr/>
        </p:nvSpPr>
        <p:spPr bwMode="auto">
          <a:xfrm>
            <a:off x="2209800" y="1752600"/>
            <a:ext cx="65055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ＭＳ Ｐゴシック" pitchFamily="34" charset="-128"/>
              </a:defRPr>
            </a:lvl1pPr>
            <a:lvl2pPr marL="742950" indent="-285750">
              <a:spcBef>
                <a:spcPct val="20000"/>
              </a:spcBef>
              <a:buChar char="–"/>
              <a:defRPr sz="2800">
                <a:solidFill>
                  <a:schemeClr val="tx1"/>
                </a:solidFill>
                <a:latin typeface="Arial" pitchFamily="34" charset="0"/>
                <a:ea typeface="ＭＳ Ｐゴシック" pitchFamily="34" charset="-128"/>
              </a:defRPr>
            </a:lvl2pPr>
            <a:lvl3pPr marL="1143000" indent="-228600">
              <a:spcBef>
                <a:spcPct val="20000"/>
              </a:spcBef>
              <a:buChar char="•"/>
              <a:defRPr sz="2400">
                <a:solidFill>
                  <a:schemeClr val="tx1"/>
                </a:solidFill>
                <a:latin typeface="Arial" pitchFamily="34" charset="0"/>
                <a:ea typeface="ＭＳ Ｐゴシック" pitchFamily="34" charset="-128"/>
              </a:defRPr>
            </a:lvl3pPr>
            <a:lvl4pPr marL="1600200" indent="-228600">
              <a:spcBef>
                <a:spcPct val="20000"/>
              </a:spcBef>
              <a:buChar char="–"/>
              <a:defRPr sz="2000">
                <a:solidFill>
                  <a:schemeClr val="tx1"/>
                </a:solidFill>
                <a:latin typeface="Arial" pitchFamily="34" charset="0"/>
                <a:ea typeface="ＭＳ Ｐゴシック" pitchFamily="34" charset="-128"/>
              </a:defRPr>
            </a:lvl4pPr>
            <a:lvl5pPr marL="2057400" indent="-228600">
              <a:spcBef>
                <a:spcPct val="20000"/>
              </a:spcBef>
              <a:buChar char="»"/>
              <a:defRPr sz="2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9pPr>
          </a:lstStyle>
          <a:p>
            <a:pPr eaLnBrk="1" hangingPunct="1">
              <a:spcBef>
                <a:spcPct val="0"/>
              </a:spcBef>
              <a:buFontTx/>
              <a:buNone/>
            </a:pPr>
            <a:r>
              <a:rPr lang="en-US" altLang="en-US" sz="1800" i="1" dirty="0">
                <a:latin typeface="Calibri" pitchFamily="34" charset="0"/>
                <a:cs typeface="Times New Roman" pitchFamily="18" charset="0"/>
              </a:rPr>
              <a:t>Enhanced Interior Gateway Routing Protocol (EIGRP)</a:t>
            </a:r>
            <a:r>
              <a:rPr lang="en-US" altLang="en-US" sz="1800" dirty="0">
                <a:latin typeface="Calibri" pitchFamily="34" charset="0"/>
                <a:cs typeface="Times New Roman" pitchFamily="18" charset="0"/>
              </a:rPr>
              <a:t> is a Cisco protocol that runs on Cisco routers and on some Cisco switches. </a:t>
            </a:r>
            <a:endParaRPr lang="en-US" altLang="en-US" sz="1800" dirty="0">
              <a:latin typeface="Calibri" pitchFamily="34" charset="0"/>
            </a:endParaRPr>
          </a:p>
        </p:txBody>
      </p:sp>
      <p:sp>
        <p:nvSpPr>
          <p:cNvPr id="18436" name="Rectangle 4"/>
          <p:cNvSpPr>
            <a:spLocks noChangeArrowheads="1"/>
          </p:cNvSpPr>
          <p:nvPr/>
        </p:nvSpPr>
        <p:spPr bwMode="auto">
          <a:xfrm>
            <a:off x="2286000" y="2590800"/>
            <a:ext cx="6172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ＭＳ Ｐゴシック" pitchFamily="34" charset="-128"/>
              </a:defRPr>
            </a:lvl1pPr>
            <a:lvl2pPr marL="742950" indent="-285750">
              <a:spcBef>
                <a:spcPct val="20000"/>
              </a:spcBef>
              <a:buChar char="–"/>
              <a:defRPr sz="2800">
                <a:solidFill>
                  <a:schemeClr val="tx1"/>
                </a:solidFill>
                <a:latin typeface="Arial" pitchFamily="34" charset="0"/>
                <a:ea typeface="ＭＳ Ｐゴシック" pitchFamily="34" charset="-128"/>
              </a:defRPr>
            </a:lvl2pPr>
            <a:lvl3pPr marL="1143000" indent="-228600">
              <a:spcBef>
                <a:spcPct val="20000"/>
              </a:spcBef>
              <a:buChar char="•"/>
              <a:defRPr sz="2400">
                <a:solidFill>
                  <a:schemeClr val="tx1"/>
                </a:solidFill>
                <a:latin typeface="Arial" pitchFamily="34" charset="0"/>
                <a:ea typeface="ＭＳ Ｐゴシック" pitchFamily="34" charset="-128"/>
              </a:defRPr>
            </a:lvl3pPr>
            <a:lvl4pPr marL="1600200" indent="-228600">
              <a:spcBef>
                <a:spcPct val="20000"/>
              </a:spcBef>
              <a:buChar char="–"/>
              <a:defRPr sz="2000">
                <a:solidFill>
                  <a:schemeClr val="tx1"/>
                </a:solidFill>
                <a:latin typeface="Arial" pitchFamily="34" charset="0"/>
                <a:ea typeface="ＭＳ Ｐゴシック" pitchFamily="34" charset="-128"/>
              </a:defRPr>
            </a:lvl4pPr>
            <a:lvl5pPr marL="2057400" indent="-228600">
              <a:spcBef>
                <a:spcPct val="20000"/>
              </a:spcBef>
              <a:buChar char="»"/>
              <a:defRPr sz="2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9pPr>
          </a:lstStyle>
          <a:p>
            <a:pPr eaLnBrk="1" hangingPunct="1">
              <a:spcBef>
                <a:spcPct val="0"/>
              </a:spcBef>
              <a:spcAft>
                <a:spcPts val="600"/>
              </a:spcAft>
              <a:buFontTx/>
              <a:buNone/>
            </a:pPr>
            <a:r>
              <a:rPr lang="en-US" altLang="en-US" sz="1800" dirty="0">
                <a:latin typeface="Calibri" pitchFamily="34" charset="0"/>
                <a:cs typeface="Times New Roman" pitchFamily="18" charset="0"/>
              </a:rPr>
              <a:t>EIGRP has a number of features that make it especially useful within large, complex networks. </a:t>
            </a:r>
            <a:r>
              <a:rPr lang="en-US" altLang="en-US" sz="1800" dirty="0">
                <a:solidFill>
                  <a:srgbClr val="FF0000"/>
                </a:solidFill>
                <a:latin typeface="Calibri" pitchFamily="34" charset="0"/>
                <a:cs typeface="Times New Roman" pitchFamily="18" charset="0"/>
              </a:rPr>
              <a:t>A real standout among these is its support of VLSM, </a:t>
            </a:r>
            <a:r>
              <a:rPr lang="en-US" altLang="en-US" sz="1800" dirty="0">
                <a:latin typeface="Calibri" pitchFamily="34" charset="0"/>
                <a:cs typeface="Times New Roman" pitchFamily="18" charset="0"/>
              </a:rPr>
              <a:t>which is crucial to its ultra-efficient scalability. EIGRP even includes benefits gained through other common protocols like OSPF and RIPv2, such as the ability to create route summaries at any location we choose.</a:t>
            </a:r>
          </a:p>
        </p:txBody>
      </p:sp>
      <p:sp>
        <p:nvSpPr>
          <p:cNvPr id="2" name="Rectangle 1"/>
          <p:cNvSpPr/>
          <p:nvPr/>
        </p:nvSpPr>
        <p:spPr>
          <a:xfrm>
            <a:off x="2286000" y="4694872"/>
            <a:ext cx="6172200" cy="1477328"/>
          </a:xfrm>
          <a:prstGeom prst="rect">
            <a:avLst/>
          </a:prstGeom>
        </p:spPr>
        <p:txBody>
          <a:bodyPr wrap="square">
            <a:spAutoFit/>
          </a:bodyPr>
          <a:lstStyle/>
          <a:p>
            <a:r>
              <a:rPr lang="en-US" dirty="0">
                <a:solidFill>
                  <a:srgbClr val="FF0000"/>
                </a:solidFill>
              </a:rPr>
              <a:t>EIGRP is a classless, distance-vector protocol that uses the concept of an autonomous system to describe a set of contiguous routers that run the same routing protocol and share routing information, which also includes the subnet mask in its route updates.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934200" cy="1143000"/>
          </a:xfrm>
        </p:spPr>
        <p:txBody>
          <a:bodyPr/>
          <a:lstStyle/>
          <a:p>
            <a:r>
              <a:rPr lang="en-US" dirty="0" smtClean="0"/>
              <a:t>EIGRP Features and Operations</a:t>
            </a:r>
            <a:endParaRPr lang="en-US" dirty="0"/>
          </a:p>
        </p:txBody>
      </p:sp>
      <p:sp>
        <p:nvSpPr>
          <p:cNvPr id="3" name="Content Placeholder 2"/>
          <p:cNvSpPr>
            <a:spLocks noGrp="1"/>
          </p:cNvSpPr>
          <p:nvPr>
            <p:ph idx="1"/>
          </p:nvPr>
        </p:nvSpPr>
        <p:spPr>
          <a:xfrm>
            <a:off x="2133600" y="1600200"/>
            <a:ext cx="6858000" cy="4525963"/>
          </a:xfrm>
        </p:spPr>
        <p:txBody>
          <a:bodyPr/>
          <a:lstStyle/>
          <a:p>
            <a:r>
              <a:rPr lang="en-US" sz="2000" dirty="0"/>
              <a:t>EIGRP is a </a:t>
            </a:r>
            <a:r>
              <a:rPr lang="en-US" sz="2000" dirty="0">
                <a:solidFill>
                  <a:srgbClr val="FF0000"/>
                </a:solidFill>
              </a:rPr>
              <a:t>classless, distance-vector protocol </a:t>
            </a:r>
            <a:r>
              <a:rPr lang="en-US" sz="2000" dirty="0"/>
              <a:t>that uses the concept of an autonomous system to describe a set of contiguous routers that </a:t>
            </a:r>
            <a:r>
              <a:rPr lang="en-US" sz="2000" dirty="0">
                <a:solidFill>
                  <a:srgbClr val="FF0000"/>
                </a:solidFill>
              </a:rPr>
              <a:t>run the same routing protocol </a:t>
            </a:r>
            <a:r>
              <a:rPr lang="en-US" sz="2000" dirty="0"/>
              <a:t>and share routing information, which also includes the subnet mask in its route updates</a:t>
            </a:r>
            <a:r>
              <a:rPr lang="en-US" sz="2000" dirty="0" smtClean="0"/>
              <a:t>.</a:t>
            </a:r>
          </a:p>
          <a:p>
            <a:endParaRPr lang="en-US" sz="2000" dirty="0"/>
          </a:p>
          <a:p>
            <a:r>
              <a:rPr lang="en-US" sz="2000" dirty="0"/>
              <a:t>EIGRP is sometimes referred to as a </a:t>
            </a:r>
            <a:r>
              <a:rPr lang="en-US" sz="2000" b="1" dirty="0">
                <a:solidFill>
                  <a:srgbClr val="FF0000"/>
                </a:solidFill>
              </a:rPr>
              <a:t>hybrid routing protocol</a:t>
            </a:r>
            <a:r>
              <a:rPr lang="en-US" sz="2000" dirty="0">
                <a:solidFill>
                  <a:srgbClr val="FF0000"/>
                </a:solidFill>
              </a:rPr>
              <a:t> </a:t>
            </a:r>
            <a:r>
              <a:rPr lang="en-US" sz="2000" dirty="0"/>
              <a:t>or an </a:t>
            </a:r>
            <a:r>
              <a:rPr lang="en-US" sz="2000" b="1" dirty="0">
                <a:solidFill>
                  <a:srgbClr val="FF0000"/>
                </a:solidFill>
              </a:rPr>
              <a:t>advanced distance-vector protocol</a:t>
            </a:r>
            <a:r>
              <a:rPr lang="en-US" sz="2000" dirty="0">
                <a:solidFill>
                  <a:srgbClr val="FF0000"/>
                </a:solidFill>
              </a:rPr>
              <a:t> </a:t>
            </a:r>
            <a:endParaRPr lang="en-US" sz="2000" dirty="0" smtClean="0">
              <a:solidFill>
                <a:srgbClr val="FF0000"/>
              </a:solidFill>
            </a:endParaRPr>
          </a:p>
          <a:p>
            <a:pPr lvl="1"/>
            <a:r>
              <a:rPr lang="en-US" sz="1600" dirty="0"/>
              <a:t>EIGRP has link-state characteristics as well—it synchronizes network topology information between neighbors at startup and then sends specific updates only when topology changes occur (bounded updates). </a:t>
            </a:r>
          </a:p>
        </p:txBody>
      </p:sp>
    </p:spTree>
    <p:extLst>
      <p:ext uri="{BB962C8B-B14F-4D97-AF65-F5344CB8AC3E}">
        <p14:creationId xmlns:p14="http://schemas.microsoft.com/office/powerpoint/2010/main" val="306427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752600" y="274638"/>
            <a:ext cx="6934200" cy="1143000"/>
          </a:xfrm>
        </p:spPr>
        <p:txBody>
          <a:bodyPr/>
          <a:lstStyle/>
          <a:p>
            <a:r>
              <a:rPr lang="en-US" altLang="en-US" sz="4400" smtClean="0">
                <a:latin typeface="Calibri" pitchFamily="34" charset="0"/>
                <a:ea typeface="ＭＳ Ｐゴシック" pitchFamily="34" charset="-128"/>
              </a:rPr>
              <a:t>EIGRP neighbor discovery</a:t>
            </a:r>
          </a:p>
        </p:txBody>
      </p:sp>
      <p:pic>
        <p:nvPicPr>
          <p:cNvPr id="19459"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805113" y="2971800"/>
            <a:ext cx="3621087" cy="1828800"/>
          </a:xfrm>
        </p:spPr>
      </p:pic>
      <p:sp>
        <p:nvSpPr>
          <p:cNvPr id="5" name="Rectangle 4"/>
          <p:cNvSpPr/>
          <p:nvPr/>
        </p:nvSpPr>
        <p:spPr>
          <a:xfrm>
            <a:off x="2057400" y="4953000"/>
            <a:ext cx="6324600" cy="1631950"/>
          </a:xfrm>
          <a:prstGeom prst="rect">
            <a:avLst/>
          </a:prstGeom>
        </p:spPr>
        <p:txBody>
          <a:bodyPr>
            <a:spAutoFit/>
          </a:bodyPr>
          <a:lstStyle/>
          <a:p>
            <a:pPr marL="457200" eaLnBrk="1" hangingPunct="1">
              <a:spcBef>
                <a:spcPts val="0"/>
              </a:spcBef>
              <a:spcAft>
                <a:spcPts val="600"/>
              </a:spcAft>
              <a:defRPr/>
            </a:pPr>
            <a:r>
              <a:rPr lang="en-US" dirty="0">
                <a:latin typeface="Calibri" panose="020F0502020204030204" pitchFamily="34" charset="0"/>
                <a:ea typeface="Times New Roman" panose="02020603050405020304" pitchFamily="18" charset="0"/>
              </a:rPr>
              <a:t>And these three things will be exchanged with directly connected neighbors:</a:t>
            </a:r>
          </a:p>
          <a:p>
            <a:pPr marL="1371600" indent="6350" eaLnBrk="1" hangingPunct="1">
              <a:spcBef>
                <a:spcPts val="600"/>
              </a:spcBef>
              <a:spcAft>
                <a:spcPts val="0"/>
              </a:spcAft>
              <a:buFont typeface="Wingdings" panose="05000000000000000000" pitchFamily="2" charset="2"/>
              <a:buChar char=""/>
              <a:tabLst>
                <a:tab pos="1143000" algn="l"/>
              </a:tabLst>
              <a:defRPr/>
            </a:pPr>
            <a:r>
              <a:rPr lang="en-US" dirty="0">
                <a:latin typeface="Calibri" panose="020F0502020204030204" pitchFamily="34" charset="0"/>
                <a:ea typeface="Times New Roman" panose="02020603050405020304" pitchFamily="18" charset="0"/>
              </a:rPr>
              <a:t>Hello or ACK received</a:t>
            </a:r>
          </a:p>
          <a:p>
            <a:pPr marL="1371600" indent="6350" eaLnBrk="1" hangingPunct="1">
              <a:spcBef>
                <a:spcPts val="0"/>
              </a:spcBef>
              <a:spcAft>
                <a:spcPts val="0"/>
              </a:spcAft>
              <a:buFont typeface="Wingdings" panose="05000000000000000000" pitchFamily="2" charset="2"/>
              <a:buChar char=""/>
              <a:tabLst>
                <a:tab pos="1143000" algn="l"/>
              </a:tabLst>
              <a:defRPr/>
            </a:pPr>
            <a:r>
              <a:rPr lang="en-US" dirty="0">
                <a:latin typeface="Calibri" panose="020F0502020204030204" pitchFamily="34" charset="0"/>
                <a:ea typeface="Times New Roman" panose="02020603050405020304" pitchFamily="18" charset="0"/>
              </a:rPr>
              <a:t>AS numbers match</a:t>
            </a:r>
          </a:p>
          <a:p>
            <a:pPr marL="1371600" indent="6350" eaLnBrk="1" hangingPunct="1">
              <a:spcBef>
                <a:spcPts val="0"/>
              </a:spcBef>
              <a:spcAft>
                <a:spcPts val="600"/>
              </a:spcAft>
              <a:buFont typeface="Wingdings" panose="05000000000000000000" pitchFamily="2" charset="2"/>
              <a:buChar char=""/>
              <a:tabLst>
                <a:tab pos="1143000" algn="l"/>
              </a:tabLst>
              <a:defRPr/>
            </a:pPr>
            <a:r>
              <a:rPr lang="en-US" dirty="0">
                <a:latin typeface="Calibri" panose="020F0502020204030204" pitchFamily="34" charset="0"/>
                <a:ea typeface="Times New Roman" panose="02020603050405020304" pitchFamily="18" charset="0"/>
              </a:rPr>
              <a:t>Identical metrics (K values)</a:t>
            </a:r>
          </a:p>
        </p:txBody>
      </p:sp>
      <p:sp>
        <p:nvSpPr>
          <p:cNvPr id="19461" name="Rectangle 5"/>
          <p:cNvSpPr>
            <a:spLocks noChangeArrowheads="1"/>
          </p:cNvSpPr>
          <p:nvPr/>
        </p:nvSpPr>
        <p:spPr bwMode="auto">
          <a:xfrm>
            <a:off x="2438400" y="1573213"/>
            <a:ext cx="6019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ＭＳ Ｐゴシック" pitchFamily="34" charset="-128"/>
              </a:defRPr>
            </a:lvl1pPr>
            <a:lvl2pPr marL="742950" indent="-285750">
              <a:spcBef>
                <a:spcPct val="20000"/>
              </a:spcBef>
              <a:buChar char="–"/>
              <a:defRPr sz="2800">
                <a:solidFill>
                  <a:schemeClr val="tx1"/>
                </a:solidFill>
                <a:latin typeface="Arial" pitchFamily="34" charset="0"/>
                <a:ea typeface="ＭＳ Ｐゴシック" pitchFamily="34" charset="-128"/>
              </a:defRPr>
            </a:lvl2pPr>
            <a:lvl3pPr marL="1143000" indent="-228600">
              <a:spcBef>
                <a:spcPct val="20000"/>
              </a:spcBef>
              <a:buChar char="•"/>
              <a:defRPr sz="2400">
                <a:solidFill>
                  <a:schemeClr val="tx1"/>
                </a:solidFill>
                <a:latin typeface="Arial" pitchFamily="34" charset="0"/>
                <a:ea typeface="ＭＳ Ｐゴシック" pitchFamily="34" charset="-128"/>
              </a:defRPr>
            </a:lvl3pPr>
            <a:lvl4pPr marL="1600200" indent="-228600">
              <a:spcBef>
                <a:spcPct val="20000"/>
              </a:spcBef>
              <a:buChar char="–"/>
              <a:defRPr sz="2000">
                <a:solidFill>
                  <a:schemeClr val="tx1"/>
                </a:solidFill>
                <a:latin typeface="Arial" pitchFamily="34" charset="0"/>
                <a:ea typeface="ＭＳ Ｐゴシック" pitchFamily="34" charset="-128"/>
              </a:defRPr>
            </a:lvl4pPr>
            <a:lvl5pPr marL="2057400" indent="-228600">
              <a:spcBef>
                <a:spcPct val="20000"/>
              </a:spcBef>
              <a:buChar char="»"/>
              <a:defRPr sz="2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9pPr>
          </a:lstStyle>
          <a:p>
            <a:pPr eaLnBrk="1" hangingPunct="1">
              <a:spcBef>
                <a:spcPct val="0"/>
              </a:spcBef>
              <a:buFontTx/>
              <a:buNone/>
            </a:pPr>
            <a:r>
              <a:rPr lang="en-US" altLang="en-US" sz="1800">
                <a:latin typeface="Calibri" pitchFamily="34" charset="0"/>
                <a:cs typeface="Times New Roman" pitchFamily="18" charset="0"/>
              </a:rPr>
              <a:t>Before EIGRP routers can exchange routes with each other, they must become neighbors, and there are three conditions that must be met before this can happen. </a:t>
            </a:r>
            <a:endParaRPr lang="en-US" altLang="en-US" sz="1800">
              <a:latin typeface="Calibri"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752600" y="274638"/>
            <a:ext cx="6934200" cy="868362"/>
          </a:xfrm>
        </p:spPr>
        <p:txBody>
          <a:bodyPr/>
          <a:lstStyle/>
          <a:p>
            <a:r>
              <a:rPr lang="en-US" altLang="en-US" smtClean="0">
                <a:ea typeface="ＭＳ Ｐゴシック" pitchFamily="34" charset="-128"/>
              </a:rPr>
              <a:t>Advertised distance</a:t>
            </a:r>
          </a:p>
        </p:txBody>
      </p:sp>
      <p:pic>
        <p:nvPicPr>
          <p:cNvPr id="20483"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4876800" y="2057400"/>
            <a:ext cx="4048125" cy="3581400"/>
          </a:xfrm>
        </p:spPr>
      </p:pic>
      <p:sp>
        <p:nvSpPr>
          <p:cNvPr id="20484" name="Rectangle 4"/>
          <p:cNvSpPr>
            <a:spLocks noChangeArrowheads="1"/>
          </p:cNvSpPr>
          <p:nvPr/>
        </p:nvSpPr>
        <p:spPr bwMode="auto">
          <a:xfrm>
            <a:off x="2265363" y="1163638"/>
            <a:ext cx="2628900"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itchFamily="34" charset="0"/>
                <a:ea typeface="ＭＳ Ｐゴシック" pitchFamily="34" charset="-128"/>
              </a:defRPr>
            </a:lvl1pPr>
            <a:lvl2pPr marL="742950" indent="-285750">
              <a:spcBef>
                <a:spcPct val="20000"/>
              </a:spcBef>
              <a:buChar char="–"/>
              <a:defRPr sz="2800">
                <a:solidFill>
                  <a:schemeClr val="tx1"/>
                </a:solidFill>
                <a:latin typeface="Arial" pitchFamily="34" charset="0"/>
                <a:ea typeface="ＭＳ Ｐゴシック" pitchFamily="34" charset="-128"/>
              </a:defRPr>
            </a:lvl2pPr>
            <a:lvl3pPr marL="1143000" indent="-228600">
              <a:spcBef>
                <a:spcPct val="20000"/>
              </a:spcBef>
              <a:buChar char="•"/>
              <a:defRPr sz="2400">
                <a:solidFill>
                  <a:schemeClr val="tx1"/>
                </a:solidFill>
                <a:latin typeface="Arial" pitchFamily="34" charset="0"/>
                <a:ea typeface="ＭＳ Ｐゴシック" pitchFamily="34" charset="-128"/>
              </a:defRPr>
            </a:lvl3pPr>
            <a:lvl4pPr marL="1600200" indent="-228600">
              <a:spcBef>
                <a:spcPct val="20000"/>
              </a:spcBef>
              <a:buChar char="–"/>
              <a:defRPr sz="2000">
                <a:solidFill>
                  <a:schemeClr val="tx1"/>
                </a:solidFill>
                <a:latin typeface="Arial" pitchFamily="34" charset="0"/>
                <a:ea typeface="ＭＳ Ｐゴシック" pitchFamily="34" charset="-128"/>
              </a:defRPr>
            </a:lvl4pPr>
            <a:lvl5pPr marL="2057400" indent="-228600">
              <a:spcBef>
                <a:spcPct val="20000"/>
              </a:spcBef>
              <a:buChar char="»"/>
              <a:defRPr sz="2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9pPr>
          </a:lstStyle>
          <a:p>
            <a:pPr eaLnBrk="1" hangingPunct="1">
              <a:spcBef>
                <a:spcPts val="1200"/>
              </a:spcBef>
              <a:buFontTx/>
              <a:buNone/>
            </a:pPr>
            <a:r>
              <a:rPr lang="en-US" altLang="en-US" sz="2000" b="1" dirty="0">
                <a:latin typeface="Calibri" pitchFamily="34" charset="0"/>
                <a:cs typeface="Times New Roman" pitchFamily="18" charset="0"/>
              </a:rPr>
              <a:t>Reported/advertised distance (AD)</a:t>
            </a:r>
          </a:p>
          <a:p>
            <a:pPr eaLnBrk="1" hangingPunct="1">
              <a:spcBef>
                <a:spcPct val="0"/>
              </a:spcBef>
              <a:spcAft>
                <a:spcPts val="600"/>
              </a:spcAft>
              <a:buFontTx/>
              <a:buNone/>
            </a:pPr>
            <a:r>
              <a:rPr lang="en-US" altLang="en-US" sz="1800" dirty="0">
                <a:solidFill>
                  <a:srgbClr val="FF0000"/>
                </a:solidFill>
                <a:latin typeface="Calibri" pitchFamily="34" charset="0"/>
                <a:cs typeface="Times New Roman" pitchFamily="18" charset="0"/>
              </a:rPr>
              <a:t>This is the metric of a remote network, as reported by a neighbor. </a:t>
            </a:r>
            <a:r>
              <a:rPr lang="en-US" altLang="en-US" sz="1800" dirty="0">
                <a:latin typeface="Calibri" pitchFamily="34" charset="0"/>
                <a:cs typeface="Times New Roman" pitchFamily="18" charset="0"/>
              </a:rPr>
              <a:t>It’s also the routing table metric of the neighbor and is the same as the second number in parentheses as displayed in the topology table. The first number is the administrative distance. In the figure, routers SF and NY are both advertising the path to network 10.0.0.0 to the Corp router, but the cost through SF to network 10.0.0.0 is less than NY.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152400"/>
            <a:ext cx="8229600" cy="533400"/>
          </a:xfrm>
        </p:spPr>
        <p:txBody>
          <a:bodyPr/>
          <a:lstStyle/>
          <a:p>
            <a:r>
              <a:rPr lang="en-US" altLang="en-US" smtClean="0">
                <a:ea typeface="ＭＳ Ｐゴシック" pitchFamily="34" charset="-128"/>
              </a:rPr>
              <a:t>Feasible distance</a:t>
            </a:r>
          </a:p>
        </p:txBody>
      </p:sp>
      <p:pic>
        <p:nvPicPr>
          <p:cNvPr id="21507"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4522788" y="1295400"/>
            <a:ext cx="4457700" cy="3886200"/>
          </a:xfrm>
        </p:spPr>
      </p:pic>
      <p:sp>
        <p:nvSpPr>
          <p:cNvPr id="21508" name="Rectangle 4"/>
          <p:cNvSpPr>
            <a:spLocks noChangeArrowheads="1"/>
          </p:cNvSpPr>
          <p:nvPr/>
        </p:nvSpPr>
        <p:spPr bwMode="auto">
          <a:xfrm>
            <a:off x="1863725" y="762000"/>
            <a:ext cx="2784475"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a:spcBef>
                <a:spcPct val="20000"/>
              </a:spcBef>
              <a:buChar char="•"/>
              <a:defRPr sz="3200">
                <a:solidFill>
                  <a:schemeClr val="tx1"/>
                </a:solidFill>
                <a:latin typeface="Arial" pitchFamily="34" charset="0"/>
                <a:ea typeface="ＭＳ Ｐゴシック" pitchFamily="34" charset="-128"/>
              </a:defRPr>
            </a:lvl1pPr>
            <a:lvl2pPr marL="742950" indent="-285750">
              <a:spcBef>
                <a:spcPct val="20000"/>
              </a:spcBef>
              <a:buChar char="–"/>
              <a:defRPr sz="2800">
                <a:solidFill>
                  <a:schemeClr val="tx1"/>
                </a:solidFill>
                <a:latin typeface="Arial" pitchFamily="34" charset="0"/>
                <a:ea typeface="ＭＳ Ｐゴシック" pitchFamily="34" charset="-128"/>
              </a:defRPr>
            </a:lvl2pPr>
            <a:lvl3pPr marL="1143000" indent="-228600">
              <a:spcBef>
                <a:spcPct val="20000"/>
              </a:spcBef>
              <a:buChar char="•"/>
              <a:defRPr sz="2400">
                <a:solidFill>
                  <a:schemeClr val="tx1"/>
                </a:solidFill>
                <a:latin typeface="Arial" pitchFamily="34" charset="0"/>
                <a:ea typeface="ＭＳ Ｐゴシック" pitchFamily="34" charset="-128"/>
              </a:defRPr>
            </a:lvl3pPr>
            <a:lvl4pPr marL="1600200" indent="-228600">
              <a:spcBef>
                <a:spcPct val="20000"/>
              </a:spcBef>
              <a:buChar char="–"/>
              <a:defRPr sz="2000">
                <a:solidFill>
                  <a:schemeClr val="tx1"/>
                </a:solidFill>
                <a:latin typeface="Arial" pitchFamily="34" charset="0"/>
                <a:ea typeface="ＭＳ Ｐゴシック" pitchFamily="34" charset="-128"/>
              </a:defRPr>
            </a:lvl4pPr>
            <a:lvl5pPr marL="2057400" indent="-228600">
              <a:spcBef>
                <a:spcPct val="20000"/>
              </a:spcBef>
              <a:buChar char="»"/>
              <a:defRPr sz="2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9pPr>
          </a:lstStyle>
          <a:p>
            <a:pPr eaLnBrk="1" hangingPunct="1">
              <a:spcBef>
                <a:spcPts val="1200"/>
              </a:spcBef>
              <a:buFontTx/>
              <a:buNone/>
            </a:pPr>
            <a:r>
              <a:rPr lang="en-US" altLang="en-US" sz="2000" b="1" dirty="0">
                <a:cs typeface="Times New Roman" pitchFamily="18" charset="0"/>
              </a:rPr>
              <a:t>Feasible distance (FD)</a:t>
            </a:r>
          </a:p>
          <a:p>
            <a:pPr eaLnBrk="1" hangingPunct="1">
              <a:spcBef>
                <a:spcPct val="0"/>
              </a:spcBef>
              <a:spcAft>
                <a:spcPts val="600"/>
              </a:spcAft>
              <a:buFontTx/>
              <a:buNone/>
            </a:pPr>
            <a:r>
              <a:rPr lang="en-US" altLang="en-US" sz="1600" dirty="0">
                <a:solidFill>
                  <a:srgbClr val="FF0000"/>
                </a:solidFill>
                <a:latin typeface="Calibri" pitchFamily="34" charset="0"/>
                <a:cs typeface="Times New Roman" pitchFamily="18" charset="0"/>
              </a:rPr>
              <a:t>This is the best metric among all paths to a remote network, including the metric to the neighbor that’s advertising the remote network</a:t>
            </a:r>
            <a:r>
              <a:rPr lang="en-US" altLang="en-US" sz="1600" dirty="0">
                <a:latin typeface="Calibri" pitchFamily="34" charset="0"/>
                <a:cs typeface="Times New Roman" pitchFamily="18" charset="0"/>
              </a:rPr>
              <a:t>. The route with the lowest FD is the route that you’ll find in the routing table because it’s considered the best path. The metric of a feasible distance is calculated using the metric reported by the neighbor that’s referred to as the reported or advertised distance plus the metric to the neighbor reporting the route. </a:t>
            </a:r>
          </a:p>
        </p:txBody>
      </p:sp>
      <p:sp>
        <p:nvSpPr>
          <p:cNvPr id="21509" name="TextBox 1"/>
          <p:cNvSpPr txBox="1">
            <a:spLocks noChangeArrowheads="1"/>
          </p:cNvSpPr>
          <p:nvPr/>
        </p:nvSpPr>
        <p:spPr bwMode="auto">
          <a:xfrm>
            <a:off x="1843088" y="5788025"/>
            <a:ext cx="68976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a:spcBef>
                <a:spcPct val="20000"/>
              </a:spcBef>
              <a:buChar char="•"/>
              <a:defRPr sz="3200">
                <a:solidFill>
                  <a:schemeClr val="tx1"/>
                </a:solidFill>
                <a:latin typeface="Arial" pitchFamily="34" charset="0"/>
                <a:ea typeface="ＭＳ Ｐゴシック" pitchFamily="34" charset="-128"/>
              </a:defRPr>
            </a:lvl1pPr>
            <a:lvl2pPr marL="742950" indent="-285750">
              <a:spcBef>
                <a:spcPct val="20000"/>
              </a:spcBef>
              <a:buChar char="–"/>
              <a:defRPr sz="2800">
                <a:solidFill>
                  <a:schemeClr val="tx1"/>
                </a:solidFill>
                <a:latin typeface="Arial" pitchFamily="34" charset="0"/>
                <a:ea typeface="ＭＳ Ｐゴシック" pitchFamily="34" charset="-128"/>
              </a:defRPr>
            </a:lvl2pPr>
            <a:lvl3pPr marL="1143000" indent="-228600">
              <a:spcBef>
                <a:spcPct val="20000"/>
              </a:spcBef>
              <a:buChar char="•"/>
              <a:defRPr sz="2400">
                <a:solidFill>
                  <a:schemeClr val="tx1"/>
                </a:solidFill>
                <a:latin typeface="Arial" pitchFamily="34" charset="0"/>
                <a:ea typeface="ＭＳ Ｐゴシック" pitchFamily="34" charset="-128"/>
              </a:defRPr>
            </a:lvl3pPr>
            <a:lvl4pPr marL="1600200" indent="-228600">
              <a:spcBef>
                <a:spcPct val="20000"/>
              </a:spcBef>
              <a:buChar char="–"/>
              <a:defRPr sz="2000">
                <a:solidFill>
                  <a:schemeClr val="tx1"/>
                </a:solidFill>
                <a:latin typeface="Arial" pitchFamily="34" charset="0"/>
                <a:ea typeface="ＭＳ Ｐゴシック" pitchFamily="34" charset="-128"/>
              </a:defRPr>
            </a:lvl4pPr>
            <a:lvl5pPr marL="2057400" indent="-228600">
              <a:spcBef>
                <a:spcPct val="20000"/>
              </a:spcBef>
              <a:buChar char="»"/>
              <a:defRPr sz="2000">
                <a:solidFill>
                  <a:schemeClr val="tx1"/>
                </a:solidFill>
                <a:latin typeface="Arial" pitchFamily="34"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pitchFamily="34" charset="0"/>
                <a:ea typeface="ＭＳ Ｐゴシック" pitchFamily="34" charset="-128"/>
              </a:defRPr>
            </a:lvl9pPr>
          </a:lstStyle>
          <a:p>
            <a:pPr eaLnBrk="1" hangingPunct="1">
              <a:spcBef>
                <a:spcPct val="0"/>
              </a:spcBef>
              <a:spcAft>
                <a:spcPts val="600"/>
              </a:spcAft>
              <a:buFontTx/>
              <a:buNone/>
            </a:pPr>
            <a:r>
              <a:rPr lang="en-US" altLang="en-US" sz="1600">
                <a:latin typeface="Calibri" pitchFamily="34" charset="0"/>
                <a:cs typeface="Times New Roman" pitchFamily="18" charset="0"/>
              </a:rPr>
              <a:t>In the figure, the Corp router will have the path through router SF to network 10.0.0.0 in the routing table since it’s the lowest feasible distance. It’s the lowest true cost from end to end.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676400" y="274638"/>
            <a:ext cx="7010400" cy="1143000"/>
          </a:xfrm>
        </p:spPr>
        <p:txBody>
          <a:bodyPr/>
          <a:lstStyle/>
          <a:p>
            <a:r>
              <a:rPr lang="en-US" altLang="en-US" sz="4400" smtClean="0">
                <a:latin typeface="Calibri" pitchFamily="34" charset="0"/>
                <a:ea typeface="ＭＳ Ｐゴシック" pitchFamily="34" charset="-128"/>
              </a:rPr>
              <a:t>The tables used by EIGRP</a:t>
            </a:r>
          </a:p>
        </p:txBody>
      </p:sp>
      <p:pic>
        <p:nvPicPr>
          <p:cNvPr id="22531"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2155825" y="2057400"/>
            <a:ext cx="6683375" cy="3984625"/>
          </a:xfr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ybexCert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2352</TotalTime>
  <Words>1484</Words>
  <Application>Microsoft Office PowerPoint</Application>
  <PresentationFormat>On-screen Show (4:3)</PresentationFormat>
  <Paragraphs>204</Paragraphs>
  <Slides>24</Slides>
  <Notes>20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Default Design</vt:lpstr>
      <vt:lpstr>SybexCertTemplate</vt:lpstr>
      <vt:lpstr>PowerPoint Presentation</vt:lpstr>
      <vt:lpstr>Chapter 17 objectives</vt:lpstr>
      <vt:lpstr>Chapter 17 objectives (con’t)</vt:lpstr>
      <vt:lpstr>EIGRP</vt:lpstr>
      <vt:lpstr>EIGRP Features and Operations</vt:lpstr>
      <vt:lpstr>EIGRP neighbor discovery</vt:lpstr>
      <vt:lpstr>Advertised distance</vt:lpstr>
      <vt:lpstr>Feasible distance</vt:lpstr>
      <vt:lpstr>The tables used by EIGRP</vt:lpstr>
      <vt:lpstr>Five different types of packets used by EIGRP</vt:lpstr>
      <vt:lpstr>Diffusing Update Algorithm (DUAL)  </vt:lpstr>
      <vt:lpstr>Configuring our little internetwork with EIGRP</vt:lpstr>
      <vt:lpstr>VSLM Support and Summarization</vt:lpstr>
      <vt:lpstr>Discontiguous networks</vt:lpstr>
      <vt:lpstr>Route selection with EIGRP</vt:lpstr>
      <vt:lpstr>EIGRP route selection process</vt:lpstr>
      <vt:lpstr>Routing table on the Corp router</vt:lpstr>
      <vt:lpstr>After adding the network 192.168.10.0/24 </vt:lpstr>
      <vt:lpstr>Split horizon in action, part 1</vt:lpstr>
      <vt:lpstr>Split horizon in action, part 2</vt:lpstr>
      <vt:lpstr>EIGRP troubleshooting commands</vt:lpstr>
      <vt:lpstr>Troubleshooting scenario</vt:lpstr>
      <vt:lpstr>Configuring EIGRPv6 on our Internetwork</vt:lpstr>
      <vt:lpstr>Written Labs and Review Questions</vt:lpstr>
    </vt:vector>
  </TitlesOfParts>
  <Company>Wiley Publishing,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Janet Chang</dc:creator>
  <cp:lastModifiedBy>senhuayu@gmail.com</cp:lastModifiedBy>
  <cp:revision>198</cp:revision>
  <dcterms:created xsi:type="dcterms:W3CDTF">2006-02-28T18:28:56Z</dcterms:created>
  <dcterms:modified xsi:type="dcterms:W3CDTF">2017-04-30T06:14:28Z</dcterms:modified>
</cp:coreProperties>
</file>