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2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598" autoAdjust="0"/>
  </p:normalViewPr>
  <p:slideViewPr>
    <p:cSldViewPr>
      <p:cViewPr varScale="1">
        <p:scale>
          <a:sx n="48" d="100"/>
          <a:sy n="48" d="100"/>
        </p:scale>
        <p:origin x="114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7BF02-BCE4-4EC0-B12C-88B48B5C16FA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8C187-E908-4BA5-B4FC-78932BF0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7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8C187-E908-4BA5-B4FC-78932BF080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82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8C187-E908-4BA5-B4FC-78932BF080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69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8C187-E908-4BA5-B4FC-78932BF080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67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8C187-E908-4BA5-B4FC-78932BF080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29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8C187-E908-4BA5-B4FC-78932BF080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6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8C187-E908-4BA5-B4FC-78932BF08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72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8C187-E908-4BA5-B4FC-78932BF080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5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8C187-E908-4BA5-B4FC-78932BF080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0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8C187-E908-4BA5-B4FC-78932BF080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79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8C187-E908-4BA5-B4FC-78932BF08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8C187-E908-4BA5-B4FC-78932BF080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43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8C187-E908-4BA5-B4FC-78932BF080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70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8C187-E908-4BA5-B4FC-78932BF080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1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FCAF-F085-4E19-B57E-621A709B1574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8FE1-ED6C-45E4-9CBE-095D9DFC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9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5FCAF-F085-4E19-B57E-621A709B1574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58FE1-ED6C-45E4-9CBE-095D9DFC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3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Calibri" pitchFamily="34" charset="0"/>
                <a:ea typeface="ＭＳ Ｐゴシック" pitchFamily="34" charset="-128"/>
              </a:rPr>
              <a:t>OSPF neighbor states, part 1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OSPF router neighbor states, part 2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smtClean="0">
                <a:latin typeface="Calibri" pitchFamily="34" charset="0"/>
                <a:ea typeface="ＭＳ Ｐゴシック" pitchFamily="34" charset="-128"/>
              </a:rPr>
              <a:t> Our internetwork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 Configuration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829812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Corp#</a:t>
            </a:r>
            <a:r>
              <a:rPr lang="en-US" sz="2400" b="1" dirty="0" err="1"/>
              <a:t>config</a:t>
            </a:r>
            <a:r>
              <a:rPr lang="en-US" sz="2400" b="1" dirty="0"/>
              <a:t> t</a:t>
            </a:r>
          </a:p>
          <a:p>
            <a:r>
              <a:rPr lang="en-US" sz="2400" dirty="0"/>
              <a:t>Corp(</a:t>
            </a:r>
            <a:r>
              <a:rPr lang="en-US" sz="2400" dirty="0" err="1"/>
              <a:t>config</a:t>
            </a:r>
            <a:r>
              <a:rPr lang="en-US" sz="2400" dirty="0"/>
              <a:t>)#</a:t>
            </a:r>
            <a:r>
              <a:rPr lang="en-US" sz="2400" b="1" dirty="0"/>
              <a:t>router </a:t>
            </a:r>
            <a:r>
              <a:rPr lang="en-US" sz="2400" b="1" dirty="0" err="1"/>
              <a:t>ospf</a:t>
            </a:r>
            <a:r>
              <a:rPr lang="en-US" sz="2400" b="1" dirty="0"/>
              <a:t> 1</a:t>
            </a:r>
          </a:p>
          <a:p>
            <a:r>
              <a:rPr lang="en-US" sz="2400" dirty="0"/>
              <a:t>Corp(</a:t>
            </a:r>
            <a:r>
              <a:rPr lang="en-US" sz="2400" dirty="0" err="1"/>
              <a:t>config</a:t>
            </a:r>
            <a:r>
              <a:rPr lang="en-US" sz="2400" dirty="0"/>
              <a:t>-router)#</a:t>
            </a:r>
            <a:r>
              <a:rPr lang="en-US" sz="2400" b="1" dirty="0"/>
              <a:t>router-id 1.1.1.1</a:t>
            </a:r>
          </a:p>
          <a:p>
            <a:r>
              <a:rPr lang="en-US" sz="2400" dirty="0"/>
              <a:t>Corp(</a:t>
            </a:r>
            <a:r>
              <a:rPr lang="en-US" sz="2400" dirty="0" err="1"/>
              <a:t>config</a:t>
            </a:r>
            <a:r>
              <a:rPr lang="en-US" sz="2400" dirty="0"/>
              <a:t>-router)#Reload or use "clear </a:t>
            </a:r>
            <a:r>
              <a:rPr lang="en-US" sz="2400" dirty="0" err="1"/>
              <a:t>ip</a:t>
            </a:r>
            <a:r>
              <a:rPr lang="en-US" sz="2400" dirty="0"/>
              <a:t> </a:t>
            </a:r>
            <a:r>
              <a:rPr lang="en-US" sz="2400" dirty="0" err="1"/>
              <a:t>ospf</a:t>
            </a:r>
            <a:r>
              <a:rPr lang="en-US" sz="2400" dirty="0"/>
              <a:t> process" command, for this </a:t>
            </a:r>
            <a:r>
              <a:rPr lang="en-US" sz="2400" dirty="0" smtClean="0"/>
              <a:t>to take effect</a:t>
            </a:r>
          </a:p>
          <a:p>
            <a:r>
              <a:rPr lang="en-US" sz="2400" dirty="0"/>
              <a:t>Corp(</a:t>
            </a:r>
            <a:r>
              <a:rPr lang="en-US" sz="2400" dirty="0" err="1"/>
              <a:t>config</a:t>
            </a:r>
            <a:r>
              <a:rPr lang="en-US" sz="2400" dirty="0"/>
              <a:t>-router)#</a:t>
            </a:r>
            <a:r>
              <a:rPr lang="en-US" sz="2400" b="1" dirty="0"/>
              <a:t>network 10.10.0.0 0.0.255.255 area 0</a:t>
            </a:r>
          </a:p>
          <a:p>
            <a:r>
              <a:rPr lang="en-US" sz="2400" dirty="0"/>
              <a:t>Corp(</a:t>
            </a:r>
            <a:r>
              <a:rPr lang="en-US" sz="2400" dirty="0" err="1"/>
              <a:t>config</a:t>
            </a:r>
            <a:r>
              <a:rPr lang="en-US" sz="2400" dirty="0"/>
              <a:t>-router)#</a:t>
            </a:r>
            <a:r>
              <a:rPr lang="en-US" sz="2400" b="1" dirty="0"/>
              <a:t>network 172.16.10.0 0.0.0.3 area 1</a:t>
            </a:r>
          </a:p>
          <a:p>
            <a:r>
              <a:rPr lang="en-US" sz="2400" dirty="0"/>
              <a:t>Corp(</a:t>
            </a:r>
            <a:r>
              <a:rPr lang="en-US" sz="2400" dirty="0" err="1"/>
              <a:t>config</a:t>
            </a:r>
            <a:r>
              <a:rPr lang="en-US" sz="2400" dirty="0"/>
              <a:t>-router)#</a:t>
            </a:r>
            <a:r>
              <a:rPr lang="en-US" sz="2400" b="1" dirty="0"/>
              <a:t>network 172.16.10.4 0.0.0.3 area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38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Times New Roman" pitchFamily="18" charset="0"/>
              </a:rPr>
              <a:t>OSPF verification commands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>
                <a:latin typeface="Calibri" pitchFamily="34" charset="0"/>
                <a:ea typeface="ＭＳ Ｐゴシック" pitchFamily="34" charset="-128"/>
              </a:rPr>
              <a:t>Troubleshooting OSPF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smtClean="0">
                <a:latin typeface="Calibri" pitchFamily="34" charset="0"/>
                <a:ea typeface="ＭＳ Ｐゴシック" pitchFamily="34" charset="-128"/>
              </a:rPr>
              <a:t>OSPFv3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0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smtClean="0">
                <a:latin typeface="Calibri" pitchFamily="34" charset="0"/>
                <a:ea typeface="ＭＳ Ｐゴシック" pitchFamily="34" charset="-128"/>
              </a:rPr>
              <a:t>Written Labs and Review Questions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3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Chapter 20 objectives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Chapter 20 objectives (con’t)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1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400" smtClean="0">
                <a:latin typeface="Calibri" pitchFamily="34" charset="0"/>
                <a:ea typeface="ＭＳ Ｐゴシック" pitchFamily="34" charset="-128"/>
              </a:rPr>
              <a:t>OSPF single-area network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smtClean="0">
                <a:latin typeface="Calibri" pitchFamily="34" charset="0"/>
                <a:ea typeface="ＭＳ Ｐゴシック" pitchFamily="34" charset="-128"/>
              </a:rPr>
              <a:t>OSPF multi-area network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smtClean="0">
                <a:latin typeface="Calibri" pitchFamily="34" charset="0"/>
                <a:ea typeface="ＭＳ Ｐゴシック" pitchFamily="34" charset="-128"/>
              </a:rPr>
              <a:t>Router roles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9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smtClean="0">
                <a:latin typeface="Calibri" pitchFamily="34" charset="0"/>
                <a:ea typeface="ＭＳ Ｐゴシック" pitchFamily="34" charset="-128"/>
              </a:rPr>
              <a:t>Type 1 link-state advertisements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8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smtClean="0">
                <a:latin typeface="Calibri" pitchFamily="34" charset="0"/>
                <a:ea typeface="ＭＳ Ｐゴシック" pitchFamily="34" charset="-128"/>
              </a:rPr>
              <a:t>Basic LSA types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Calibri" pitchFamily="34" charset="0"/>
                <a:ea typeface="ＭＳ Ｐゴシック" pitchFamily="34" charset="-128"/>
              </a:rPr>
              <a:t>OSPF neighbor states, part 1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0" y="304800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OSPF Hello Protocol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990600" y="1065074"/>
            <a:ext cx="7467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Hello protocol provides a lot of information to neighbors. The following </a:t>
            </a:r>
            <a:r>
              <a:rPr lang="en-US" sz="2800" dirty="0" smtClean="0"/>
              <a:t>is communicated</a:t>
            </a:r>
            <a:endParaRPr lang="en-US" sz="2800" dirty="0"/>
          </a:p>
          <a:p>
            <a:r>
              <a:rPr lang="en-US" sz="2800" dirty="0"/>
              <a:t>between neighbors, by default, every 10 seconds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r>
              <a:rPr lang="en-US" sz="2800" b="1" dirty="0"/>
              <a:t>Router ID (RID</a:t>
            </a:r>
            <a:r>
              <a:rPr lang="en-US" sz="2800" b="1" dirty="0" smtClean="0"/>
              <a:t>)</a:t>
            </a:r>
          </a:p>
          <a:p>
            <a:r>
              <a:rPr lang="en-US" sz="2800" b="1" dirty="0"/>
              <a:t>Hello/Dead interval </a:t>
            </a:r>
            <a:endParaRPr lang="en-US" sz="2800" b="1" dirty="0" smtClean="0"/>
          </a:p>
          <a:p>
            <a:r>
              <a:rPr lang="en-US" sz="2800" b="1" dirty="0" smtClean="0"/>
              <a:t>Neighbors </a:t>
            </a:r>
          </a:p>
          <a:p>
            <a:r>
              <a:rPr lang="en-US" sz="2800" b="1" dirty="0" smtClean="0"/>
              <a:t>Area </a:t>
            </a:r>
            <a:r>
              <a:rPr lang="en-US" sz="2800" b="1" dirty="0"/>
              <a:t>ID </a:t>
            </a:r>
            <a:endParaRPr lang="en-US" sz="2800" b="1" dirty="0" smtClean="0"/>
          </a:p>
          <a:p>
            <a:r>
              <a:rPr lang="en-US" sz="2800" b="1" dirty="0" smtClean="0"/>
              <a:t>Router </a:t>
            </a:r>
            <a:r>
              <a:rPr lang="en-US" sz="2800" b="1" dirty="0"/>
              <a:t>priority </a:t>
            </a:r>
            <a:endParaRPr lang="en-US" sz="2800" b="1" dirty="0" smtClean="0"/>
          </a:p>
          <a:p>
            <a:r>
              <a:rPr lang="en-US" sz="2800" b="1" dirty="0" smtClean="0"/>
              <a:t>DR </a:t>
            </a:r>
            <a:r>
              <a:rPr lang="en-US" sz="2800" b="1" dirty="0"/>
              <a:t>IP </a:t>
            </a:r>
            <a:r>
              <a:rPr lang="en-US" sz="2800" b="1" dirty="0" smtClean="0"/>
              <a:t>address</a:t>
            </a:r>
            <a:endParaRPr lang="en-US" sz="2800" dirty="0"/>
          </a:p>
          <a:p>
            <a:r>
              <a:rPr lang="en-US" sz="2800" b="1" dirty="0"/>
              <a:t>BDR IP address </a:t>
            </a:r>
            <a:endParaRPr lang="en-US" sz="2800" dirty="0"/>
          </a:p>
          <a:p>
            <a:r>
              <a:rPr lang="en-US" sz="2800" b="1" dirty="0"/>
              <a:t>Authentication </a:t>
            </a:r>
            <a:r>
              <a:rPr lang="en-US" sz="2800" b="1" dirty="0" smtClean="0"/>
              <a:t>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07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170</Words>
  <Application>Microsoft Office PowerPoint</Application>
  <PresentationFormat>On-screen Show (4:3)</PresentationFormat>
  <Paragraphs>48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ＭＳ Ｐゴシック</vt:lpstr>
      <vt:lpstr>宋体</vt:lpstr>
      <vt:lpstr>Arial</vt:lpstr>
      <vt:lpstr>Calibri</vt:lpstr>
      <vt:lpstr>Times New Roman</vt:lpstr>
      <vt:lpstr>Office Theme</vt:lpstr>
      <vt:lpstr>PowerPoint Presentation</vt:lpstr>
      <vt:lpstr>Chapter 20 objectives</vt:lpstr>
      <vt:lpstr>Chapter 20 objectives (con’t)</vt:lpstr>
      <vt:lpstr>OSPF single-area network</vt:lpstr>
      <vt:lpstr>OSPF multi-area network</vt:lpstr>
      <vt:lpstr>Router roles</vt:lpstr>
      <vt:lpstr>Type 1 link-state advertisements</vt:lpstr>
      <vt:lpstr>Basic LSA types</vt:lpstr>
      <vt:lpstr>OSPF neighbor states, part 1</vt:lpstr>
      <vt:lpstr>OSPF neighbor states, part 1</vt:lpstr>
      <vt:lpstr>OSPF router neighbor states, part 2</vt:lpstr>
      <vt:lpstr> Our internetwork</vt:lpstr>
      <vt:lpstr>Corp Configuration</vt:lpstr>
      <vt:lpstr>OSPF verification commands</vt:lpstr>
      <vt:lpstr>Troubleshooting OSPF</vt:lpstr>
      <vt:lpstr>OSPFv3</vt:lpstr>
      <vt:lpstr>Written Labs and Review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senhuayu@gmail.com</dc:creator>
  <cp:lastModifiedBy>Yu, Senhua</cp:lastModifiedBy>
  <cp:revision>26</cp:revision>
  <dcterms:created xsi:type="dcterms:W3CDTF">2017-04-25T02:47:54Z</dcterms:created>
  <dcterms:modified xsi:type="dcterms:W3CDTF">2017-05-06T18:39:30Z</dcterms:modified>
</cp:coreProperties>
</file>