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02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9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1E29BF-5979-46BD-A2C8-8501BF1E11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F0F4-F45B-47E1-B315-4E415F94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American Basketball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Qlikview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By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Parth Panchal (pkp150530)</a:t>
            </a:r>
          </a:p>
        </p:txBody>
      </p:sp>
    </p:spTree>
    <p:extLst>
      <p:ext uri="{BB962C8B-B14F-4D97-AF65-F5344CB8AC3E}">
        <p14:creationId xmlns:p14="http://schemas.microsoft.com/office/powerpoint/2010/main" val="401122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One of the table headers was missing.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made the  data difficult to understand.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Because of that it took long time to join that table with other tables and resolve synthetic key.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Experienced slowness 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Qlikview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performance due to high volume of data.</a:t>
            </a:r>
          </a:p>
        </p:txBody>
      </p:sp>
    </p:spTree>
    <p:extLst>
      <p:ext uri="{BB962C8B-B14F-4D97-AF65-F5344CB8AC3E}">
        <p14:creationId xmlns:p14="http://schemas.microsoft.com/office/powerpoint/2010/main" val="302388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Too many aliasing of code and description column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Dashboard created using top 5 or top 10 values to make it more readable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Single Search created included to search with multiple criteria’s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Created Gauge chart to show performance of Players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Created container’s to avoid multiple box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6036"/>
            <a:ext cx="8946541" cy="451236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Highest number of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PlayOff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win for coach is 175 by Phil Jackson.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Maximum number of wins by a team is 3172 by Pacers.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Kareem Abdul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Jabbar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ranked first among players with maximum number of points.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top 10 teams, the year 1974 recorded maximum number of wins. (Wins = 1409)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Also, maximum number of losses occurred (Losses = 1327)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584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Other teams can see the statistics of top teams like what things they have done to stay to on top.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From the high ranked players, other players can learn their style of playing and apply to their own game.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Coaches can learn new tricks, methods from successful coaches.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41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232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American Basketball Analysis</vt:lpstr>
      <vt:lpstr>Problems Faced</vt:lpstr>
      <vt:lpstr>Solutions</vt:lpstr>
      <vt:lpstr>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Basketball</dc:title>
  <dc:creator>Parth Panchal</dc:creator>
  <cp:lastModifiedBy>Parth Panchal</cp:lastModifiedBy>
  <cp:revision>10</cp:revision>
  <dcterms:created xsi:type="dcterms:W3CDTF">2016-11-16T23:47:49Z</dcterms:created>
  <dcterms:modified xsi:type="dcterms:W3CDTF">2016-11-17T04:11:55Z</dcterms:modified>
</cp:coreProperties>
</file>