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</p:sldMasterIdLst>
  <p:notesMasterIdLst>
    <p:notesMasterId r:id="rId9"/>
  </p:notesMasterIdLst>
  <p:sldIdLst>
    <p:sldId id="257" r:id="rId2"/>
    <p:sldId id="259" r:id="rId3"/>
    <p:sldId id="264" r:id="rId4"/>
    <p:sldId id="265" r:id="rId5"/>
    <p:sldId id="266" r:id="rId6"/>
    <p:sldId id="263" r:id="rId7"/>
    <p:sldId id="258" r:id="rId8"/>
  </p:sldIdLst>
  <p:sldSz cx="7620000" cy="5715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45">
          <p15:clr>
            <a:srgbClr val="A4A3A4"/>
          </p15:clr>
        </p15:guide>
        <p15:guide id="4" pos="4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0" autoAdjust="0"/>
  </p:normalViewPr>
  <p:slideViewPr>
    <p:cSldViewPr snapToGrid="0">
      <p:cViewPr varScale="1">
        <p:scale>
          <a:sx n="95" d="100"/>
          <a:sy n="95" d="100"/>
        </p:scale>
        <p:origin x="1546" y="53"/>
      </p:cViewPr>
      <p:guideLst>
        <p:guide orient="horz" pos="872"/>
        <p:guide orient="horz" pos="3206"/>
        <p:guide pos="245"/>
        <p:guide pos="45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468000" y="244800"/>
            <a:ext cx="59040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68313" y="1009019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95">
          <p15:clr>
            <a:srgbClr val="F26B43"/>
          </p15:clr>
        </p15:guide>
        <p15:guide id="3" pos="4014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65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Hooks: </a:t>
            </a:r>
            <a:r>
              <a:rPr lang="en-IN" dirty="0" err="1"/>
              <a:t>begin_execution</a:t>
            </a:r>
            <a:r>
              <a:rPr lang="en-IN" dirty="0"/>
              <a:t>, read, write, </a:t>
            </a:r>
            <a:r>
              <a:rPr lang="en-IN" dirty="0" err="1"/>
              <a:t>post_call</a:t>
            </a:r>
            <a:r>
              <a:rPr lang="en-IN" dirty="0"/>
              <a:t>, </a:t>
            </a:r>
            <a:r>
              <a:rPr lang="en-IN" dirty="0" err="1"/>
              <a:t>enter_if</a:t>
            </a:r>
            <a:r>
              <a:rPr lang="en-IN" dirty="0"/>
              <a:t>, </a:t>
            </a:r>
            <a:r>
              <a:rPr lang="en-IN" dirty="0" err="1"/>
              <a:t>enter_for</a:t>
            </a:r>
            <a:r>
              <a:rPr lang="en-IN" dirty="0"/>
              <a:t>, </a:t>
            </a:r>
            <a:r>
              <a:rPr lang="en-IN" dirty="0" err="1"/>
              <a:t>enter_while</a:t>
            </a:r>
            <a:r>
              <a:rPr lang="en-IN" dirty="0"/>
              <a:t>, _continue, _break, </a:t>
            </a:r>
            <a:r>
              <a:rPr lang="en-IN" dirty="0" err="1"/>
              <a:t>end_execution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de-DE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21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de-DE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7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Barrierefrei blau">
  <p:cSld name="Titelfolie Barrierefrei bla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3"/>
          <p:cNvSpPr>
            <a:spLocks noGrp="1"/>
          </p:cNvSpPr>
          <p:nvPr>
            <p:ph type="ctrTitle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11520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4341784" y="3240000"/>
            <a:ext cx="2700573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250"/>
              <a:buNone/>
              <a:defRPr sz="1250"/>
            </a:lvl2pPr>
            <a:lvl3pPr lvl="2" algn="ctr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125"/>
              <a:buNone/>
              <a:defRPr sz="1125"/>
            </a:lvl3pPr>
            <a:lvl4pPr lvl="3" algn="ctr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body" idx="3"/>
          </p:nvPr>
        </p:nvSpPr>
        <p:spPr>
          <a:xfrm>
            <a:off x="5969627" y="4075198"/>
            <a:ext cx="1274400" cy="12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8334" y="344529"/>
            <a:ext cx="2136071" cy="48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mit runden Bildern">
  <p:cSld name="Text mit runden Bilder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>
            <a:spLocks noGrp="1"/>
          </p:cNvSpPr>
          <p:nvPr>
            <p:ph type="pic" idx="2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1605425" y="1218275"/>
            <a:ext cx="4947000" cy="81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>
            <a:spLocks noGrp="1"/>
          </p:cNvSpPr>
          <p:nvPr>
            <p:ph type="pic" idx="3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18"/>
          <p:cNvSpPr txBox="1">
            <a:spLocks noGrp="1"/>
          </p:cNvSpPr>
          <p:nvPr>
            <p:ph type="body" idx="4"/>
          </p:nvPr>
        </p:nvSpPr>
        <p:spPr>
          <a:xfrm>
            <a:off x="1605425" y="2658588"/>
            <a:ext cx="4947000" cy="81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>
            <a:spLocks noGrp="1"/>
          </p:cNvSpPr>
          <p:nvPr>
            <p:ph type="pic" idx="5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18"/>
          <p:cNvSpPr txBox="1">
            <a:spLocks noGrp="1"/>
          </p:cNvSpPr>
          <p:nvPr>
            <p:ph type="body" idx="6"/>
          </p:nvPr>
        </p:nvSpPr>
        <p:spPr>
          <a:xfrm>
            <a:off x="1605425" y="4098902"/>
            <a:ext cx="4947000" cy="81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mit eckigen Bildern">
  <p:cSld name="Text mit eckigen Bilder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"/>
          </p:nvPr>
        </p:nvSpPr>
        <p:spPr>
          <a:xfrm>
            <a:off x="396875" y="1115373"/>
            <a:ext cx="14400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2015838" y="1245972"/>
            <a:ext cx="4446162" cy="81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>
            <a:spLocks noGrp="1"/>
          </p:cNvSpPr>
          <p:nvPr>
            <p:ph type="pic" idx="3"/>
          </p:nvPr>
        </p:nvSpPr>
        <p:spPr>
          <a:xfrm>
            <a:off x="396875" y="2561266"/>
            <a:ext cx="14400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5" name="Google Shape;155;p19"/>
          <p:cNvSpPr txBox="1">
            <a:spLocks noGrp="1"/>
          </p:cNvSpPr>
          <p:nvPr>
            <p:ph type="body" idx="4"/>
          </p:nvPr>
        </p:nvSpPr>
        <p:spPr>
          <a:xfrm>
            <a:off x="2015838" y="2691865"/>
            <a:ext cx="4446162" cy="81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pic" idx="5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19"/>
          <p:cNvSpPr txBox="1">
            <a:spLocks noGrp="1"/>
          </p:cNvSpPr>
          <p:nvPr>
            <p:ph type="body" idx="6"/>
          </p:nvPr>
        </p:nvSpPr>
        <p:spPr>
          <a:xfrm>
            <a:off x="2015838" y="4137758"/>
            <a:ext cx="4446162" cy="81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ersonen">
  <p:cSld name="2 Persone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390837" y="2315783"/>
            <a:ext cx="2345033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>
            <a:spLocks noGrp="1"/>
          </p:cNvSpPr>
          <p:nvPr>
            <p:ph type="pic" idx="2"/>
          </p:nvPr>
        </p:nvSpPr>
        <p:spPr>
          <a:xfrm>
            <a:off x="974370" y="1703642"/>
            <a:ext cx="1224000" cy="122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20"/>
          <p:cNvSpPr txBox="1">
            <a:spLocks noGrp="1"/>
          </p:cNvSpPr>
          <p:nvPr>
            <p:ph type="body" idx="3"/>
          </p:nvPr>
        </p:nvSpPr>
        <p:spPr>
          <a:xfrm>
            <a:off x="600000" y="3214800"/>
            <a:ext cx="1950242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4"/>
          </p:nvPr>
        </p:nvSpPr>
        <p:spPr>
          <a:xfrm>
            <a:off x="600000" y="3600000"/>
            <a:ext cx="1950242" cy="11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247064" y="2315783"/>
            <a:ext cx="2345033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>
            <a:spLocks noGrp="1"/>
          </p:cNvSpPr>
          <p:nvPr>
            <p:ph type="pic" idx="5"/>
          </p:nvPr>
        </p:nvSpPr>
        <p:spPr>
          <a:xfrm>
            <a:off x="3819579" y="1703642"/>
            <a:ext cx="1224000" cy="122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0" name="Google Shape;170;p20"/>
          <p:cNvSpPr txBox="1">
            <a:spLocks noGrp="1"/>
          </p:cNvSpPr>
          <p:nvPr>
            <p:ph type="body" idx="6"/>
          </p:nvPr>
        </p:nvSpPr>
        <p:spPr>
          <a:xfrm>
            <a:off x="3445209" y="3214800"/>
            <a:ext cx="1950242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7"/>
          </p:nvPr>
        </p:nvSpPr>
        <p:spPr>
          <a:xfrm>
            <a:off x="3445209" y="3600000"/>
            <a:ext cx="1950242" cy="11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ersonen">
  <p:cSld name="3 Persone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390838" y="2315783"/>
            <a:ext cx="2100000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>
            <a:spLocks noGrp="1"/>
          </p:cNvSpPr>
          <p:nvPr>
            <p:ph type="pic" idx="2"/>
          </p:nvPr>
        </p:nvSpPr>
        <p:spPr>
          <a:xfrm>
            <a:off x="851855" y="1702800"/>
            <a:ext cx="1141837" cy="122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0" name="Google Shape;180;p21"/>
          <p:cNvSpPr txBox="1">
            <a:spLocks noGrp="1"/>
          </p:cNvSpPr>
          <p:nvPr>
            <p:ph type="body" idx="3"/>
          </p:nvPr>
        </p:nvSpPr>
        <p:spPr>
          <a:xfrm>
            <a:off x="600000" y="3214800"/>
            <a:ext cx="180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4"/>
          </p:nvPr>
        </p:nvSpPr>
        <p:spPr>
          <a:xfrm>
            <a:off x="600000" y="3600000"/>
            <a:ext cx="1800000" cy="11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765798" y="2315783"/>
            <a:ext cx="2100000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>
            <a:spLocks noGrp="1"/>
          </p:cNvSpPr>
          <p:nvPr>
            <p:ph type="pic" idx="5"/>
          </p:nvPr>
        </p:nvSpPr>
        <p:spPr>
          <a:xfrm>
            <a:off x="3215798" y="1702800"/>
            <a:ext cx="1224000" cy="122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2963943" y="3214800"/>
            <a:ext cx="180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7"/>
          </p:nvPr>
        </p:nvSpPr>
        <p:spPr>
          <a:xfrm>
            <a:off x="2963943" y="3600000"/>
            <a:ext cx="1800000" cy="11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5129740" y="2315784"/>
            <a:ext cx="2100000" cy="2773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>
            <a:spLocks noGrp="1"/>
          </p:cNvSpPr>
          <p:nvPr>
            <p:ph type="pic" idx="8"/>
          </p:nvPr>
        </p:nvSpPr>
        <p:spPr>
          <a:xfrm>
            <a:off x="5579740" y="1702800"/>
            <a:ext cx="1224000" cy="1224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8" name="Google Shape;188;p21"/>
          <p:cNvSpPr txBox="1">
            <a:spLocks noGrp="1"/>
          </p:cNvSpPr>
          <p:nvPr>
            <p:ph type="body" idx="9"/>
          </p:nvPr>
        </p:nvSpPr>
        <p:spPr>
          <a:xfrm>
            <a:off x="5327885" y="3214800"/>
            <a:ext cx="180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3"/>
          </p:nvPr>
        </p:nvSpPr>
        <p:spPr>
          <a:xfrm>
            <a:off x="5327885" y="3600000"/>
            <a:ext cx="1800000" cy="11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ersonen">
  <p:cSld name="4 Persone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88938" y="2315785"/>
            <a:ext cx="1692917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>
            <a:spLocks noGrp="1"/>
          </p:cNvSpPr>
          <p:nvPr>
            <p:ph type="pic" idx="2"/>
          </p:nvPr>
        </p:nvSpPr>
        <p:spPr>
          <a:xfrm>
            <a:off x="665855" y="1739375"/>
            <a:ext cx="1152000" cy="115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7" name="Google Shape;197;p22"/>
          <p:cNvSpPr txBox="1">
            <a:spLocks noGrp="1"/>
          </p:cNvSpPr>
          <p:nvPr>
            <p:ph type="body" idx="3"/>
          </p:nvPr>
        </p:nvSpPr>
        <p:spPr>
          <a:xfrm>
            <a:off x="600000" y="3214804"/>
            <a:ext cx="1354162" cy="40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4"/>
          </p:nvPr>
        </p:nvSpPr>
        <p:spPr>
          <a:xfrm>
            <a:off x="600000" y="3809772"/>
            <a:ext cx="1354162" cy="11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121211" y="2315785"/>
            <a:ext cx="1680000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>
            <a:spLocks noGrp="1"/>
          </p:cNvSpPr>
          <p:nvPr>
            <p:ph type="pic" idx="5"/>
          </p:nvPr>
        </p:nvSpPr>
        <p:spPr>
          <a:xfrm>
            <a:off x="2385211" y="1739375"/>
            <a:ext cx="1152000" cy="115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1" name="Google Shape;201;p22"/>
          <p:cNvSpPr txBox="1">
            <a:spLocks noGrp="1"/>
          </p:cNvSpPr>
          <p:nvPr>
            <p:ph type="body" idx="6"/>
          </p:nvPr>
        </p:nvSpPr>
        <p:spPr>
          <a:xfrm>
            <a:off x="2316197" y="3214804"/>
            <a:ext cx="1354162" cy="40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7"/>
          </p:nvPr>
        </p:nvSpPr>
        <p:spPr>
          <a:xfrm>
            <a:off x="2316197" y="3809772"/>
            <a:ext cx="1354162" cy="11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840567" y="2315785"/>
            <a:ext cx="1680000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>
            <a:spLocks noGrp="1"/>
          </p:cNvSpPr>
          <p:nvPr>
            <p:ph type="pic" idx="8"/>
          </p:nvPr>
        </p:nvSpPr>
        <p:spPr>
          <a:xfrm>
            <a:off x="4104567" y="1739375"/>
            <a:ext cx="1152000" cy="115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22"/>
          <p:cNvSpPr txBox="1">
            <a:spLocks noGrp="1"/>
          </p:cNvSpPr>
          <p:nvPr>
            <p:ph type="body" idx="9"/>
          </p:nvPr>
        </p:nvSpPr>
        <p:spPr>
          <a:xfrm>
            <a:off x="4037133" y="3214804"/>
            <a:ext cx="1354162" cy="40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3"/>
          </p:nvPr>
        </p:nvSpPr>
        <p:spPr>
          <a:xfrm>
            <a:off x="4037133" y="3809772"/>
            <a:ext cx="1354162" cy="11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5559924" y="2315785"/>
            <a:ext cx="1680000" cy="27737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>
            <a:spLocks noGrp="1"/>
          </p:cNvSpPr>
          <p:nvPr>
            <p:ph type="pic" idx="14"/>
          </p:nvPr>
        </p:nvSpPr>
        <p:spPr>
          <a:xfrm>
            <a:off x="5823924" y="1739375"/>
            <a:ext cx="1152000" cy="1152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22"/>
          <p:cNvSpPr txBox="1">
            <a:spLocks noGrp="1"/>
          </p:cNvSpPr>
          <p:nvPr>
            <p:ph type="body" idx="15"/>
          </p:nvPr>
        </p:nvSpPr>
        <p:spPr>
          <a:xfrm>
            <a:off x="5758069" y="3214804"/>
            <a:ext cx="1354162" cy="40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100"/>
              <a:buNone/>
              <a:defRPr sz="1100" b="1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6"/>
          </p:nvPr>
        </p:nvSpPr>
        <p:spPr>
          <a:xfrm>
            <a:off x="5758069" y="3809772"/>
            <a:ext cx="1354162" cy="11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 extrusionOk="0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2019000" y="629827"/>
            <a:ext cx="3431758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250"/>
              <a:buNone/>
              <a:defRPr sz="1250">
                <a:solidFill>
                  <a:srgbClr val="909194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909194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09194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0919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terkapitel">
  <p:cSld name="Unterkapitel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2019001" y="1944003"/>
            <a:ext cx="2522274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250"/>
              <a:buNone/>
              <a:defRPr sz="1250">
                <a:solidFill>
                  <a:srgbClr val="909194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909194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09194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0919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rgbClr val="909194"/>
              </a:buClr>
              <a:buSzPts val="1000"/>
              <a:buNone/>
              <a:defRPr sz="1000">
                <a:solidFill>
                  <a:srgbClr val="909194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Layout">
  <p:cSld name="Zitat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 extrusionOk="0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 extrusionOk="0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026132" y="1418639"/>
            <a:ext cx="1295400" cy="306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94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„</a:t>
            </a:r>
            <a:endParaRPr sz="2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13002" y="936000"/>
            <a:ext cx="4408958" cy="185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marL="914400" lvl="1" indent="-408495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2833"/>
              <a:buChar char="•"/>
              <a:defRPr sz="2833" b="1">
                <a:solidFill>
                  <a:schemeClr val="lt1"/>
                </a:solidFill>
              </a:defRPr>
            </a:lvl2pPr>
            <a:lvl3pPr marL="1371600" lvl="2" indent="-408495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2833"/>
              <a:buChar char="•"/>
              <a:defRPr sz="2833" b="1">
                <a:solidFill>
                  <a:schemeClr val="lt1"/>
                </a:solidFill>
              </a:defRPr>
            </a:lvl3pPr>
            <a:lvl4pPr marL="1828800" lvl="3" indent="-408495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2833"/>
              <a:buChar char="•"/>
              <a:defRPr sz="2833" b="1">
                <a:solidFill>
                  <a:schemeClr val="lt1"/>
                </a:solidFill>
              </a:defRPr>
            </a:lvl4pPr>
            <a:lvl5pPr marL="2286000" lvl="4" indent="-408495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2833"/>
              <a:buChar char="•"/>
              <a:defRPr sz="2833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2"/>
          </p:nvPr>
        </p:nvSpPr>
        <p:spPr>
          <a:xfrm>
            <a:off x="1413000" y="3024000"/>
            <a:ext cx="3356555" cy="46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390000" y="1381094"/>
            <a:ext cx="3300000" cy="370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3929740" y="1381125"/>
            <a:ext cx="3300000" cy="3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>
  <p:cSld name="Vergleich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389735" y="1386962"/>
            <a:ext cx="3300000" cy="23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250"/>
              <a:buNone/>
              <a:defRPr sz="1250" b="1"/>
            </a:lvl2pPr>
            <a:lvl3pPr marL="1371600" lvl="2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125"/>
              <a:buNone/>
              <a:defRPr sz="1125" b="1"/>
            </a:lvl3pPr>
            <a:lvl4pPr marL="1828800" lvl="3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 b="1"/>
            </a:lvl4pPr>
            <a:lvl5pPr marL="2286000" lvl="4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 b="1"/>
            </a:lvl5pPr>
            <a:lvl6pPr marL="2743200" lvl="5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6pPr>
            <a:lvl7pPr marL="3200400" lvl="6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7pPr>
            <a:lvl8pPr marL="3657600" lvl="7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8pPr>
            <a:lvl9pPr marL="4114800" lvl="8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390000" y="1726387"/>
            <a:ext cx="3300000" cy="336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4"/>
          </p:nvPr>
        </p:nvSpPr>
        <p:spPr>
          <a:xfrm>
            <a:off x="3929475" y="1386962"/>
            <a:ext cx="3300000" cy="23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250"/>
              <a:buNone/>
              <a:defRPr sz="1250" b="1"/>
            </a:lvl2pPr>
            <a:lvl3pPr marL="1371600" lvl="2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125"/>
              <a:buNone/>
              <a:defRPr sz="1125" b="1"/>
            </a:lvl3pPr>
            <a:lvl4pPr marL="1828800" lvl="3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 b="1"/>
            </a:lvl4pPr>
            <a:lvl5pPr marL="2286000" lvl="4" indent="-2286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000"/>
              <a:buNone/>
              <a:defRPr sz="1000" b="1"/>
            </a:lvl5pPr>
            <a:lvl6pPr marL="2743200" lvl="5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6pPr>
            <a:lvl7pPr marL="3200400" lvl="6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7pPr>
            <a:lvl8pPr marL="3657600" lvl="7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8pPr>
            <a:lvl9pPr marL="4114800" lvl="8" indent="-2286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5"/>
          </p:nvPr>
        </p:nvSpPr>
        <p:spPr>
          <a:xfrm>
            <a:off x="3929740" y="1726387"/>
            <a:ext cx="3300000" cy="336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Bilder vertikal">
  <p:cSld name="Text und Bilder vertikal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390000" y="1381125"/>
            <a:ext cx="3480000" cy="3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3"/>
          </p:nvPr>
        </p:nvSpPr>
        <p:spPr>
          <a:xfrm>
            <a:off x="4079740" y="1381124"/>
            <a:ext cx="3150000" cy="181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15"/>
          <p:cNvSpPr>
            <a:spLocks noGrp="1"/>
          </p:cNvSpPr>
          <p:nvPr>
            <p:ph type="pic" idx="4"/>
          </p:nvPr>
        </p:nvSpPr>
        <p:spPr>
          <a:xfrm>
            <a:off x="4079740" y="3271525"/>
            <a:ext cx="3150000" cy="181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15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Bild Hochformat">
  <p:cSld name="Text und Bild Hochforma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2"/>
          </p:nvPr>
        </p:nvSpPr>
        <p:spPr>
          <a:xfrm>
            <a:off x="390002" y="1381125"/>
            <a:ext cx="3480717" cy="3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>
            <a:spLocks noGrp="1"/>
          </p:cNvSpPr>
          <p:nvPr>
            <p:ph type="pic" idx="3"/>
          </p:nvPr>
        </p:nvSpPr>
        <p:spPr>
          <a:xfrm>
            <a:off x="4079740" y="1381125"/>
            <a:ext cx="3150000" cy="370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Bilder">
  <p:cSld name="5 Bil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390000" y="716405"/>
            <a:ext cx="6840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>
            <a:spLocks noGrp="1"/>
          </p:cNvSpPr>
          <p:nvPr>
            <p:ph type="pic" idx="2"/>
          </p:nvPr>
        </p:nvSpPr>
        <p:spPr>
          <a:xfrm>
            <a:off x="0" y="1381124"/>
            <a:ext cx="2700000" cy="21642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17"/>
          <p:cNvSpPr>
            <a:spLocks noGrp="1"/>
          </p:cNvSpPr>
          <p:nvPr>
            <p:ph type="pic" idx="3"/>
          </p:nvPr>
        </p:nvSpPr>
        <p:spPr>
          <a:xfrm>
            <a:off x="2700000" y="1381124"/>
            <a:ext cx="2700000" cy="21642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17"/>
          <p:cNvSpPr>
            <a:spLocks noGrp="1"/>
          </p:cNvSpPr>
          <p:nvPr>
            <p:ph type="pic" idx="4"/>
          </p:nvPr>
        </p:nvSpPr>
        <p:spPr>
          <a:xfrm>
            <a:off x="0" y="3548363"/>
            <a:ext cx="2700000" cy="21666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17"/>
          <p:cNvSpPr>
            <a:spLocks noGrp="1"/>
          </p:cNvSpPr>
          <p:nvPr>
            <p:ph type="pic" idx="5"/>
          </p:nvPr>
        </p:nvSpPr>
        <p:spPr>
          <a:xfrm>
            <a:off x="2700000" y="3548363"/>
            <a:ext cx="2700000" cy="21666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17"/>
          <p:cNvSpPr>
            <a:spLocks noGrp="1"/>
          </p:cNvSpPr>
          <p:nvPr>
            <p:ph type="pic" idx="6"/>
          </p:nvPr>
        </p:nvSpPr>
        <p:spPr>
          <a:xfrm>
            <a:off x="5400000" y="1381125"/>
            <a:ext cx="2220000" cy="43338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90263" y="1381125"/>
            <a:ext cx="6839479" cy="3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0037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0037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0037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0037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70">
          <p15:clr>
            <a:srgbClr val="F26B43"/>
          </p15:clr>
        </p15:guide>
        <p15:guide id="2" pos="246">
          <p15:clr>
            <a:srgbClr val="F26B43"/>
          </p15:clr>
        </p15:guide>
        <p15:guide id="3" orient="horz" pos="3206">
          <p15:clr>
            <a:srgbClr val="F26B43"/>
          </p15:clr>
        </p15:guide>
        <p15:guide id="4" pos="4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>
            <a:spLocks noGrp="1"/>
          </p:cNvSpPr>
          <p:nvPr>
            <p:ph type="pic" idx="2"/>
          </p:nvPr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7" name="Google Shape;237;p26"/>
          <p:cNvSpPr>
            <a:spLocks noGrp="1"/>
          </p:cNvSpPr>
          <p:nvPr>
            <p:ph type="ctrTitle"/>
          </p:nvPr>
        </p:nvSpPr>
        <p:spPr>
          <a:xfrm>
            <a:off x="3804538" y="1057500"/>
            <a:ext cx="3600000" cy="36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1152000" anchor="b" anchorCtr="0">
            <a:no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F89A4-28E3-4BDB-409B-18936642F28F}"/>
              </a:ext>
            </a:extLst>
          </p:cNvPr>
          <p:cNvSpPr txBox="1"/>
          <p:nvPr/>
        </p:nvSpPr>
        <p:spPr>
          <a:xfrm>
            <a:off x="4472152" y="1900393"/>
            <a:ext cx="21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Program Analysis </a:t>
            </a:r>
            <a:r>
              <a:rPr lang="en-IN" dirty="0">
                <a:solidFill>
                  <a:schemeClr val="bg1"/>
                </a:solidFill>
              </a:rPr>
              <a:t>(WS2023-24)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69F86-FF8E-EDA2-EC07-BDCD8F36CFF2}"/>
              </a:ext>
            </a:extLst>
          </p:cNvPr>
          <p:cNvSpPr txBox="1"/>
          <p:nvPr/>
        </p:nvSpPr>
        <p:spPr>
          <a:xfrm>
            <a:off x="-73792" y="4436700"/>
            <a:ext cx="3232357" cy="97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Parth Dineshchandra Panchal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MSc. Computer Science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(Matriculation No: 3697397)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63AF4-4E46-B3B5-F4EE-33D2E441B2CC}"/>
              </a:ext>
            </a:extLst>
          </p:cNvPr>
          <p:cNvSpPr txBox="1"/>
          <p:nvPr/>
        </p:nvSpPr>
        <p:spPr>
          <a:xfrm>
            <a:off x="4390696" y="2423613"/>
            <a:ext cx="285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Course Project: Dynamic Slicing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0B4401-620D-8E0E-E956-A4D4AC28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“datastore” -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E932B-E79C-C6B4-5B75-ABC947E58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2" y="1279365"/>
            <a:ext cx="7167114" cy="32508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70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1776-AC8C-67A8-720A-C1E015B7B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D5D55E-A17A-1333-4647-6C5874D0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Algorithm (1)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259506-2255-284D-7162-292D099E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64" y="825487"/>
            <a:ext cx="5708266" cy="44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9A4F-A162-C1E5-F407-47E48155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FE06BD-BDE9-2AFF-3415-D4C228D0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4" y="222040"/>
            <a:ext cx="6682212" cy="53904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AF5FB8-82DC-BCA1-A6A6-85B8D204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Algorithm (2)</a:t>
            </a:r>
          </a:p>
        </p:txBody>
      </p:sp>
    </p:spTree>
    <p:extLst>
      <p:ext uri="{BB962C8B-B14F-4D97-AF65-F5344CB8AC3E}">
        <p14:creationId xmlns:p14="http://schemas.microsoft.com/office/powerpoint/2010/main" val="66750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25C36-8E22-A166-2784-636FE9D90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2F513-E01E-FD7C-1387-46B12595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Algorithm (3)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758F3-2678-5A9F-29FC-3AC4D8DD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43" y="979383"/>
            <a:ext cx="4517806" cy="37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66E448-315C-8982-8C3F-096BF506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Test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F9CF-A9C8-D936-D023-CB44C1C3D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0B32AB-EFCD-CD40-FEF6-4300DAD53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62763"/>
              </p:ext>
            </p:extLst>
          </p:nvPr>
        </p:nvGraphicFramePr>
        <p:xfrm>
          <a:off x="390263" y="906517"/>
          <a:ext cx="6764661" cy="364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5">
                  <a:extLst>
                    <a:ext uri="{9D8B030D-6E8A-4147-A177-3AD203B41FA5}">
                      <a16:colId xmlns:a16="http://schemas.microsoft.com/office/drawing/2014/main" val="56774657"/>
                    </a:ext>
                  </a:extLst>
                </a:gridCol>
                <a:gridCol w="1206062">
                  <a:extLst>
                    <a:ext uri="{9D8B030D-6E8A-4147-A177-3AD203B41FA5}">
                      <a16:colId xmlns:a16="http://schemas.microsoft.com/office/drawing/2014/main" val="827199857"/>
                    </a:ext>
                  </a:extLst>
                </a:gridCol>
                <a:gridCol w="4455014">
                  <a:extLst>
                    <a:ext uri="{9D8B030D-6E8A-4147-A177-3AD203B41FA5}">
                      <a16:colId xmlns:a16="http://schemas.microsoft.com/office/drawing/2014/main" val="2003949878"/>
                    </a:ext>
                  </a:extLst>
                </a:gridCol>
              </a:tblGrid>
              <a:tr h="328944">
                <a:tc>
                  <a:txBody>
                    <a:bodyPr/>
                    <a:lstStyle/>
                    <a:p>
                      <a:r>
                        <a:rPr lang="en-IN" dirty="0"/>
                        <a:t>Milestone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Case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0527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test_11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when slicing criterion has return x + y i.e. Multiple variables in the return statement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09294"/>
                  </a:ext>
                </a:extLst>
              </a:tr>
              <a:tr h="22249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test_14-18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more with objects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30302"/>
                  </a:ext>
                </a:extLst>
              </a:tr>
              <a:tr h="22071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test_19-22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cases with string concatenation &amp; </a:t>
                      </a:r>
                      <a:r>
                        <a:rPr lang="en-IN" sz="11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fstrings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852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overwritten values. E.g. x=1; y=2; x=4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69103"/>
                  </a:ext>
                </a:extLst>
              </a:tr>
              <a:tr h="19706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test_29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passing multiple arguments to a function e.g., </a:t>
                      </a:r>
                      <a:r>
                        <a:rPr lang="en-IN" sz="11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a.Add</a:t>
                      </a: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(x, y)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167810"/>
                  </a:ext>
                </a:extLst>
              </a:tr>
              <a:tr h="21283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test_30-31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other data types like sets and tuples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29378"/>
                  </a:ext>
                </a:extLst>
              </a:tr>
              <a:tr h="236483">
                <a:tc rowSpan="7"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test_11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if..</a:t>
                      </a:r>
                      <a:r>
                        <a:rPr lang="en-IN" sz="11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..else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0912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test_13-15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multiple conditions in if joined with logical operators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81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test_18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whether the definition of variables in the condition that is evaluated to false is kept or not (for if else case)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13340"/>
                  </a:ext>
                </a:extLst>
              </a:tr>
              <a:tr h="212484"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test_20-24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nested if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546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test_25-30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loops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20871"/>
                  </a:ext>
                </a:extLst>
              </a:tr>
              <a:tr h="212835"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test_31-32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nested for and while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0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test_33-34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test loops with break and continue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48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267DBB-2A79-2057-475E-D91715A12374}"/>
              </a:ext>
            </a:extLst>
          </p:cNvPr>
          <p:cNvSpPr txBox="1"/>
          <p:nvPr/>
        </p:nvSpPr>
        <p:spPr>
          <a:xfrm>
            <a:off x="390263" y="4738506"/>
            <a:ext cx="66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Shortcomings: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Object Aliases, Match Case, Loop-Else, AST structures</a:t>
            </a:r>
          </a:p>
        </p:txBody>
      </p:sp>
    </p:spTree>
    <p:extLst>
      <p:ext uri="{BB962C8B-B14F-4D97-AF65-F5344CB8AC3E}">
        <p14:creationId xmlns:p14="http://schemas.microsoft.com/office/powerpoint/2010/main" val="30275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51CE0-F818-3253-1D16-3ADAFF314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A81119-CFB9-726F-FE82-14CA1BB8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121" y="1719807"/>
            <a:ext cx="3431758" cy="1360800"/>
          </a:xfrm>
        </p:spPr>
        <p:txBody>
          <a:bodyPr/>
          <a:lstStyle/>
          <a:p>
            <a:pPr algn="ctr"/>
            <a:r>
              <a:rPr lang="en-IN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03456116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289</Words>
  <Application>Microsoft Office PowerPoint</Application>
  <PresentationFormat>Custom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Uni-Stuttgart</vt:lpstr>
      <vt:lpstr>PowerPoint Presentation</vt:lpstr>
      <vt:lpstr>“datastore” - Structure</vt:lpstr>
      <vt:lpstr>The Algorithm (1)</vt:lpstr>
      <vt:lpstr>The Algorithm (2)</vt:lpstr>
      <vt:lpstr>The Algorithm (3)</vt:lpstr>
      <vt:lpstr>Additional Test Cases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Parth Panchal</cp:lastModifiedBy>
  <cp:revision>7</cp:revision>
  <dcterms:modified xsi:type="dcterms:W3CDTF">2024-02-08T11:39:59Z</dcterms:modified>
</cp:coreProperties>
</file>