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57767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2999354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73708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21894312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0522720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15313375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35247894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3718453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2493538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915A896-268C-4D9B-A93E-D7DA44BBC79A}" type="datetimeFigureOut">
              <a:rPr lang="en-US" smtClean="0"/>
              <a:t>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430076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15A896-268C-4D9B-A93E-D7DA44BBC79A}"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2174431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15A896-268C-4D9B-A93E-D7DA44BBC79A}" type="datetimeFigureOut">
              <a:rPr lang="en-US" smtClean="0"/>
              <a:t>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24413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15A896-268C-4D9B-A93E-D7DA44BBC79A}" type="datetimeFigureOut">
              <a:rPr lang="en-US" smtClean="0"/>
              <a:t>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3587454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15A896-268C-4D9B-A93E-D7DA44BBC79A}" type="datetimeFigureOut">
              <a:rPr lang="en-US" smtClean="0"/>
              <a:t>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207119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15A896-268C-4D9B-A93E-D7DA44BBC79A}"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416048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15A896-268C-4D9B-A93E-D7DA44BBC79A}" type="datetimeFigureOut">
              <a:rPr lang="en-US" smtClean="0"/>
              <a:t>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5E5036-CD6C-42E2-A502-D104685D26A5}" type="slidenum">
              <a:rPr lang="en-US" smtClean="0"/>
              <a:t>‹#›</a:t>
            </a:fld>
            <a:endParaRPr lang="en-US"/>
          </a:p>
        </p:txBody>
      </p:sp>
    </p:spTree>
    <p:extLst>
      <p:ext uri="{BB962C8B-B14F-4D97-AF65-F5344CB8AC3E}">
        <p14:creationId xmlns:p14="http://schemas.microsoft.com/office/powerpoint/2010/main" val="393467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915A896-268C-4D9B-A93E-D7DA44BBC79A}" type="datetimeFigureOut">
              <a:rPr lang="en-US" smtClean="0"/>
              <a:t>1/2/2025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CA5E5036-CD6C-42E2-A502-D104685D26A5}" type="slidenum">
              <a:rPr lang="en-US" smtClean="0"/>
              <a:t>‹#›</a:t>
            </a:fld>
            <a:endParaRPr lang="en-US"/>
          </a:p>
        </p:txBody>
      </p:sp>
    </p:spTree>
    <p:extLst>
      <p:ext uri="{BB962C8B-B14F-4D97-AF65-F5344CB8AC3E}">
        <p14:creationId xmlns:p14="http://schemas.microsoft.com/office/powerpoint/2010/main" val="1441345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17023-12BF-42B8-A24B-E496C664BF5B}"/>
              </a:ext>
            </a:extLst>
          </p:cNvPr>
          <p:cNvSpPr>
            <a:spLocks noGrp="1"/>
          </p:cNvSpPr>
          <p:nvPr>
            <p:ph type="ctrTitle"/>
          </p:nvPr>
        </p:nvSpPr>
        <p:spPr>
          <a:xfrm>
            <a:off x="0" y="2178930"/>
            <a:ext cx="9144000" cy="1689686"/>
          </a:xfrm>
        </p:spPr>
        <p:txBody>
          <a:bodyPr>
            <a:normAutofit/>
          </a:bodyPr>
          <a:lstStyle/>
          <a:p>
            <a:r>
              <a:rPr lang="en-US" sz="9600" b="1" dirty="0"/>
              <a:t>Leadership</a:t>
            </a:r>
          </a:p>
        </p:txBody>
      </p:sp>
    </p:spTree>
    <p:extLst>
      <p:ext uri="{BB962C8B-B14F-4D97-AF65-F5344CB8AC3E}">
        <p14:creationId xmlns:p14="http://schemas.microsoft.com/office/powerpoint/2010/main" val="143593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6398-CCCE-4146-AF70-DA6E49D9CC3D}"/>
              </a:ext>
            </a:extLst>
          </p:cNvPr>
          <p:cNvSpPr>
            <a:spLocks noGrp="1"/>
          </p:cNvSpPr>
          <p:nvPr>
            <p:ph type="title"/>
          </p:nvPr>
        </p:nvSpPr>
        <p:spPr/>
        <p:txBody>
          <a:bodyPr/>
          <a:lstStyle/>
          <a:p>
            <a:r>
              <a:rPr lang="en-US" dirty="0"/>
              <a:t>Introduction of Leadership</a:t>
            </a:r>
          </a:p>
        </p:txBody>
      </p:sp>
      <p:sp>
        <p:nvSpPr>
          <p:cNvPr id="3" name="Content Placeholder 2">
            <a:extLst>
              <a:ext uri="{FF2B5EF4-FFF2-40B4-BE49-F238E27FC236}">
                <a16:creationId xmlns:a16="http://schemas.microsoft.com/office/drawing/2014/main" id="{C464283F-1F40-4138-A153-D57E56162075}"/>
              </a:ext>
            </a:extLst>
          </p:cNvPr>
          <p:cNvSpPr>
            <a:spLocks noGrp="1"/>
          </p:cNvSpPr>
          <p:nvPr>
            <p:ph idx="1"/>
          </p:nvPr>
        </p:nvSpPr>
        <p:spPr/>
        <p:txBody>
          <a:bodyPr/>
          <a:lstStyle/>
          <a:p>
            <a:r>
              <a:rPr lang="en-US" dirty="0"/>
              <a:t>Leadership is the ability to develop a vision that motivates others to move with a passion toward a common goal. So leadership is a process by which a person influences others to accomplish an objective and directs the organization in a way that makes it more cohesive and coherent. </a:t>
            </a:r>
          </a:p>
        </p:txBody>
      </p:sp>
    </p:spTree>
    <p:extLst>
      <p:ext uri="{BB962C8B-B14F-4D97-AF65-F5344CB8AC3E}">
        <p14:creationId xmlns:p14="http://schemas.microsoft.com/office/powerpoint/2010/main" val="1226652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A3136-082D-4B8B-8CDE-347811DDB694}"/>
              </a:ext>
            </a:extLst>
          </p:cNvPr>
          <p:cNvSpPr>
            <a:spLocks noGrp="1"/>
          </p:cNvSpPr>
          <p:nvPr>
            <p:ph type="title"/>
          </p:nvPr>
        </p:nvSpPr>
        <p:spPr/>
        <p:txBody>
          <a:bodyPr/>
          <a:lstStyle/>
          <a:p>
            <a:r>
              <a:rPr lang="en-US" dirty="0"/>
              <a:t>Definition</a:t>
            </a:r>
          </a:p>
        </p:txBody>
      </p:sp>
      <p:sp>
        <p:nvSpPr>
          <p:cNvPr id="3" name="Content Placeholder 2">
            <a:extLst>
              <a:ext uri="{FF2B5EF4-FFF2-40B4-BE49-F238E27FC236}">
                <a16:creationId xmlns:a16="http://schemas.microsoft.com/office/drawing/2014/main" id="{4323C2A8-C5AD-4449-8A5B-78DE49089233}"/>
              </a:ext>
            </a:extLst>
          </p:cNvPr>
          <p:cNvSpPr>
            <a:spLocks noGrp="1"/>
          </p:cNvSpPr>
          <p:nvPr>
            <p:ph idx="1"/>
          </p:nvPr>
        </p:nvSpPr>
        <p:spPr/>
        <p:txBody>
          <a:bodyPr/>
          <a:lstStyle/>
          <a:p>
            <a:r>
              <a:rPr lang="en-US" dirty="0"/>
              <a:t>leadership is the “process of social influence in which one person can enlist the aid and support of others in the accomplishment of a common task”. </a:t>
            </a:r>
          </a:p>
        </p:txBody>
      </p:sp>
    </p:spTree>
    <p:extLst>
      <p:ext uri="{BB962C8B-B14F-4D97-AF65-F5344CB8AC3E}">
        <p14:creationId xmlns:p14="http://schemas.microsoft.com/office/powerpoint/2010/main" val="117660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9612E-0736-4270-A894-DF8117375F1A}"/>
              </a:ext>
            </a:extLst>
          </p:cNvPr>
          <p:cNvSpPr>
            <a:spLocks noGrp="1"/>
          </p:cNvSpPr>
          <p:nvPr>
            <p:ph type="title"/>
          </p:nvPr>
        </p:nvSpPr>
        <p:spPr/>
        <p:txBody>
          <a:bodyPr/>
          <a:lstStyle/>
          <a:p>
            <a:r>
              <a:rPr lang="en-US" dirty="0"/>
              <a:t>Four factors of leadership </a:t>
            </a:r>
          </a:p>
        </p:txBody>
      </p:sp>
      <p:sp>
        <p:nvSpPr>
          <p:cNvPr id="3" name="Content Placeholder 2">
            <a:extLst>
              <a:ext uri="{FF2B5EF4-FFF2-40B4-BE49-F238E27FC236}">
                <a16:creationId xmlns:a16="http://schemas.microsoft.com/office/drawing/2014/main" id="{E0346CDB-77E6-4B20-9840-9738716776E4}"/>
              </a:ext>
            </a:extLst>
          </p:cNvPr>
          <p:cNvSpPr>
            <a:spLocks noGrp="1"/>
          </p:cNvSpPr>
          <p:nvPr>
            <p:ph idx="1"/>
          </p:nvPr>
        </p:nvSpPr>
        <p:spPr/>
        <p:txBody>
          <a:bodyPr/>
          <a:lstStyle/>
          <a:p>
            <a:r>
              <a:rPr lang="en-US" dirty="0"/>
              <a:t>Leader - You must have an honest understanding of who you are, what you know and what you can do. To be successful you have to convince your followers not your superiors, that you are worthy of being followed.</a:t>
            </a:r>
          </a:p>
          <a:p>
            <a:r>
              <a:rPr lang="en-US" dirty="0"/>
              <a:t>Follower -You must know your people. The fundamental starting point is having a good understanding of human nature, such as needs, emotions and motivation. </a:t>
            </a:r>
          </a:p>
        </p:txBody>
      </p:sp>
    </p:spTree>
    <p:extLst>
      <p:ext uri="{BB962C8B-B14F-4D97-AF65-F5344CB8AC3E}">
        <p14:creationId xmlns:p14="http://schemas.microsoft.com/office/powerpoint/2010/main" val="9220766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8AADA-E84D-4409-8A2C-E663E282C51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3DD73E8-5D0B-432A-9052-173C9E874FCB}"/>
              </a:ext>
            </a:extLst>
          </p:cNvPr>
          <p:cNvSpPr>
            <a:spLocks noGrp="1"/>
          </p:cNvSpPr>
          <p:nvPr>
            <p:ph idx="1"/>
          </p:nvPr>
        </p:nvSpPr>
        <p:spPr/>
        <p:txBody>
          <a:bodyPr/>
          <a:lstStyle/>
          <a:p>
            <a:r>
              <a:rPr lang="en-US" dirty="0"/>
              <a:t>Communication-The nonverbal communication is leading. E.g.- when you set an example that communicates to your people that you would not ask them to perform anything that you would not be willing to do. Bad communication harms the relationship between leader and employee.</a:t>
            </a:r>
          </a:p>
          <a:p>
            <a:r>
              <a:rPr lang="en-US" dirty="0"/>
              <a:t> Situation-We must use our judgment to decide the best course of action and the leadership style needed for each situation. What we do in one situation will not always work in another. </a:t>
            </a:r>
          </a:p>
        </p:txBody>
      </p:sp>
    </p:spTree>
    <p:extLst>
      <p:ext uri="{BB962C8B-B14F-4D97-AF65-F5344CB8AC3E}">
        <p14:creationId xmlns:p14="http://schemas.microsoft.com/office/powerpoint/2010/main" val="428233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E6C29-1A81-4C37-A0B8-BEE85AEFFF12}"/>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AE517F7D-46C6-44D4-8503-6F99B8C32E79}"/>
              </a:ext>
            </a:extLst>
          </p:cNvPr>
          <p:cNvSpPr>
            <a:spLocks noGrp="1"/>
          </p:cNvSpPr>
          <p:nvPr>
            <p:ph idx="1"/>
          </p:nvPr>
        </p:nvSpPr>
        <p:spPr/>
        <p:txBody>
          <a:bodyPr/>
          <a:lstStyle/>
          <a:p>
            <a:r>
              <a:rPr lang="en-US" dirty="0"/>
              <a:t> Advantages:- Simple to construct Each item of equal value so that respondents are scored rather than items Likely to produce a highly reliable scale.</a:t>
            </a:r>
          </a:p>
          <a:p>
            <a:r>
              <a:rPr lang="en-US" dirty="0"/>
              <a:t>Disadvantages:- Lack of reproducibility Absence of one-dimensionality or homogeneity Validity may be difficult to demonstrate Easy to read and complete.</a:t>
            </a:r>
          </a:p>
        </p:txBody>
      </p:sp>
    </p:spTree>
    <p:extLst>
      <p:ext uri="{BB962C8B-B14F-4D97-AF65-F5344CB8AC3E}">
        <p14:creationId xmlns:p14="http://schemas.microsoft.com/office/powerpoint/2010/main" val="3775821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7571E-A23D-48E2-8F92-8749FD35FB66}"/>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AD3DEFE2-6F93-4071-8CDB-E2F8CBA5517A}"/>
              </a:ext>
            </a:extLst>
          </p:cNvPr>
          <p:cNvSpPr>
            <a:spLocks noGrp="1"/>
          </p:cNvSpPr>
          <p:nvPr>
            <p:ph idx="1"/>
          </p:nvPr>
        </p:nvSpPr>
        <p:spPr/>
        <p:txBody>
          <a:bodyPr/>
          <a:lstStyle/>
          <a:p>
            <a:r>
              <a:rPr lang="en-US" dirty="0"/>
              <a:t>Introduction</a:t>
            </a:r>
          </a:p>
          <a:p>
            <a:r>
              <a:rPr lang="en-US" dirty="0"/>
              <a:t>Definition</a:t>
            </a:r>
          </a:p>
          <a:p>
            <a:r>
              <a:rPr lang="en-US" dirty="0"/>
              <a:t>Factors</a:t>
            </a:r>
          </a:p>
          <a:p>
            <a:r>
              <a:rPr lang="en-US" dirty="0"/>
              <a:t>Advantages</a:t>
            </a:r>
          </a:p>
          <a:p>
            <a:r>
              <a:rPr lang="en-US" dirty="0"/>
              <a:t>Disadvantages</a:t>
            </a:r>
          </a:p>
          <a:p>
            <a:endParaRPr lang="en-US" dirty="0"/>
          </a:p>
        </p:txBody>
      </p:sp>
    </p:spTree>
    <p:extLst>
      <p:ext uri="{BB962C8B-B14F-4D97-AF65-F5344CB8AC3E}">
        <p14:creationId xmlns:p14="http://schemas.microsoft.com/office/powerpoint/2010/main" val="28440826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12</TotalTime>
  <Words>301</Words>
  <Application>Microsoft Office PowerPoint</Application>
  <PresentationFormat>Widescreen</PresentationFormat>
  <Paragraphs>19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Trebuchet MS</vt:lpstr>
      <vt:lpstr>Wingdings 3</vt:lpstr>
      <vt:lpstr>Facet</vt:lpstr>
      <vt:lpstr>Leadership</vt:lpstr>
      <vt:lpstr>Introduction of Leadership</vt:lpstr>
      <vt:lpstr>Definition</vt:lpstr>
      <vt:lpstr>Four factors of leadership </vt:lpstr>
      <vt:lpstr>PowerPoint Presentation</vt:lpstr>
      <vt:lpstr>Advantages and disadvantages</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Leadership</dc:title>
  <dc:creator>admin</dc:creator>
  <cp:lastModifiedBy>admin</cp:lastModifiedBy>
  <cp:revision>2</cp:revision>
  <dcterms:created xsi:type="dcterms:W3CDTF">2025-01-02T15:49:29Z</dcterms:created>
  <dcterms:modified xsi:type="dcterms:W3CDTF">2025-01-02T16:01:47Z</dcterms:modified>
</cp:coreProperties>
</file>