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
      <p:font typeface="Bebas Neu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BebasNeue-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c9e5f20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c9e5f20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34b7b2fdc9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34b7b2fdc9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34b88ed8b60_1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34b88ed8b60_1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34b88ed8b60_1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34b88ed8b60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af5f55f8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af5f55f8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af5f55f87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af5f55f87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afead7cb4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afead7cb4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bbd14163d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bbd14163d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af5f55f87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af5f55f87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afead7cb4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afead7cb4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afead7cb4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afead7cb4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af5f55f87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af5f55f87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34b88ed8b6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34b88ed8b6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34b88ed8b60_1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34b88ed8b60_1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34b88ed8b60_1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34b88ed8b60_1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34b88ed8b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34b88ed8b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34b88ed8b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34b88ed8b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afead7cd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afead7cd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4b88ed8b6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34b88ed8b6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34b88ed8b6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34b88ed8b6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34b88ed8b6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34b88ed8b6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34b88ed8b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34b88ed8b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4b7b2fdc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4b7b2fdc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34b7b2fdc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34b7b2fdc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9D22D">
            <a:alpha val="46880"/>
          </a:srgbClr>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691900"/>
            <a:ext cx="4290000" cy="25923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Clr>
                <a:srgbClr val="313A76"/>
              </a:buClr>
              <a:buSzPts val="6700"/>
              <a:buFont typeface="Bebas Neue"/>
              <a:buNone/>
              <a:defRPr b="1" sz="6700">
                <a:solidFill>
                  <a:srgbClr val="313A76"/>
                </a:solidFill>
                <a:latin typeface="Bebas Neue"/>
                <a:ea typeface="Bebas Neue"/>
                <a:cs typeface="Bebas Neue"/>
                <a:sym typeface="Bebas Neue"/>
              </a:defRPr>
            </a:lvl1pPr>
            <a:lvl2pPr lvl="1" rtl="0">
              <a:lnSpc>
                <a:spcPct val="80000"/>
              </a:lnSpc>
              <a:spcBef>
                <a:spcPts val="0"/>
              </a:spcBef>
              <a:spcAft>
                <a:spcPts val="0"/>
              </a:spcAft>
              <a:buSzPts val="5100"/>
              <a:buFont typeface="Bebas Neue"/>
              <a:buNone/>
              <a:defRPr sz="5100">
                <a:latin typeface="Bebas Neue"/>
                <a:ea typeface="Bebas Neue"/>
                <a:cs typeface="Bebas Neue"/>
                <a:sym typeface="Bebas Neue"/>
              </a:defRPr>
            </a:lvl2pPr>
            <a:lvl3pPr lvl="2" rtl="0">
              <a:lnSpc>
                <a:spcPct val="80000"/>
              </a:lnSpc>
              <a:spcBef>
                <a:spcPts val="0"/>
              </a:spcBef>
              <a:spcAft>
                <a:spcPts val="0"/>
              </a:spcAft>
              <a:buSzPts val="5100"/>
              <a:buFont typeface="Bebas Neue"/>
              <a:buNone/>
              <a:defRPr sz="5100">
                <a:latin typeface="Bebas Neue"/>
                <a:ea typeface="Bebas Neue"/>
                <a:cs typeface="Bebas Neue"/>
                <a:sym typeface="Bebas Neue"/>
              </a:defRPr>
            </a:lvl3pPr>
            <a:lvl4pPr lvl="3" rtl="0">
              <a:lnSpc>
                <a:spcPct val="80000"/>
              </a:lnSpc>
              <a:spcBef>
                <a:spcPts val="0"/>
              </a:spcBef>
              <a:spcAft>
                <a:spcPts val="0"/>
              </a:spcAft>
              <a:buSzPts val="5100"/>
              <a:buFont typeface="Bebas Neue"/>
              <a:buNone/>
              <a:defRPr sz="5100">
                <a:latin typeface="Bebas Neue"/>
                <a:ea typeface="Bebas Neue"/>
                <a:cs typeface="Bebas Neue"/>
                <a:sym typeface="Bebas Neue"/>
              </a:defRPr>
            </a:lvl4pPr>
            <a:lvl5pPr lvl="4" rtl="0">
              <a:lnSpc>
                <a:spcPct val="80000"/>
              </a:lnSpc>
              <a:spcBef>
                <a:spcPts val="0"/>
              </a:spcBef>
              <a:spcAft>
                <a:spcPts val="0"/>
              </a:spcAft>
              <a:buSzPts val="5100"/>
              <a:buFont typeface="Bebas Neue"/>
              <a:buNone/>
              <a:defRPr sz="5100">
                <a:latin typeface="Bebas Neue"/>
                <a:ea typeface="Bebas Neue"/>
                <a:cs typeface="Bebas Neue"/>
                <a:sym typeface="Bebas Neue"/>
              </a:defRPr>
            </a:lvl5pPr>
            <a:lvl6pPr lvl="5" rtl="0">
              <a:lnSpc>
                <a:spcPct val="80000"/>
              </a:lnSpc>
              <a:spcBef>
                <a:spcPts val="0"/>
              </a:spcBef>
              <a:spcAft>
                <a:spcPts val="0"/>
              </a:spcAft>
              <a:buSzPts val="5100"/>
              <a:buFont typeface="Bebas Neue"/>
              <a:buNone/>
              <a:defRPr sz="5100">
                <a:latin typeface="Bebas Neue"/>
                <a:ea typeface="Bebas Neue"/>
                <a:cs typeface="Bebas Neue"/>
                <a:sym typeface="Bebas Neue"/>
              </a:defRPr>
            </a:lvl6pPr>
            <a:lvl7pPr lvl="6" rtl="0">
              <a:lnSpc>
                <a:spcPct val="80000"/>
              </a:lnSpc>
              <a:spcBef>
                <a:spcPts val="0"/>
              </a:spcBef>
              <a:spcAft>
                <a:spcPts val="0"/>
              </a:spcAft>
              <a:buSzPts val="5100"/>
              <a:buFont typeface="Bebas Neue"/>
              <a:buNone/>
              <a:defRPr sz="5100">
                <a:latin typeface="Bebas Neue"/>
                <a:ea typeface="Bebas Neue"/>
                <a:cs typeface="Bebas Neue"/>
                <a:sym typeface="Bebas Neue"/>
              </a:defRPr>
            </a:lvl7pPr>
            <a:lvl8pPr lvl="7" rtl="0">
              <a:lnSpc>
                <a:spcPct val="80000"/>
              </a:lnSpc>
              <a:spcBef>
                <a:spcPts val="0"/>
              </a:spcBef>
              <a:spcAft>
                <a:spcPts val="0"/>
              </a:spcAft>
              <a:buSzPts val="5100"/>
              <a:buFont typeface="Bebas Neue"/>
              <a:buNone/>
              <a:defRPr sz="5100">
                <a:latin typeface="Bebas Neue"/>
                <a:ea typeface="Bebas Neue"/>
                <a:cs typeface="Bebas Neue"/>
                <a:sym typeface="Bebas Neue"/>
              </a:defRPr>
            </a:lvl8pPr>
            <a:lvl9pPr lvl="8" rtl="0">
              <a:lnSpc>
                <a:spcPct val="80000"/>
              </a:lnSpc>
              <a:spcBef>
                <a:spcPts val="0"/>
              </a:spcBef>
              <a:spcAft>
                <a:spcPts val="0"/>
              </a:spcAft>
              <a:buSzPts val="5100"/>
              <a:buFont typeface="Bebas Neue"/>
              <a:buNone/>
              <a:defRPr sz="5100">
                <a:latin typeface="Bebas Neue"/>
                <a:ea typeface="Bebas Neue"/>
                <a:cs typeface="Bebas Neue"/>
                <a:sym typeface="Bebas Neue"/>
              </a:defRPr>
            </a:lvl9pPr>
          </a:lstStyle>
          <a:p/>
        </p:txBody>
      </p:sp>
      <p:sp>
        <p:nvSpPr>
          <p:cNvPr id="10" name="Google Shape;10;p2"/>
          <p:cNvSpPr txBox="1"/>
          <p:nvPr>
            <p:ph idx="1" type="subTitle"/>
          </p:nvPr>
        </p:nvSpPr>
        <p:spPr>
          <a:xfrm>
            <a:off x="720000" y="3021550"/>
            <a:ext cx="3918600" cy="60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DC1B9"/>
              </a:buClr>
              <a:buSzPts val="1650"/>
              <a:buFont typeface="Roboto"/>
              <a:buNone/>
              <a:defRPr b="1" sz="1650">
                <a:solidFill>
                  <a:srgbClr val="5DC1B9"/>
                </a:solidFill>
                <a:latin typeface="Roboto"/>
                <a:ea typeface="Roboto"/>
                <a:cs typeface="Roboto"/>
                <a:sym typeface="Roboto"/>
              </a:defRPr>
            </a:lvl1pPr>
            <a:lvl2pPr lvl="1" rtl="0">
              <a:lnSpc>
                <a:spcPct val="100000"/>
              </a:lnSpc>
              <a:spcBef>
                <a:spcPts val="0"/>
              </a:spcBef>
              <a:spcAft>
                <a:spcPts val="0"/>
              </a:spcAft>
              <a:buSzPts val="1650"/>
              <a:buNone/>
              <a:defRPr b="1" sz="1650"/>
            </a:lvl2pPr>
            <a:lvl3pPr lvl="2" rtl="0">
              <a:lnSpc>
                <a:spcPct val="100000"/>
              </a:lnSpc>
              <a:spcBef>
                <a:spcPts val="0"/>
              </a:spcBef>
              <a:spcAft>
                <a:spcPts val="0"/>
              </a:spcAft>
              <a:buSzPts val="1650"/>
              <a:buNone/>
              <a:defRPr b="1" sz="1650"/>
            </a:lvl3pPr>
            <a:lvl4pPr lvl="3" rtl="0">
              <a:lnSpc>
                <a:spcPct val="100000"/>
              </a:lnSpc>
              <a:spcBef>
                <a:spcPts val="0"/>
              </a:spcBef>
              <a:spcAft>
                <a:spcPts val="0"/>
              </a:spcAft>
              <a:buSzPts val="1650"/>
              <a:buNone/>
              <a:defRPr b="1" sz="1650"/>
            </a:lvl4pPr>
            <a:lvl5pPr lvl="4" rtl="0">
              <a:lnSpc>
                <a:spcPct val="100000"/>
              </a:lnSpc>
              <a:spcBef>
                <a:spcPts val="0"/>
              </a:spcBef>
              <a:spcAft>
                <a:spcPts val="0"/>
              </a:spcAft>
              <a:buSzPts val="1650"/>
              <a:buNone/>
              <a:defRPr b="1" sz="1650"/>
            </a:lvl5pPr>
            <a:lvl6pPr lvl="5" rtl="0">
              <a:lnSpc>
                <a:spcPct val="100000"/>
              </a:lnSpc>
              <a:spcBef>
                <a:spcPts val="0"/>
              </a:spcBef>
              <a:spcAft>
                <a:spcPts val="0"/>
              </a:spcAft>
              <a:buSzPts val="1650"/>
              <a:buNone/>
              <a:defRPr b="1" sz="1650"/>
            </a:lvl6pPr>
            <a:lvl7pPr lvl="6" rtl="0">
              <a:lnSpc>
                <a:spcPct val="100000"/>
              </a:lnSpc>
              <a:spcBef>
                <a:spcPts val="0"/>
              </a:spcBef>
              <a:spcAft>
                <a:spcPts val="0"/>
              </a:spcAft>
              <a:buSzPts val="1650"/>
              <a:buNone/>
              <a:defRPr b="1" sz="1650"/>
            </a:lvl7pPr>
            <a:lvl8pPr lvl="7" rtl="0">
              <a:lnSpc>
                <a:spcPct val="100000"/>
              </a:lnSpc>
              <a:spcBef>
                <a:spcPts val="0"/>
              </a:spcBef>
              <a:spcAft>
                <a:spcPts val="0"/>
              </a:spcAft>
              <a:buSzPts val="1650"/>
              <a:buNone/>
              <a:defRPr b="1" sz="1650"/>
            </a:lvl8pPr>
            <a:lvl9pPr lvl="8" rtl="0">
              <a:lnSpc>
                <a:spcPct val="100000"/>
              </a:lnSpc>
              <a:spcBef>
                <a:spcPts val="0"/>
              </a:spcBef>
              <a:spcAft>
                <a:spcPts val="0"/>
              </a:spcAft>
              <a:buSzPts val="1650"/>
              <a:buNone/>
              <a:defRPr b="1" sz="165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325" name="Shape 325"/>
        <p:cNvGrpSpPr/>
        <p:nvPr/>
      </p:nvGrpSpPr>
      <p:grpSpPr>
        <a:xfrm>
          <a:off x="0" y="0"/>
          <a:ext cx="0" cy="0"/>
          <a:chOff x="0" y="0"/>
          <a:chExt cx="0" cy="0"/>
        </a:xfrm>
      </p:grpSpPr>
      <p:sp>
        <p:nvSpPr>
          <p:cNvPr id="326" name="Google Shape;326;p11"/>
          <p:cNvSpPr/>
          <p:nvPr/>
        </p:nvSpPr>
        <p:spPr>
          <a:xfrm rot="-10580896">
            <a:off x="-455879" y="879677"/>
            <a:ext cx="10789259" cy="4058715"/>
          </a:xfrm>
          <a:custGeom>
            <a:rect b="b" l="l" r="r" t="t"/>
            <a:pathLst>
              <a:path extrusionOk="0" h="151130" w="431514">
                <a:moveTo>
                  <a:pt x="7546" y="9696"/>
                </a:moveTo>
                <a:cubicBezTo>
                  <a:pt x="24056" y="-10878"/>
                  <a:pt x="82476" y="15030"/>
                  <a:pt x="114988" y="13506"/>
                </a:cubicBezTo>
                <a:cubicBezTo>
                  <a:pt x="147500" y="11982"/>
                  <a:pt x="179123" y="1187"/>
                  <a:pt x="202618" y="552"/>
                </a:cubicBezTo>
                <a:cubicBezTo>
                  <a:pt x="226113" y="-83"/>
                  <a:pt x="231701" y="9696"/>
                  <a:pt x="255958" y="9696"/>
                </a:cubicBezTo>
                <a:cubicBezTo>
                  <a:pt x="280215" y="9696"/>
                  <a:pt x="320093" y="-2623"/>
                  <a:pt x="348160" y="552"/>
                </a:cubicBezTo>
                <a:cubicBezTo>
                  <a:pt x="376227" y="3727"/>
                  <a:pt x="412803" y="5251"/>
                  <a:pt x="424360" y="28746"/>
                </a:cubicBezTo>
                <a:cubicBezTo>
                  <a:pt x="435917" y="52241"/>
                  <a:pt x="433123" y="122853"/>
                  <a:pt x="417502" y="141522"/>
                </a:cubicBezTo>
                <a:cubicBezTo>
                  <a:pt x="401881" y="160191"/>
                  <a:pt x="355145" y="139236"/>
                  <a:pt x="330634" y="140760"/>
                </a:cubicBezTo>
                <a:cubicBezTo>
                  <a:pt x="306123" y="142284"/>
                  <a:pt x="298503" y="151809"/>
                  <a:pt x="270436" y="150666"/>
                </a:cubicBezTo>
                <a:cubicBezTo>
                  <a:pt x="242369" y="149523"/>
                  <a:pt x="195760" y="134410"/>
                  <a:pt x="162232" y="133902"/>
                </a:cubicBezTo>
                <a:cubicBezTo>
                  <a:pt x="128704" y="133394"/>
                  <a:pt x="93652" y="147110"/>
                  <a:pt x="69268" y="147618"/>
                </a:cubicBezTo>
                <a:cubicBezTo>
                  <a:pt x="44884" y="148126"/>
                  <a:pt x="26215" y="159937"/>
                  <a:pt x="15928" y="136950"/>
                </a:cubicBezTo>
                <a:cubicBezTo>
                  <a:pt x="5641" y="113963"/>
                  <a:pt x="-8964" y="30270"/>
                  <a:pt x="7546" y="9696"/>
                </a:cubicBezTo>
                <a:close/>
              </a:path>
            </a:pathLst>
          </a:custGeom>
          <a:solidFill>
            <a:schemeClr val="lt1"/>
          </a:solidFill>
          <a:ln>
            <a:noFill/>
          </a:ln>
        </p:spPr>
      </p:sp>
      <p:sp>
        <p:nvSpPr>
          <p:cNvPr id="327" name="Google Shape;327;p11"/>
          <p:cNvSpPr/>
          <p:nvPr/>
        </p:nvSpPr>
        <p:spPr>
          <a:xfrm rot="-10580896">
            <a:off x="-455879" y="879677"/>
            <a:ext cx="10789259" cy="4058715"/>
          </a:xfrm>
          <a:custGeom>
            <a:rect b="b" l="l" r="r" t="t"/>
            <a:pathLst>
              <a:path extrusionOk="0" h="151130" w="431514">
                <a:moveTo>
                  <a:pt x="7546" y="9696"/>
                </a:moveTo>
                <a:cubicBezTo>
                  <a:pt x="24056" y="-10878"/>
                  <a:pt x="82476" y="15030"/>
                  <a:pt x="114988" y="13506"/>
                </a:cubicBezTo>
                <a:cubicBezTo>
                  <a:pt x="147500" y="11982"/>
                  <a:pt x="179123" y="1187"/>
                  <a:pt x="202618" y="552"/>
                </a:cubicBezTo>
                <a:cubicBezTo>
                  <a:pt x="226113" y="-83"/>
                  <a:pt x="231701" y="9696"/>
                  <a:pt x="255958" y="9696"/>
                </a:cubicBezTo>
                <a:cubicBezTo>
                  <a:pt x="280215" y="9696"/>
                  <a:pt x="320093" y="-2623"/>
                  <a:pt x="348160" y="552"/>
                </a:cubicBezTo>
                <a:cubicBezTo>
                  <a:pt x="376227" y="3727"/>
                  <a:pt x="412803" y="5251"/>
                  <a:pt x="424360" y="28746"/>
                </a:cubicBezTo>
                <a:cubicBezTo>
                  <a:pt x="435917" y="52241"/>
                  <a:pt x="433123" y="122853"/>
                  <a:pt x="417502" y="141522"/>
                </a:cubicBezTo>
                <a:cubicBezTo>
                  <a:pt x="401881" y="160191"/>
                  <a:pt x="355145" y="139236"/>
                  <a:pt x="330634" y="140760"/>
                </a:cubicBezTo>
                <a:cubicBezTo>
                  <a:pt x="306123" y="142284"/>
                  <a:pt x="298503" y="151809"/>
                  <a:pt x="270436" y="150666"/>
                </a:cubicBezTo>
                <a:cubicBezTo>
                  <a:pt x="242369" y="149523"/>
                  <a:pt x="195760" y="134410"/>
                  <a:pt x="162232" y="133902"/>
                </a:cubicBezTo>
                <a:cubicBezTo>
                  <a:pt x="128704" y="133394"/>
                  <a:pt x="93652" y="147110"/>
                  <a:pt x="69268" y="147618"/>
                </a:cubicBezTo>
                <a:cubicBezTo>
                  <a:pt x="44884" y="148126"/>
                  <a:pt x="26215" y="159937"/>
                  <a:pt x="15928" y="136950"/>
                </a:cubicBezTo>
                <a:cubicBezTo>
                  <a:pt x="5641" y="113963"/>
                  <a:pt x="-8964" y="30270"/>
                  <a:pt x="7546" y="9696"/>
                </a:cubicBezTo>
                <a:close/>
              </a:path>
            </a:pathLst>
          </a:custGeom>
          <a:solidFill>
            <a:srgbClr val="F9D22D">
              <a:alpha val="46880"/>
            </a:srgbClr>
          </a:solidFill>
          <a:ln>
            <a:noFill/>
          </a:ln>
        </p:spPr>
      </p:sp>
      <p:sp>
        <p:nvSpPr>
          <p:cNvPr id="328" name="Google Shape;328;p11"/>
          <p:cNvSpPr/>
          <p:nvPr/>
        </p:nvSpPr>
        <p:spPr>
          <a:xfrm>
            <a:off x="6229767" y="1099678"/>
            <a:ext cx="110508" cy="185368"/>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2163238" y="680179"/>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2233550" y="387144"/>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rot="-3009793">
            <a:off x="1762163" y="455556"/>
            <a:ext cx="299585" cy="238970"/>
          </a:xfrm>
          <a:custGeom>
            <a:rect b="b" l="l" r="r" t="t"/>
            <a:pathLst>
              <a:path extrusionOk="0" h="1506" w="1888">
                <a:moveTo>
                  <a:pt x="538" y="0"/>
                </a:moveTo>
                <a:cubicBezTo>
                  <a:pt x="513" y="0"/>
                  <a:pt x="487" y="3"/>
                  <a:pt x="460" y="10"/>
                </a:cubicBezTo>
                <a:cubicBezTo>
                  <a:pt x="1" y="109"/>
                  <a:pt x="454" y="1506"/>
                  <a:pt x="454" y="1506"/>
                </a:cubicBezTo>
                <a:cubicBezTo>
                  <a:pt x="454" y="1506"/>
                  <a:pt x="1888" y="1162"/>
                  <a:pt x="1684" y="677"/>
                </a:cubicBezTo>
                <a:cubicBezTo>
                  <a:pt x="1636" y="566"/>
                  <a:pt x="1539" y="528"/>
                  <a:pt x="1427" y="528"/>
                </a:cubicBezTo>
                <a:cubicBezTo>
                  <a:pt x="1188" y="528"/>
                  <a:pt x="887" y="703"/>
                  <a:pt x="887" y="703"/>
                </a:cubicBezTo>
                <a:cubicBezTo>
                  <a:pt x="887" y="703"/>
                  <a:pt x="910" y="0"/>
                  <a:pt x="5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5670575" y="741162"/>
            <a:ext cx="98292" cy="97615"/>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1530514" y="539494"/>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2420314" y="762994"/>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5989050" y="664632"/>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763063" y="4847704"/>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11"/>
          <p:cNvGrpSpPr/>
          <p:nvPr/>
        </p:nvGrpSpPr>
        <p:grpSpPr>
          <a:xfrm rot="7880940">
            <a:off x="-877786" y="3238156"/>
            <a:ext cx="2771079" cy="2740841"/>
            <a:chOff x="3637536" y="4099745"/>
            <a:chExt cx="3300932" cy="3265204"/>
          </a:xfrm>
        </p:grpSpPr>
        <p:sp>
          <p:nvSpPr>
            <p:cNvPr id="338" name="Google Shape;338;p11"/>
            <p:cNvSpPr/>
            <p:nvPr/>
          </p:nvSpPr>
          <p:spPr>
            <a:xfrm flipH="1" rot="-3941629">
              <a:off x="4808077" y="5020801"/>
              <a:ext cx="834472" cy="1228583"/>
            </a:xfrm>
            <a:custGeom>
              <a:rect b="b" l="l" r="r" t="t"/>
              <a:pathLst>
                <a:path extrusionOk="0" fill="none" h="3363" w="2284">
                  <a:moveTo>
                    <a:pt x="1" y="3362"/>
                  </a:moveTo>
                  <a:cubicBezTo>
                    <a:pt x="772" y="1955"/>
                    <a:pt x="1538" y="709"/>
                    <a:pt x="2284" y="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flipH="1" rot="-3941629">
              <a:off x="4082075" y="5096562"/>
              <a:ext cx="1790242" cy="1504768"/>
            </a:xfrm>
            <a:custGeom>
              <a:rect b="b" l="l" r="r" t="t"/>
              <a:pathLst>
                <a:path extrusionOk="0" fill="none" h="4119" w="4900">
                  <a:moveTo>
                    <a:pt x="6" y="1"/>
                  </a:moveTo>
                  <a:cubicBezTo>
                    <a:pt x="1" y="1356"/>
                    <a:pt x="110" y="2727"/>
                    <a:pt x="412" y="4118"/>
                  </a:cubicBezTo>
                  <a:cubicBezTo>
                    <a:pt x="1955" y="3514"/>
                    <a:pt x="3487" y="3029"/>
                    <a:pt x="4900" y="3279"/>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flipH="1" rot="-3941629">
              <a:off x="4580601" y="4655525"/>
              <a:ext cx="160391" cy="141015"/>
            </a:xfrm>
            <a:custGeom>
              <a:rect b="b" l="l" r="r" t="t"/>
              <a:pathLst>
                <a:path extrusionOk="0" h="386" w="439">
                  <a:moveTo>
                    <a:pt x="218" y="0"/>
                  </a:moveTo>
                  <a:cubicBezTo>
                    <a:pt x="156" y="0"/>
                    <a:pt x="94" y="29"/>
                    <a:pt x="58" y="84"/>
                  </a:cubicBezTo>
                  <a:cubicBezTo>
                    <a:pt x="1" y="178"/>
                    <a:pt x="27" y="293"/>
                    <a:pt x="110" y="350"/>
                  </a:cubicBezTo>
                  <a:cubicBezTo>
                    <a:pt x="142" y="374"/>
                    <a:pt x="181" y="386"/>
                    <a:pt x="219" y="386"/>
                  </a:cubicBezTo>
                  <a:cubicBezTo>
                    <a:pt x="280" y="386"/>
                    <a:pt x="341" y="356"/>
                    <a:pt x="376" y="298"/>
                  </a:cubicBezTo>
                  <a:cubicBezTo>
                    <a:pt x="439" y="215"/>
                    <a:pt x="418" y="90"/>
                    <a:pt x="324" y="32"/>
                  </a:cubicBezTo>
                  <a:cubicBezTo>
                    <a:pt x="293" y="11"/>
                    <a:pt x="255" y="0"/>
                    <a:pt x="218" y="0"/>
                  </a:cubicBezTo>
                  <a:close/>
                </a:path>
              </a:pathLst>
            </a:custGeom>
            <a:solidFill>
              <a:srgbClr val="374083"/>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flipH="1" rot="-3941629">
              <a:off x="4413702" y="5689848"/>
              <a:ext cx="160391" cy="141015"/>
            </a:xfrm>
            <a:custGeom>
              <a:rect b="b" l="l" r="r" t="t"/>
              <a:pathLst>
                <a:path extrusionOk="0" h="386" w="439">
                  <a:moveTo>
                    <a:pt x="217" y="0"/>
                  </a:moveTo>
                  <a:cubicBezTo>
                    <a:pt x="156" y="0"/>
                    <a:pt x="96" y="28"/>
                    <a:pt x="58" y="86"/>
                  </a:cubicBezTo>
                  <a:cubicBezTo>
                    <a:pt x="1" y="175"/>
                    <a:pt x="27" y="294"/>
                    <a:pt x="110" y="352"/>
                  </a:cubicBezTo>
                  <a:cubicBezTo>
                    <a:pt x="144" y="374"/>
                    <a:pt x="183" y="385"/>
                    <a:pt x="222" y="385"/>
                  </a:cubicBezTo>
                  <a:cubicBezTo>
                    <a:pt x="283" y="385"/>
                    <a:pt x="343" y="357"/>
                    <a:pt x="381" y="300"/>
                  </a:cubicBezTo>
                  <a:cubicBezTo>
                    <a:pt x="438" y="216"/>
                    <a:pt x="417" y="91"/>
                    <a:pt x="329" y="34"/>
                  </a:cubicBezTo>
                  <a:cubicBezTo>
                    <a:pt x="295" y="12"/>
                    <a:pt x="256" y="0"/>
                    <a:pt x="217" y="0"/>
                  </a:cubicBezTo>
                  <a:close/>
                </a:path>
              </a:pathLst>
            </a:custGeom>
            <a:solidFill>
              <a:srgbClr val="374083"/>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flipH="1" rot="-3941629">
              <a:off x="4939215" y="6778066"/>
              <a:ext cx="158199" cy="141380"/>
            </a:xfrm>
            <a:custGeom>
              <a:rect b="b" l="l" r="r" t="t"/>
              <a:pathLst>
                <a:path extrusionOk="0" h="387" w="433">
                  <a:moveTo>
                    <a:pt x="217" y="1"/>
                  </a:moveTo>
                  <a:cubicBezTo>
                    <a:pt x="155" y="1"/>
                    <a:pt x="93" y="30"/>
                    <a:pt x="57" y="85"/>
                  </a:cubicBezTo>
                  <a:cubicBezTo>
                    <a:pt x="0" y="168"/>
                    <a:pt x="21" y="294"/>
                    <a:pt x="110" y="351"/>
                  </a:cubicBezTo>
                  <a:cubicBezTo>
                    <a:pt x="142" y="375"/>
                    <a:pt x="180" y="387"/>
                    <a:pt x="218" y="387"/>
                  </a:cubicBezTo>
                  <a:cubicBezTo>
                    <a:pt x="279" y="387"/>
                    <a:pt x="340" y="357"/>
                    <a:pt x="375" y="299"/>
                  </a:cubicBezTo>
                  <a:cubicBezTo>
                    <a:pt x="433" y="215"/>
                    <a:pt x="412" y="90"/>
                    <a:pt x="323" y="33"/>
                  </a:cubicBezTo>
                  <a:cubicBezTo>
                    <a:pt x="292" y="11"/>
                    <a:pt x="255" y="1"/>
                    <a:pt x="217" y="1"/>
                  </a:cubicBezTo>
                  <a:close/>
                </a:path>
              </a:pathLst>
            </a:custGeom>
            <a:solidFill>
              <a:srgbClr val="374083"/>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flipH="1" rot="-3941629">
              <a:off x="4065157" y="4473624"/>
              <a:ext cx="2445690" cy="2517445"/>
            </a:xfrm>
            <a:custGeom>
              <a:rect b="b" l="l" r="r" t="t"/>
              <a:pathLst>
                <a:path extrusionOk="0" h="6891" w="6694">
                  <a:moveTo>
                    <a:pt x="3222" y="0"/>
                  </a:moveTo>
                  <a:cubicBezTo>
                    <a:pt x="3115" y="0"/>
                    <a:pt x="3007" y="33"/>
                    <a:pt x="2915" y="81"/>
                  </a:cubicBezTo>
                  <a:cubicBezTo>
                    <a:pt x="2769" y="143"/>
                    <a:pt x="2649" y="237"/>
                    <a:pt x="2534" y="346"/>
                  </a:cubicBezTo>
                  <a:cubicBezTo>
                    <a:pt x="2013" y="852"/>
                    <a:pt x="1919" y="1618"/>
                    <a:pt x="1867" y="2301"/>
                  </a:cubicBezTo>
                  <a:cubicBezTo>
                    <a:pt x="1830" y="2791"/>
                    <a:pt x="1820" y="3276"/>
                    <a:pt x="1841" y="3766"/>
                  </a:cubicBezTo>
                  <a:cubicBezTo>
                    <a:pt x="1789" y="3495"/>
                    <a:pt x="1726" y="3224"/>
                    <a:pt x="1664" y="2958"/>
                  </a:cubicBezTo>
                  <a:cubicBezTo>
                    <a:pt x="1492" y="2311"/>
                    <a:pt x="1267" y="1681"/>
                    <a:pt x="986" y="1076"/>
                  </a:cubicBezTo>
                  <a:cubicBezTo>
                    <a:pt x="918" y="941"/>
                    <a:pt x="851" y="800"/>
                    <a:pt x="731" y="701"/>
                  </a:cubicBezTo>
                  <a:cubicBezTo>
                    <a:pt x="643" y="630"/>
                    <a:pt x="532" y="582"/>
                    <a:pt x="419" y="582"/>
                  </a:cubicBezTo>
                  <a:cubicBezTo>
                    <a:pt x="391" y="582"/>
                    <a:pt x="362" y="585"/>
                    <a:pt x="334" y="591"/>
                  </a:cubicBezTo>
                  <a:cubicBezTo>
                    <a:pt x="204" y="623"/>
                    <a:pt x="110" y="722"/>
                    <a:pt x="58" y="842"/>
                  </a:cubicBezTo>
                  <a:cubicBezTo>
                    <a:pt x="1" y="977"/>
                    <a:pt x="6" y="1128"/>
                    <a:pt x="48" y="1269"/>
                  </a:cubicBezTo>
                  <a:cubicBezTo>
                    <a:pt x="95" y="1441"/>
                    <a:pt x="157" y="1597"/>
                    <a:pt x="225" y="1759"/>
                  </a:cubicBezTo>
                  <a:cubicBezTo>
                    <a:pt x="288" y="1921"/>
                    <a:pt x="355" y="2093"/>
                    <a:pt x="418" y="2254"/>
                  </a:cubicBezTo>
                  <a:cubicBezTo>
                    <a:pt x="548" y="2588"/>
                    <a:pt x="684" y="2911"/>
                    <a:pt x="824" y="3239"/>
                  </a:cubicBezTo>
                  <a:cubicBezTo>
                    <a:pt x="944" y="3536"/>
                    <a:pt x="1069" y="3839"/>
                    <a:pt x="1221" y="4125"/>
                  </a:cubicBezTo>
                  <a:cubicBezTo>
                    <a:pt x="1351" y="4376"/>
                    <a:pt x="1507" y="4626"/>
                    <a:pt x="1716" y="4819"/>
                  </a:cubicBezTo>
                  <a:cubicBezTo>
                    <a:pt x="1747" y="4855"/>
                    <a:pt x="1851" y="4933"/>
                    <a:pt x="1903" y="4938"/>
                  </a:cubicBezTo>
                  <a:cubicBezTo>
                    <a:pt x="1898" y="4996"/>
                    <a:pt x="1945" y="5142"/>
                    <a:pt x="1955" y="5157"/>
                  </a:cubicBezTo>
                  <a:cubicBezTo>
                    <a:pt x="1997" y="5246"/>
                    <a:pt x="2034" y="5329"/>
                    <a:pt x="2081" y="5413"/>
                  </a:cubicBezTo>
                  <a:cubicBezTo>
                    <a:pt x="2169" y="5569"/>
                    <a:pt x="2273" y="5726"/>
                    <a:pt x="2388" y="5861"/>
                  </a:cubicBezTo>
                  <a:cubicBezTo>
                    <a:pt x="2612" y="6148"/>
                    <a:pt x="2894" y="6398"/>
                    <a:pt x="3201" y="6601"/>
                  </a:cubicBezTo>
                  <a:cubicBezTo>
                    <a:pt x="3378" y="6711"/>
                    <a:pt x="3561" y="6810"/>
                    <a:pt x="3754" y="6888"/>
                  </a:cubicBezTo>
                  <a:cubicBezTo>
                    <a:pt x="3759" y="6889"/>
                    <a:pt x="3763" y="6890"/>
                    <a:pt x="3768" y="6890"/>
                  </a:cubicBezTo>
                  <a:cubicBezTo>
                    <a:pt x="3793" y="6890"/>
                    <a:pt x="3813" y="6868"/>
                    <a:pt x="3827" y="6846"/>
                  </a:cubicBezTo>
                  <a:cubicBezTo>
                    <a:pt x="3889" y="6685"/>
                    <a:pt x="3853" y="6502"/>
                    <a:pt x="3769" y="6356"/>
                  </a:cubicBezTo>
                  <a:cubicBezTo>
                    <a:pt x="3670" y="6200"/>
                    <a:pt x="3524" y="6090"/>
                    <a:pt x="3389" y="5976"/>
                  </a:cubicBezTo>
                  <a:cubicBezTo>
                    <a:pt x="3081" y="5726"/>
                    <a:pt x="2769" y="5491"/>
                    <a:pt x="2445" y="5272"/>
                  </a:cubicBezTo>
                  <a:cubicBezTo>
                    <a:pt x="2372" y="5220"/>
                    <a:pt x="2294" y="5173"/>
                    <a:pt x="2216" y="5121"/>
                  </a:cubicBezTo>
                  <a:lnTo>
                    <a:pt x="2216" y="5121"/>
                  </a:lnTo>
                  <a:cubicBezTo>
                    <a:pt x="2378" y="5199"/>
                    <a:pt x="2544" y="5272"/>
                    <a:pt x="2711" y="5329"/>
                  </a:cubicBezTo>
                  <a:cubicBezTo>
                    <a:pt x="2998" y="5434"/>
                    <a:pt x="3290" y="5517"/>
                    <a:pt x="3592" y="5569"/>
                  </a:cubicBezTo>
                  <a:cubicBezTo>
                    <a:pt x="3942" y="5639"/>
                    <a:pt x="4299" y="5674"/>
                    <a:pt x="4655" y="5674"/>
                  </a:cubicBezTo>
                  <a:cubicBezTo>
                    <a:pt x="4910" y="5674"/>
                    <a:pt x="5165" y="5656"/>
                    <a:pt x="5416" y="5621"/>
                  </a:cubicBezTo>
                  <a:cubicBezTo>
                    <a:pt x="5568" y="5600"/>
                    <a:pt x="5714" y="5574"/>
                    <a:pt x="5865" y="5543"/>
                  </a:cubicBezTo>
                  <a:cubicBezTo>
                    <a:pt x="5990" y="5517"/>
                    <a:pt x="6115" y="5486"/>
                    <a:pt x="6219" y="5408"/>
                  </a:cubicBezTo>
                  <a:cubicBezTo>
                    <a:pt x="6313" y="5335"/>
                    <a:pt x="6386" y="5220"/>
                    <a:pt x="6375" y="5095"/>
                  </a:cubicBezTo>
                  <a:cubicBezTo>
                    <a:pt x="6360" y="4965"/>
                    <a:pt x="6282" y="4850"/>
                    <a:pt x="6177" y="4766"/>
                  </a:cubicBezTo>
                  <a:cubicBezTo>
                    <a:pt x="6052" y="4678"/>
                    <a:pt x="5906" y="4652"/>
                    <a:pt x="5755" y="4631"/>
                  </a:cubicBezTo>
                  <a:cubicBezTo>
                    <a:pt x="5583" y="4615"/>
                    <a:pt x="5416" y="4600"/>
                    <a:pt x="5255" y="4589"/>
                  </a:cubicBezTo>
                  <a:cubicBezTo>
                    <a:pt x="4999" y="4574"/>
                    <a:pt x="4749" y="4564"/>
                    <a:pt x="4499" y="4564"/>
                  </a:cubicBezTo>
                  <a:cubicBezTo>
                    <a:pt x="4407" y="4564"/>
                    <a:pt x="4315" y="4566"/>
                    <a:pt x="4223" y="4568"/>
                  </a:cubicBezTo>
                  <a:cubicBezTo>
                    <a:pt x="3592" y="4589"/>
                    <a:pt x="2967" y="4652"/>
                    <a:pt x="2346" y="4777"/>
                  </a:cubicBezTo>
                  <a:cubicBezTo>
                    <a:pt x="2628" y="4652"/>
                    <a:pt x="2899" y="4521"/>
                    <a:pt x="3175" y="4391"/>
                  </a:cubicBezTo>
                  <a:cubicBezTo>
                    <a:pt x="3561" y="4209"/>
                    <a:pt x="3941" y="4021"/>
                    <a:pt x="4322" y="3823"/>
                  </a:cubicBezTo>
                  <a:cubicBezTo>
                    <a:pt x="4697" y="3630"/>
                    <a:pt x="5062" y="3427"/>
                    <a:pt x="5427" y="3213"/>
                  </a:cubicBezTo>
                  <a:cubicBezTo>
                    <a:pt x="5609" y="3099"/>
                    <a:pt x="5792" y="2989"/>
                    <a:pt x="5969" y="2874"/>
                  </a:cubicBezTo>
                  <a:cubicBezTo>
                    <a:pt x="6141" y="2760"/>
                    <a:pt x="6308" y="2655"/>
                    <a:pt x="6459" y="2525"/>
                  </a:cubicBezTo>
                  <a:cubicBezTo>
                    <a:pt x="6589" y="2411"/>
                    <a:pt x="6693" y="2249"/>
                    <a:pt x="6688" y="2066"/>
                  </a:cubicBezTo>
                  <a:cubicBezTo>
                    <a:pt x="6673" y="1915"/>
                    <a:pt x="6558" y="1775"/>
                    <a:pt x="6391" y="1722"/>
                  </a:cubicBezTo>
                  <a:cubicBezTo>
                    <a:pt x="6336" y="1703"/>
                    <a:pt x="6280" y="1694"/>
                    <a:pt x="6223" y="1694"/>
                  </a:cubicBezTo>
                  <a:cubicBezTo>
                    <a:pt x="6087" y="1694"/>
                    <a:pt x="5950" y="1742"/>
                    <a:pt x="5828" y="1790"/>
                  </a:cubicBezTo>
                  <a:cubicBezTo>
                    <a:pt x="5656" y="1858"/>
                    <a:pt x="5484" y="1936"/>
                    <a:pt x="5323" y="2014"/>
                  </a:cubicBezTo>
                  <a:cubicBezTo>
                    <a:pt x="4671" y="2327"/>
                    <a:pt x="4061" y="2728"/>
                    <a:pt x="3504" y="3198"/>
                  </a:cubicBezTo>
                  <a:cubicBezTo>
                    <a:pt x="3050" y="3588"/>
                    <a:pt x="2628" y="4032"/>
                    <a:pt x="2268" y="4521"/>
                  </a:cubicBezTo>
                  <a:cubicBezTo>
                    <a:pt x="2498" y="4021"/>
                    <a:pt x="2706" y="3510"/>
                    <a:pt x="2894" y="2989"/>
                  </a:cubicBezTo>
                  <a:cubicBezTo>
                    <a:pt x="3154" y="2275"/>
                    <a:pt x="3368" y="1540"/>
                    <a:pt x="3545" y="795"/>
                  </a:cubicBezTo>
                  <a:cubicBezTo>
                    <a:pt x="3603" y="534"/>
                    <a:pt x="3691" y="133"/>
                    <a:pt x="3352" y="18"/>
                  </a:cubicBezTo>
                  <a:cubicBezTo>
                    <a:pt x="3310" y="6"/>
                    <a:pt x="3266" y="0"/>
                    <a:pt x="3222" y="0"/>
                  </a:cubicBezTo>
                  <a:close/>
                </a:path>
              </a:pathLst>
            </a:custGeom>
            <a:solidFill>
              <a:srgbClr val="5DC1B9"/>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flipH="1" rot="-3941629">
              <a:off x="4891040" y="4935700"/>
              <a:ext cx="1400042" cy="1497462"/>
            </a:xfrm>
            <a:custGeom>
              <a:rect b="b" l="l" r="r" t="t"/>
              <a:pathLst>
                <a:path extrusionOk="0" h="4099" w="3832">
                  <a:moveTo>
                    <a:pt x="1649" y="1"/>
                  </a:moveTo>
                  <a:cubicBezTo>
                    <a:pt x="1491" y="1"/>
                    <a:pt x="1425" y="198"/>
                    <a:pt x="1376" y="328"/>
                  </a:cubicBezTo>
                  <a:cubicBezTo>
                    <a:pt x="1241" y="693"/>
                    <a:pt x="1131" y="1074"/>
                    <a:pt x="1053" y="1459"/>
                  </a:cubicBezTo>
                  <a:cubicBezTo>
                    <a:pt x="1006" y="1673"/>
                    <a:pt x="975" y="1892"/>
                    <a:pt x="954" y="2106"/>
                  </a:cubicBezTo>
                  <a:cubicBezTo>
                    <a:pt x="939" y="2210"/>
                    <a:pt x="933" y="2319"/>
                    <a:pt x="928" y="2423"/>
                  </a:cubicBezTo>
                  <a:cubicBezTo>
                    <a:pt x="855" y="2205"/>
                    <a:pt x="793" y="1975"/>
                    <a:pt x="720" y="1751"/>
                  </a:cubicBezTo>
                  <a:cubicBezTo>
                    <a:pt x="668" y="1590"/>
                    <a:pt x="615" y="1423"/>
                    <a:pt x="563" y="1256"/>
                  </a:cubicBezTo>
                  <a:cubicBezTo>
                    <a:pt x="537" y="1173"/>
                    <a:pt x="511" y="1094"/>
                    <a:pt x="485" y="1011"/>
                  </a:cubicBezTo>
                  <a:cubicBezTo>
                    <a:pt x="459" y="938"/>
                    <a:pt x="438" y="860"/>
                    <a:pt x="412" y="787"/>
                  </a:cubicBezTo>
                  <a:cubicBezTo>
                    <a:pt x="377" y="705"/>
                    <a:pt x="295" y="629"/>
                    <a:pt x="208" y="629"/>
                  </a:cubicBezTo>
                  <a:cubicBezTo>
                    <a:pt x="179" y="629"/>
                    <a:pt x="149" y="637"/>
                    <a:pt x="120" y="657"/>
                  </a:cubicBezTo>
                  <a:cubicBezTo>
                    <a:pt x="0" y="735"/>
                    <a:pt x="53" y="901"/>
                    <a:pt x="79" y="1011"/>
                  </a:cubicBezTo>
                  <a:cubicBezTo>
                    <a:pt x="157" y="1308"/>
                    <a:pt x="256" y="1605"/>
                    <a:pt x="381" y="1892"/>
                  </a:cubicBezTo>
                  <a:cubicBezTo>
                    <a:pt x="522" y="2210"/>
                    <a:pt x="688" y="2528"/>
                    <a:pt x="897" y="2814"/>
                  </a:cubicBezTo>
                  <a:cubicBezTo>
                    <a:pt x="902" y="2820"/>
                    <a:pt x="907" y="2830"/>
                    <a:pt x="913" y="2830"/>
                  </a:cubicBezTo>
                  <a:lnTo>
                    <a:pt x="913" y="2840"/>
                  </a:lnTo>
                  <a:cubicBezTo>
                    <a:pt x="980" y="3075"/>
                    <a:pt x="1111" y="3284"/>
                    <a:pt x="1251" y="3471"/>
                  </a:cubicBezTo>
                  <a:cubicBezTo>
                    <a:pt x="1402" y="3664"/>
                    <a:pt x="1574" y="3831"/>
                    <a:pt x="1773" y="3977"/>
                  </a:cubicBezTo>
                  <a:cubicBezTo>
                    <a:pt x="1844" y="4029"/>
                    <a:pt x="1932" y="4099"/>
                    <a:pt x="2031" y="4099"/>
                  </a:cubicBezTo>
                  <a:cubicBezTo>
                    <a:pt x="2040" y="4099"/>
                    <a:pt x="2050" y="4098"/>
                    <a:pt x="2059" y="4097"/>
                  </a:cubicBezTo>
                  <a:cubicBezTo>
                    <a:pt x="2179" y="4086"/>
                    <a:pt x="2216" y="3956"/>
                    <a:pt x="2158" y="3862"/>
                  </a:cubicBezTo>
                  <a:cubicBezTo>
                    <a:pt x="2101" y="3773"/>
                    <a:pt x="1971" y="3727"/>
                    <a:pt x="1887" y="3674"/>
                  </a:cubicBezTo>
                  <a:cubicBezTo>
                    <a:pt x="1773" y="3612"/>
                    <a:pt x="1679" y="3539"/>
                    <a:pt x="1580" y="3461"/>
                  </a:cubicBezTo>
                  <a:cubicBezTo>
                    <a:pt x="1475" y="3377"/>
                    <a:pt x="1382" y="3278"/>
                    <a:pt x="1293" y="3174"/>
                  </a:cubicBezTo>
                  <a:cubicBezTo>
                    <a:pt x="1220" y="3080"/>
                    <a:pt x="1163" y="2992"/>
                    <a:pt x="1095" y="2893"/>
                  </a:cubicBezTo>
                  <a:lnTo>
                    <a:pt x="1095" y="2893"/>
                  </a:lnTo>
                  <a:cubicBezTo>
                    <a:pt x="1408" y="2997"/>
                    <a:pt x="1731" y="3075"/>
                    <a:pt x="2054" y="3132"/>
                  </a:cubicBezTo>
                  <a:cubicBezTo>
                    <a:pt x="2408" y="3200"/>
                    <a:pt x="2758" y="3237"/>
                    <a:pt x="3112" y="3252"/>
                  </a:cubicBezTo>
                  <a:cubicBezTo>
                    <a:pt x="3136" y="3253"/>
                    <a:pt x="3162" y="3254"/>
                    <a:pt x="3188" y="3254"/>
                  </a:cubicBezTo>
                  <a:cubicBezTo>
                    <a:pt x="3302" y="3254"/>
                    <a:pt x="3426" y="3236"/>
                    <a:pt x="3477" y="3117"/>
                  </a:cubicBezTo>
                  <a:cubicBezTo>
                    <a:pt x="3529" y="2986"/>
                    <a:pt x="3409" y="2893"/>
                    <a:pt x="3295" y="2872"/>
                  </a:cubicBezTo>
                  <a:cubicBezTo>
                    <a:pt x="3123" y="2846"/>
                    <a:pt x="2945" y="2840"/>
                    <a:pt x="2778" y="2830"/>
                  </a:cubicBezTo>
                  <a:cubicBezTo>
                    <a:pt x="2596" y="2814"/>
                    <a:pt x="2414" y="2804"/>
                    <a:pt x="2231" y="2794"/>
                  </a:cubicBezTo>
                  <a:cubicBezTo>
                    <a:pt x="1872" y="2778"/>
                    <a:pt x="1512" y="2767"/>
                    <a:pt x="1147" y="2767"/>
                  </a:cubicBezTo>
                  <a:cubicBezTo>
                    <a:pt x="1502" y="2559"/>
                    <a:pt x="1851" y="2366"/>
                    <a:pt x="2205" y="2163"/>
                  </a:cubicBezTo>
                  <a:cubicBezTo>
                    <a:pt x="2601" y="1934"/>
                    <a:pt x="2992" y="1699"/>
                    <a:pt x="3383" y="1464"/>
                  </a:cubicBezTo>
                  <a:cubicBezTo>
                    <a:pt x="3555" y="1360"/>
                    <a:pt x="3738" y="1256"/>
                    <a:pt x="3831" y="1074"/>
                  </a:cubicBezTo>
                  <a:cubicBezTo>
                    <a:pt x="3831" y="1037"/>
                    <a:pt x="3821" y="995"/>
                    <a:pt x="3779" y="995"/>
                  </a:cubicBezTo>
                  <a:cubicBezTo>
                    <a:pt x="2867" y="1042"/>
                    <a:pt x="2184" y="1725"/>
                    <a:pt x="1538" y="2288"/>
                  </a:cubicBezTo>
                  <a:cubicBezTo>
                    <a:pt x="1376" y="2429"/>
                    <a:pt x="1199" y="2569"/>
                    <a:pt x="1032" y="2700"/>
                  </a:cubicBezTo>
                  <a:cubicBezTo>
                    <a:pt x="1168" y="2324"/>
                    <a:pt x="1303" y="1949"/>
                    <a:pt x="1434" y="1579"/>
                  </a:cubicBezTo>
                  <a:cubicBezTo>
                    <a:pt x="1574" y="1193"/>
                    <a:pt x="1715" y="813"/>
                    <a:pt x="1814" y="417"/>
                  </a:cubicBezTo>
                  <a:cubicBezTo>
                    <a:pt x="1835" y="333"/>
                    <a:pt x="1861" y="234"/>
                    <a:pt x="1835" y="151"/>
                  </a:cubicBezTo>
                  <a:cubicBezTo>
                    <a:pt x="1814" y="83"/>
                    <a:pt x="1762" y="21"/>
                    <a:pt x="1689" y="5"/>
                  </a:cubicBezTo>
                  <a:cubicBezTo>
                    <a:pt x="1675" y="2"/>
                    <a:pt x="1662" y="1"/>
                    <a:pt x="1649" y="1"/>
                  </a:cubicBezTo>
                  <a:close/>
                </a:path>
              </a:pathLst>
            </a:custGeom>
            <a:solidFill>
              <a:srgbClr val="FF9FAB"/>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11"/>
          <p:cNvSpPr/>
          <p:nvPr/>
        </p:nvSpPr>
        <p:spPr>
          <a:xfrm>
            <a:off x="-9353769" y="-3148264"/>
            <a:ext cx="481842" cy="452043"/>
          </a:xfrm>
          <a:custGeom>
            <a:rect b="b" l="l" r="r" t="t"/>
            <a:pathLst>
              <a:path extrusionOk="0" fill="none" h="1517" w="1617">
                <a:moveTo>
                  <a:pt x="1617" y="0"/>
                </a:moveTo>
                <a:cubicBezTo>
                  <a:pt x="1528" y="37"/>
                  <a:pt x="1450" y="84"/>
                  <a:pt x="1372" y="125"/>
                </a:cubicBezTo>
                <a:cubicBezTo>
                  <a:pt x="1294" y="162"/>
                  <a:pt x="1215" y="214"/>
                  <a:pt x="1137" y="261"/>
                </a:cubicBezTo>
                <a:cubicBezTo>
                  <a:pt x="835" y="454"/>
                  <a:pt x="548" y="704"/>
                  <a:pt x="303" y="1011"/>
                </a:cubicBezTo>
                <a:cubicBezTo>
                  <a:pt x="189" y="1168"/>
                  <a:pt x="84" y="1335"/>
                  <a:pt x="1" y="1517"/>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txBox="1"/>
          <p:nvPr>
            <p:ph hasCustomPrompt="1" type="title"/>
          </p:nvPr>
        </p:nvSpPr>
        <p:spPr>
          <a:xfrm>
            <a:off x="720000" y="2061075"/>
            <a:ext cx="7704000" cy="1384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7" name="Google Shape;347;p11"/>
          <p:cNvSpPr txBox="1"/>
          <p:nvPr>
            <p:ph idx="1" type="subTitle"/>
          </p:nvPr>
        </p:nvSpPr>
        <p:spPr>
          <a:xfrm>
            <a:off x="721200" y="3371200"/>
            <a:ext cx="7704000" cy="51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48" name="Google Shape;348;p11"/>
          <p:cNvGrpSpPr/>
          <p:nvPr/>
        </p:nvGrpSpPr>
        <p:grpSpPr>
          <a:xfrm>
            <a:off x="3124625" y="3238575"/>
            <a:ext cx="2894750" cy="0"/>
            <a:chOff x="3124625" y="3238575"/>
            <a:chExt cx="2894750" cy="0"/>
          </a:xfrm>
        </p:grpSpPr>
        <p:cxnSp>
          <p:nvCxnSpPr>
            <p:cNvPr id="349" name="Google Shape;349;p11"/>
            <p:cNvCxnSpPr/>
            <p:nvPr/>
          </p:nvCxnSpPr>
          <p:spPr>
            <a:xfrm>
              <a:off x="3124625" y="3238575"/>
              <a:ext cx="1992900" cy="0"/>
            </a:xfrm>
            <a:prstGeom prst="straightConnector1">
              <a:avLst/>
            </a:prstGeom>
            <a:noFill/>
            <a:ln cap="flat" cmpd="sng" w="19050">
              <a:solidFill>
                <a:srgbClr val="343D7C"/>
              </a:solidFill>
              <a:prstDash val="solid"/>
              <a:round/>
              <a:headEnd len="med" w="med" type="none"/>
              <a:tailEnd len="med" w="med" type="none"/>
            </a:ln>
          </p:spPr>
        </p:cxnSp>
        <p:cxnSp>
          <p:nvCxnSpPr>
            <p:cNvPr id="350" name="Google Shape;350;p11"/>
            <p:cNvCxnSpPr/>
            <p:nvPr/>
          </p:nvCxnSpPr>
          <p:spPr>
            <a:xfrm>
              <a:off x="5262175" y="3238575"/>
              <a:ext cx="757200" cy="0"/>
            </a:xfrm>
            <a:prstGeom prst="straightConnector1">
              <a:avLst/>
            </a:prstGeom>
            <a:noFill/>
            <a:ln cap="flat" cmpd="sng" w="19050">
              <a:solidFill>
                <a:srgbClr val="343D7C"/>
              </a:solidFill>
              <a:prstDash val="solid"/>
              <a:round/>
              <a:headEnd len="med" w="med" type="none"/>
              <a:tailEnd len="med" w="med" type="none"/>
            </a:ln>
          </p:spPr>
        </p:cxnSp>
      </p:grpSp>
      <p:sp>
        <p:nvSpPr>
          <p:cNvPr id="351" name="Google Shape;351;p11"/>
          <p:cNvSpPr/>
          <p:nvPr/>
        </p:nvSpPr>
        <p:spPr>
          <a:xfrm rot="7351629">
            <a:off x="7161061" y="1723508"/>
            <a:ext cx="1312748" cy="226843"/>
          </a:xfrm>
          <a:custGeom>
            <a:rect b="b" l="l" r="r" t="t"/>
            <a:pathLst>
              <a:path extrusionOk="0" fill="none" h="991" w="5735">
                <a:moveTo>
                  <a:pt x="1" y="990"/>
                </a:moveTo>
                <a:cubicBezTo>
                  <a:pt x="1820" y="302"/>
                  <a:pt x="3785" y="0"/>
                  <a:pt x="5734" y="12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rot="7351629">
            <a:off x="7428879" y="2327501"/>
            <a:ext cx="217227" cy="218603"/>
          </a:xfrm>
          <a:custGeom>
            <a:rect b="b" l="l" r="r" t="t"/>
            <a:pathLst>
              <a:path extrusionOk="0" h="955" w="949">
                <a:moveTo>
                  <a:pt x="474" y="0"/>
                </a:moveTo>
                <a:cubicBezTo>
                  <a:pt x="214" y="0"/>
                  <a:pt x="0" y="214"/>
                  <a:pt x="0" y="480"/>
                </a:cubicBezTo>
                <a:cubicBezTo>
                  <a:pt x="0" y="741"/>
                  <a:pt x="214" y="954"/>
                  <a:pt x="474" y="954"/>
                </a:cubicBezTo>
                <a:cubicBezTo>
                  <a:pt x="735" y="954"/>
                  <a:pt x="949" y="741"/>
                  <a:pt x="949" y="480"/>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rot="7351629">
            <a:off x="6921054" y="1484010"/>
            <a:ext cx="1162360" cy="269877"/>
          </a:xfrm>
          <a:custGeom>
            <a:rect b="b" l="l" r="r" t="t"/>
            <a:pathLst>
              <a:path extrusionOk="0" fill="none" h="1179" w="5078">
                <a:moveTo>
                  <a:pt x="1" y="0"/>
                </a:moveTo>
                <a:cubicBezTo>
                  <a:pt x="1736" y="157"/>
                  <a:pt x="3451" y="553"/>
                  <a:pt x="5077" y="117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rot="7351629">
            <a:off x="6968042" y="1926719"/>
            <a:ext cx="217456" cy="217229"/>
          </a:xfrm>
          <a:custGeom>
            <a:rect b="b" l="l" r="r" t="t"/>
            <a:pathLst>
              <a:path extrusionOk="0" h="949" w="950">
                <a:moveTo>
                  <a:pt x="475" y="0"/>
                </a:moveTo>
                <a:cubicBezTo>
                  <a:pt x="209" y="0"/>
                  <a:pt x="1" y="214"/>
                  <a:pt x="1" y="474"/>
                </a:cubicBezTo>
                <a:cubicBezTo>
                  <a:pt x="1" y="735"/>
                  <a:pt x="209" y="949"/>
                  <a:pt x="475" y="949"/>
                </a:cubicBezTo>
                <a:cubicBezTo>
                  <a:pt x="736" y="949"/>
                  <a:pt x="950" y="735"/>
                  <a:pt x="950" y="474"/>
                </a:cubicBezTo>
                <a:cubicBezTo>
                  <a:pt x="950" y="214"/>
                  <a:pt x="736" y="0"/>
                  <a:pt x="475"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rot="7351629">
            <a:off x="6771426" y="1075574"/>
            <a:ext cx="974890" cy="574089"/>
          </a:xfrm>
          <a:custGeom>
            <a:rect b="b" l="l" r="r" t="t"/>
            <a:pathLst>
              <a:path extrusionOk="0" fill="none" h="2508" w="4259">
                <a:moveTo>
                  <a:pt x="0" y="0"/>
                </a:moveTo>
                <a:cubicBezTo>
                  <a:pt x="1548" y="574"/>
                  <a:pt x="3002" y="1429"/>
                  <a:pt x="4259" y="250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rot="7351629">
            <a:off x="6646883" y="1509656"/>
            <a:ext cx="217227" cy="217229"/>
          </a:xfrm>
          <a:custGeom>
            <a:rect b="b" l="l" r="r" t="t"/>
            <a:pathLst>
              <a:path extrusionOk="0" h="949" w="949">
                <a:moveTo>
                  <a:pt x="474" y="0"/>
                </a:moveTo>
                <a:cubicBezTo>
                  <a:pt x="209" y="0"/>
                  <a:pt x="0" y="214"/>
                  <a:pt x="0" y="475"/>
                </a:cubicBezTo>
                <a:cubicBezTo>
                  <a:pt x="0" y="735"/>
                  <a:pt x="209" y="949"/>
                  <a:pt x="474" y="949"/>
                </a:cubicBezTo>
                <a:cubicBezTo>
                  <a:pt x="735" y="949"/>
                  <a:pt x="949" y="735"/>
                  <a:pt x="949" y="475"/>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rot="7351629">
            <a:off x="6877246" y="695458"/>
            <a:ext cx="1429488" cy="1582180"/>
          </a:xfrm>
          <a:custGeom>
            <a:rect b="b" l="l" r="r" t="t"/>
            <a:pathLst>
              <a:path extrusionOk="0" h="6912" w="6245">
                <a:moveTo>
                  <a:pt x="3946" y="0"/>
                </a:moveTo>
                <a:cubicBezTo>
                  <a:pt x="3749" y="0"/>
                  <a:pt x="3550" y="29"/>
                  <a:pt x="3362" y="72"/>
                </a:cubicBezTo>
                <a:cubicBezTo>
                  <a:pt x="3029" y="145"/>
                  <a:pt x="2706" y="249"/>
                  <a:pt x="2393" y="358"/>
                </a:cubicBezTo>
                <a:cubicBezTo>
                  <a:pt x="2075" y="468"/>
                  <a:pt x="1767" y="598"/>
                  <a:pt x="1476" y="770"/>
                </a:cubicBezTo>
                <a:cubicBezTo>
                  <a:pt x="918" y="1093"/>
                  <a:pt x="345" y="1568"/>
                  <a:pt x="183" y="2209"/>
                </a:cubicBezTo>
                <a:cubicBezTo>
                  <a:pt x="110" y="2496"/>
                  <a:pt x="209" y="2756"/>
                  <a:pt x="204" y="2782"/>
                </a:cubicBezTo>
                <a:cubicBezTo>
                  <a:pt x="1" y="3465"/>
                  <a:pt x="277" y="4247"/>
                  <a:pt x="642" y="4820"/>
                </a:cubicBezTo>
                <a:cubicBezTo>
                  <a:pt x="1043" y="5461"/>
                  <a:pt x="1637" y="5946"/>
                  <a:pt x="2247" y="6373"/>
                </a:cubicBezTo>
                <a:cubicBezTo>
                  <a:pt x="2549" y="6582"/>
                  <a:pt x="2867" y="6817"/>
                  <a:pt x="3232" y="6895"/>
                </a:cubicBezTo>
                <a:cubicBezTo>
                  <a:pt x="3288" y="6906"/>
                  <a:pt x="3345" y="6911"/>
                  <a:pt x="3402" y="6911"/>
                </a:cubicBezTo>
                <a:cubicBezTo>
                  <a:pt x="3663" y="6911"/>
                  <a:pt x="3915" y="6793"/>
                  <a:pt x="4061" y="6561"/>
                </a:cubicBezTo>
                <a:cubicBezTo>
                  <a:pt x="4217" y="6311"/>
                  <a:pt x="4254" y="5988"/>
                  <a:pt x="4170" y="5706"/>
                </a:cubicBezTo>
                <a:cubicBezTo>
                  <a:pt x="4071" y="5368"/>
                  <a:pt x="3847" y="5086"/>
                  <a:pt x="3597" y="4841"/>
                </a:cubicBezTo>
                <a:lnTo>
                  <a:pt x="3362" y="4607"/>
                </a:lnTo>
                <a:lnTo>
                  <a:pt x="3362" y="4607"/>
                </a:lnTo>
                <a:cubicBezTo>
                  <a:pt x="3644" y="4716"/>
                  <a:pt x="3936" y="4810"/>
                  <a:pt x="4243" y="4867"/>
                </a:cubicBezTo>
                <a:cubicBezTo>
                  <a:pt x="4358" y="4891"/>
                  <a:pt x="4480" y="4913"/>
                  <a:pt x="4601" y="4913"/>
                </a:cubicBezTo>
                <a:cubicBezTo>
                  <a:pt x="4721" y="4913"/>
                  <a:pt x="4840" y="4891"/>
                  <a:pt x="4947" y="4825"/>
                </a:cubicBezTo>
                <a:cubicBezTo>
                  <a:pt x="5150" y="4706"/>
                  <a:pt x="5218" y="4471"/>
                  <a:pt x="5114" y="4252"/>
                </a:cubicBezTo>
                <a:cubicBezTo>
                  <a:pt x="5009" y="4038"/>
                  <a:pt x="4796" y="3877"/>
                  <a:pt x="4613" y="3731"/>
                </a:cubicBezTo>
                <a:cubicBezTo>
                  <a:pt x="4410" y="3564"/>
                  <a:pt x="4196" y="3408"/>
                  <a:pt x="3977" y="3262"/>
                </a:cubicBezTo>
                <a:cubicBezTo>
                  <a:pt x="3957" y="3251"/>
                  <a:pt x="3931" y="3230"/>
                  <a:pt x="3910" y="3220"/>
                </a:cubicBezTo>
                <a:lnTo>
                  <a:pt x="3910" y="3220"/>
                </a:lnTo>
                <a:cubicBezTo>
                  <a:pt x="3983" y="3230"/>
                  <a:pt x="4045" y="3236"/>
                  <a:pt x="4118" y="3246"/>
                </a:cubicBezTo>
                <a:cubicBezTo>
                  <a:pt x="4275" y="3263"/>
                  <a:pt x="4438" y="3274"/>
                  <a:pt x="4604" y="3274"/>
                </a:cubicBezTo>
                <a:cubicBezTo>
                  <a:pt x="5034" y="3274"/>
                  <a:pt x="5477" y="3203"/>
                  <a:pt x="5838" y="2996"/>
                </a:cubicBezTo>
                <a:cubicBezTo>
                  <a:pt x="6062" y="2892"/>
                  <a:pt x="6245" y="2683"/>
                  <a:pt x="6208" y="2402"/>
                </a:cubicBezTo>
                <a:cubicBezTo>
                  <a:pt x="6177" y="2131"/>
                  <a:pt x="5963" y="1933"/>
                  <a:pt x="5724" y="1818"/>
                </a:cubicBezTo>
                <a:cubicBezTo>
                  <a:pt x="5349" y="1636"/>
                  <a:pt x="4924" y="1578"/>
                  <a:pt x="4501" y="1578"/>
                </a:cubicBezTo>
                <a:cubicBezTo>
                  <a:pt x="4284" y="1578"/>
                  <a:pt x="4067" y="1593"/>
                  <a:pt x="3858" y="1615"/>
                </a:cubicBezTo>
                <a:cubicBezTo>
                  <a:pt x="3748" y="1630"/>
                  <a:pt x="3644" y="1641"/>
                  <a:pt x="3534" y="1656"/>
                </a:cubicBezTo>
                <a:cubicBezTo>
                  <a:pt x="3821" y="1542"/>
                  <a:pt x="4092" y="1406"/>
                  <a:pt x="4347" y="1239"/>
                </a:cubicBezTo>
                <a:cubicBezTo>
                  <a:pt x="4582" y="1083"/>
                  <a:pt x="4853" y="854"/>
                  <a:pt x="4843" y="541"/>
                </a:cubicBezTo>
                <a:cubicBezTo>
                  <a:pt x="4827" y="275"/>
                  <a:pt x="4587" y="103"/>
                  <a:pt x="4347" y="46"/>
                </a:cubicBezTo>
                <a:cubicBezTo>
                  <a:pt x="4217" y="14"/>
                  <a:pt x="4082" y="0"/>
                  <a:pt x="3946" y="0"/>
                </a:cubicBezTo>
                <a:close/>
              </a:path>
            </a:pathLst>
          </a:custGeom>
          <a:solidFill>
            <a:schemeClr val="accent1"/>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rot="7351629">
            <a:off x="7479841" y="531857"/>
            <a:ext cx="683957" cy="1321001"/>
          </a:xfrm>
          <a:custGeom>
            <a:rect b="b" l="l" r="r" t="t"/>
            <a:pathLst>
              <a:path extrusionOk="0" h="5771" w="2988">
                <a:moveTo>
                  <a:pt x="2268" y="1"/>
                </a:moveTo>
                <a:cubicBezTo>
                  <a:pt x="1997" y="105"/>
                  <a:pt x="1731" y="225"/>
                  <a:pt x="1476" y="366"/>
                </a:cubicBezTo>
                <a:cubicBezTo>
                  <a:pt x="923" y="694"/>
                  <a:pt x="350" y="1168"/>
                  <a:pt x="183" y="1804"/>
                </a:cubicBezTo>
                <a:cubicBezTo>
                  <a:pt x="115" y="2091"/>
                  <a:pt x="209" y="2352"/>
                  <a:pt x="204" y="2378"/>
                </a:cubicBezTo>
                <a:cubicBezTo>
                  <a:pt x="1" y="3060"/>
                  <a:pt x="277" y="3842"/>
                  <a:pt x="642" y="4416"/>
                </a:cubicBezTo>
                <a:cubicBezTo>
                  <a:pt x="986" y="4958"/>
                  <a:pt x="1460" y="5390"/>
                  <a:pt x="1971" y="5771"/>
                </a:cubicBezTo>
                <a:cubicBezTo>
                  <a:pt x="1997" y="5693"/>
                  <a:pt x="2018" y="5609"/>
                  <a:pt x="2028" y="5526"/>
                </a:cubicBezTo>
                <a:cubicBezTo>
                  <a:pt x="2049" y="5427"/>
                  <a:pt x="2075" y="5364"/>
                  <a:pt x="2179" y="5328"/>
                </a:cubicBezTo>
                <a:cubicBezTo>
                  <a:pt x="2284" y="5291"/>
                  <a:pt x="2372" y="5265"/>
                  <a:pt x="2445" y="5171"/>
                </a:cubicBezTo>
                <a:cubicBezTo>
                  <a:pt x="2565" y="5015"/>
                  <a:pt x="2549" y="4833"/>
                  <a:pt x="2497" y="4661"/>
                </a:cubicBezTo>
                <a:cubicBezTo>
                  <a:pt x="2675" y="4614"/>
                  <a:pt x="2815" y="4457"/>
                  <a:pt x="2841" y="4275"/>
                </a:cubicBezTo>
                <a:cubicBezTo>
                  <a:pt x="2867" y="4098"/>
                  <a:pt x="2800" y="3936"/>
                  <a:pt x="2680" y="3811"/>
                </a:cubicBezTo>
                <a:cubicBezTo>
                  <a:pt x="2857" y="3728"/>
                  <a:pt x="2972" y="3540"/>
                  <a:pt x="2961" y="3321"/>
                </a:cubicBezTo>
                <a:cubicBezTo>
                  <a:pt x="2940" y="3076"/>
                  <a:pt x="2800" y="2888"/>
                  <a:pt x="2596" y="2769"/>
                </a:cubicBezTo>
                <a:cubicBezTo>
                  <a:pt x="2805" y="2664"/>
                  <a:pt x="2987" y="2508"/>
                  <a:pt x="2982" y="2247"/>
                </a:cubicBezTo>
                <a:cubicBezTo>
                  <a:pt x="2966" y="1877"/>
                  <a:pt x="2633" y="1716"/>
                  <a:pt x="2315" y="1637"/>
                </a:cubicBezTo>
                <a:cubicBezTo>
                  <a:pt x="2419" y="1486"/>
                  <a:pt x="2450" y="1293"/>
                  <a:pt x="2398" y="1111"/>
                </a:cubicBezTo>
                <a:cubicBezTo>
                  <a:pt x="2346" y="939"/>
                  <a:pt x="2216" y="798"/>
                  <a:pt x="2054" y="725"/>
                </a:cubicBezTo>
                <a:cubicBezTo>
                  <a:pt x="2226" y="543"/>
                  <a:pt x="2367" y="314"/>
                  <a:pt x="2289" y="53"/>
                </a:cubicBezTo>
                <a:cubicBezTo>
                  <a:pt x="2284" y="32"/>
                  <a:pt x="2278" y="16"/>
                  <a:pt x="2268" y="1"/>
                </a:cubicBezTo>
                <a:close/>
              </a:path>
            </a:pathLst>
          </a:custGeom>
          <a:solidFill>
            <a:srgbClr val="FF9FAB"/>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rot="-7974294">
            <a:off x="7483934" y="-551761"/>
            <a:ext cx="1597744" cy="1916231"/>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0" name="Shape 3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rgbClr val="F9D22D">
            <a:alpha val="46880"/>
          </a:srgbClr>
        </a:solidFill>
      </p:bgPr>
    </p:bg>
    <p:spTree>
      <p:nvGrpSpPr>
        <p:cNvPr id="361" name="Shape 361"/>
        <p:cNvGrpSpPr/>
        <p:nvPr/>
      </p:nvGrpSpPr>
      <p:grpSpPr>
        <a:xfrm>
          <a:off x="0" y="0"/>
          <a:ext cx="0" cy="0"/>
          <a:chOff x="0" y="0"/>
          <a:chExt cx="0" cy="0"/>
        </a:xfrm>
      </p:grpSpPr>
      <p:sp>
        <p:nvSpPr>
          <p:cNvPr id="362" name="Google Shape;362;p13"/>
          <p:cNvSpPr txBox="1"/>
          <p:nvPr>
            <p:ph idx="1" type="subTitle"/>
          </p:nvPr>
        </p:nvSpPr>
        <p:spPr>
          <a:xfrm>
            <a:off x="2316970" y="21416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300"/>
              <a:buNone/>
              <a:defRPr sz="1300">
                <a:solidFill>
                  <a:schemeClr val="dk1"/>
                </a:solidFill>
              </a:defRPr>
            </a:lvl1pPr>
            <a:lvl2pPr lvl="1"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9pPr>
          </a:lstStyle>
          <a:p/>
        </p:txBody>
      </p:sp>
      <p:sp>
        <p:nvSpPr>
          <p:cNvPr id="363" name="Google Shape;363;p13"/>
          <p:cNvSpPr txBox="1"/>
          <p:nvPr>
            <p:ph hasCustomPrompt="1" type="title"/>
          </p:nvPr>
        </p:nvSpPr>
        <p:spPr>
          <a:xfrm>
            <a:off x="1163975" y="1684400"/>
            <a:ext cx="1031100" cy="9972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FFFFFF"/>
              </a:buClr>
              <a:buSzPts val="4700"/>
              <a:buNone/>
              <a:defRPr b="1" sz="4700">
                <a:solidFill>
                  <a:srgbClr val="FFFFFF"/>
                </a:solidFill>
              </a:defRPr>
            </a:lvl1pPr>
            <a:lvl2pPr lvl="1"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2pPr>
            <a:lvl3pPr lvl="2"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3pPr>
            <a:lvl4pPr lvl="3"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4pPr>
            <a:lvl5pPr lvl="4"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5pPr>
            <a:lvl6pPr lvl="5"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6pPr>
            <a:lvl7pPr lvl="6"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7pPr>
            <a:lvl8pPr lvl="7"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8pPr>
            <a:lvl9pPr lvl="8"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9pPr>
          </a:lstStyle>
          <a:p>
            <a:r>
              <a:t>xx%</a:t>
            </a:r>
          </a:p>
        </p:txBody>
      </p:sp>
      <p:sp>
        <p:nvSpPr>
          <p:cNvPr id="364" name="Google Shape;364;p13"/>
          <p:cNvSpPr txBox="1"/>
          <p:nvPr>
            <p:ph idx="2" type="subTitle"/>
          </p:nvPr>
        </p:nvSpPr>
        <p:spPr>
          <a:xfrm>
            <a:off x="6010226" y="21416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300"/>
              <a:buNone/>
              <a:defRPr sz="1300">
                <a:solidFill>
                  <a:schemeClr val="dk1"/>
                </a:solidFill>
              </a:defRPr>
            </a:lvl1pPr>
            <a:lvl2pPr lvl="1"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9pPr>
          </a:lstStyle>
          <a:p/>
        </p:txBody>
      </p:sp>
      <p:sp>
        <p:nvSpPr>
          <p:cNvPr id="365" name="Google Shape;365;p13"/>
          <p:cNvSpPr txBox="1"/>
          <p:nvPr>
            <p:ph hasCustomPrompt="1" idx="3" type="title"/>
          </p:nvPr>
        </p:nvSpPr>
        <p:spPr>
          <a:xfrm>
            <a:off x="4859725" y="1684400"/>
            <a:ext cx="1031100" cy="99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FFFF"/>
              </a:buClr>
              <a:buSzPts val="4700"/>
              <a:buNone/>
              <a:defRPr b="1" sz="4700">
                <a:solidFill>
                  <a:srgbClr val="FFFFFF"/>
                </a:solidFill>
              </a:defRPr>
            </a:lvl1pPr>
            <a:lvl2pPr lvl="1"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2pPr>
            <a:lvl3pPr lvl="2"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3pPr>
            <a:lvl4pPr lvl="3"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4pPr>
            <a:lvl5pPr lvl="4"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5pPr>
            <a:lvl6pPr lvl="5"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6pPr>
            <a:lvl7pPr lvl="6"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7pPr>
            <a:lvl8pPr lvl="7"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8pPr>
            <a:lvl9pPr lvl="8"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9pPr>
          </a:lstStyle>
          <a:p>
            <a:r>
              <a:t>xx%</a:t>
            </a:r>
          </a:p>
        </p:txBody>
      </p:sp>
      <p:sp>
        <p:nvSpPr>
          <p:cNvPr id="366" name="Google Shape;366;p13"/>
          <p:cNvSpPr txBox="1"/>
          <p:nvPr>
            <p:ph idx="4" type="ctrTitle"/>
          </p:nvPr>
        </p:nvSpPr>
        <p:spPr>
          <a:xfrm>
            <a:off x="2316965" y="3360800"/>
            <a:ext cx="21030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100">
                <a:solidFill>
                  <a:schemeClr val="dk2"/>
                </a:solidFill>
              </a:defRPr>
            </a:lvl1pPr>
            <a:lvl2pPr lvl="1"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2pPr>
            <a:lvl3pPr lvl="2"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3pPr>
            <a:lvl4pPr lvl="3"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4pPr>
            <a:lvl5pPr lvl="4"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5pPr>
            <a:lvl6pPr lvl="5"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6pPr>
            <a:lvl7pPr lvl="6"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7pPr>
            <a:lvl8pPr lvl="7"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8pPr>
            <a:lvl9pPr lvl="8"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9pPr>
          </a:lstStyle>
          <a:p/>
        </p:txBody>
      </p:sp>
      <p:sp>
        <p:nvSpPr>
          <p:cNvPr id="367" name="Google Shape;367;p13"/>
          <p:cNvSpPr txBox="1"/>
          <p:nvPr>
            <p:ph idx="5" type="subTitle"/>
          </p:nvPr>
        </p:nvSpPr>
        <p:spPr>
          <a:xfrm>
            <a:off x="2316969" y="38180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300"/>
              <a:buNone/>
              <a:defRPr sz="1300">
                <a:solidFill>
                  <a:schemeClr val="dk1"/>
                </a:solidFill>
              </a:defRPr>
            </a:lvl1pPr>
            <a:lvl2pPr lvl="1"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9pPr>
          </a:lstStyle>
          <a:p/>
        </p:txBody>
      </p:sp>
      <p:sp>
        <p:nvSpPr>
          <p:cNvPr id="368" name="Google Shape;368;p13"/>
          <p:cNvSpPr txBox="1"/>
          <p:nvPr>
            <p:ph hasCustomPrompt="1" idx="6" type="title"/>
          </p:nvPr>
        </p:nvSpPr>
        <p:spPr>
          <a:xfrm>
            <a:off x="1163975" y="3360699"/>
            <a:ext cx="1031100" cy="9972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FFFFFF"/>
              </a:buClr>
              <a:buSzPts val="4700"/>
              <a:buNone/>
              <a:defRPr b="1" sz="4700">
                <a:solidFill>
                  <a:srgbClr val="FFFFFF"/>
                </a:solidFill>
              </a:defRPr>
            </a:lvl1pPr>
            <a:lvl2pPr lvl="1"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2pPr>
            <a:lvl3pPr lvl="2"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3pPr>
            <a:lvl4pPr lvl="3"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4pPr>
            <a:lvl5pPr lvl="4"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5pPr>
            <a:lvl6pPr lvl="5"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6pPr>
            <a:lvl7pPr lvl="6"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7pPr>
            <a:lvl8pPr lvl="7"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8pPr>
            <a:lvl9pPr lvl="8"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9pPr>
          </a:lstStyle>
          <a:p>
            <a:r>
              <a:t>xx%</a:t>
            </a:r>
          </a:p>
        </p:txBody>
      </p:sp>
      <p:sp>
        <p:nvSpPr>
          <p:cNvPr id="369" name="Google Shape;369;p13"/>
          <p:cNvSpPr txBox="1"/>
          <p:nvPr>
            <p:ph idx="7" type="ctrTitle"/>
          </p:nvPr>
        </p:nvSpPr>
        <p:spPr>
          <a:xfrm>
            <a:off x="6010221" y="3360800"/>
            <a:ext cx="21114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100">
                <a:solidFill>
                  <a:schemeClr val="dk2"/>
                </a:solidFill>
              </a:defRPr>
            </a:lvl1pPr>
            <a:lvl2pPr lvl="1"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2pPr>
            <a:lvl3pPr lvl="2"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3pPr>
            <a:lvl4pPr lvl="3"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4pPr>
            <a:lvl5pPr lvl="4"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5pPr>
            <a:lvl6pPr lvl="5"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6pPr>
            <a:lvl7pPr lvl="6"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7pPr>
            <a:lvl8pPr lvl="7"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8pPr>
            <a:lvl9pPr lvl="8"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9pPr>
          </a:lstStyle>
          <a:p/>
        </p:txBody>
      </p:sp>
      <p:sp>
        <p:nvSpPr>
          <p:cNvPr id="370" name="Google Shape;370;p13"/>
          <p:cNvSpPr txBox="1"/>
          <p:nvPr>
            <p:ph idx="8" type="subTitle"/>
          </p:nvPr>
        </p:nvSpPr>
        <p:spPr>
          <a:xfrm>
            <a:off x="6010227" y="38180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300"/>
              <a:buNone/>
              <a:defRPr sz="1300">
                <a:solidFill>
                  <a:schemeClr val="dk1"/>
                </a:solidFill>
              </a:defRPr>
            </a:lvl1pPr>
            <a:lvl2pPr lvl="1"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300"/>
              <a:buFont typeface="Roboto"/>
              <a:buNone/>
              <a:defRPr sz="1300">
                <a:solidFill>
                  <a:schemeClr val="dk1"/>
                </a:solidFill>
                <a:latin typeface="Roboto"/>
                <a:ea typeface="Roboto"/>
                <a:cs typeface="Roboto"/>
                <a:sym typeface="Roboto"/>
              </a:defRPr>
            </a:lvl9pPr>
          </a:lstStyle>
          <a:p/>
        </p:txBody>
      </p:sp>
      <p:sp>
        <p:nvSpPr>
          <p:cNvPr id="371" name="Google Shape;371;p13"/>
          <p:cNvSpPr txBox="1"/>
          <p:nvPr>
            <p:ph hasCustomPrompt="1" idx="9" type="title"/>
          </p:nvPr>
        </p:nvSpPr>
        <p:spPr>
          <a:xfrm>
            <a:off x="4859725" y="3360699"/>
            <a:ext cx="1031100" cy="99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FFFF"/>
              </a:buClr>
              <a:buSzPts val="4700"/>
              <a:buNone/>
              <a:defRPr b="1" sz="4700">
                <a:solidFill>
                  <a:srgbClr val="FFFFFF"/>
                </a:solidFill>
              </a:defRPr>
            </a:lvl1pPr>
            <a:lvl2pPr lvl="1"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2pPr>
            <a:lvl3pPr lvl="2"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3pPr>
            <a:lvl4pPr lvl="3"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4pPr>
            <a:lvl5pPr lvl="4"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5pPr>
            <a:lvl6pPr lvl="5"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6pPr>
            <a:lvl7pPr lvl="6"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7pPr>
            <a:lvl8pPr lvl="7"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8pPr>
            <a:lvl9pPr lvl="8" rtl="0" algn="r">
              <a:spcBef>
                <a:spcPts val="0"/>
              </a:spcBef>
              <a:spcAft>
                <a:spcPts val="0"/>
              </a:spcAft>
              <a:buClr>
                <a:srgbClr val="FFFFFF"/>
              </a:buClr>
              <a:buSzPts val="4700"/>
              <a:buFont typeface="Bebas Neue"/>
              <a:buNone/>
              <a:defRPr b="1" sz="4700">
                <a:solidFill>
                  <a:srgbClr val="FFFFFF"/>
                </a:solidFill>
                <a:latin typeface="Bebas Neue"/>
                <a:ea typeface="Bebas Neue"/>
                <a:cs typeface="Bebas Neue"/>
                <a:sym typeface="Bebas Neue"/>
              </a:defRPr>
            </a:lvl9pPr>
          </a:lstStyle>
          <a:p>
            <a:r>
              <a:t>xx%</a:t>
            </a:r>
          </a:p>
        </p:txBody>
      </p:sp>
      <p:sp>
        <p:nvSpPr>
          <p:cNvPr id="372" name="Google Shape;372;p13"/>
          <p:cNvSpPr txBox="1"/>
          <p:nvPr>
            <p:ph idx="13" type="ctrTitle"/>
          </p:nvPr>
        </p:nvSpPr>
        <p:spPr>
          <a:xfrm>
            <a:off x="2316965" y="1684400"/>
            <a:ext cx="21030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100">
                <a:solidFill>
                  <a:schemeClr val="dk2"/>
                </a:solidFill>
              </a:defRPr>
            </a:lvl1pPr>
            <a:lvl2pPr lvl="1"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2pPr>
            <a:lvl3pPr lvl="2"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3pPr>
            <a:lvl4pPr lvl="3"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4pPr>
            <a:lvl5pPr lvl="4"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5pPr>
            <a:lvl6pPr lvl="5"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6pPr>
            <a:lvl7pPr lvl="6"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7pPr>
            <a:lvl8pPr lvl="7"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8pPr>
            <a:lvl9pPr lvl="8"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9pPr>
          </a:lstStyle>
          <a:p/>
        </p:txBody>
      </p:sp>
      <p:sp>
        <p:nvSpPr>
          <p:cNvPr id="373" name="Google Shape;373;p13"/>
          <p:cNvSpPr txBox="1"/>
          <p:nvPr>
            <p:ph idx="14" type="ctrTitle"/>
          </p:nvPr>
        </p:nvSpPr>
        <p:spPr>
          <a:xfrm>
            <a:off x="6010221" y="1684400"/>
            <a:ext cx="21030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100">
                <a:solidFill>
                  <a:schemeClr val="dk2"/>
                </a:solidFill>
              </a:defRPr>
            </a:lvl1pPr>
            <a:lvl2pPr lvl="1"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2pPr>
            <a:lvl3pPr lvl="2"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3pPr>
            <a:lvl4pPr lvl="3"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4pPr>
            <a:lvl5pPr lvl="4"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5pPr>
            <a:lvl6pPr lvl="5"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6pPr>
            <a:lvl7pPr lvl="6"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7pPr>
            <a:lvl8pPr lvl="7"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8pPr>
            <a:lvl9pPr lvl="8" rtl="0">
              <a:spcBef>
                <a:spcPts val="0"/>
              </a:spcBef>
              <a:spcAft>
                <a:spcPts val="0"/>
              </a:spcAft>
              <a:buClr>
                <a:schemeClr val="dk2"/>
              </a:buClr>
              <a:buSzPts val="1800"/>
              <a:buFont typeface="Bebas Neue"/>
              <a:buNone/>
              <a:defRPr sz="1800">
                <a:solidFill>
                  <a:schemeClr val="dk2"/>
                </a:solidFill>
                <a:latin typeface="Bebas Neue"/>
                <a:ea typeface="Bebas Neue"/>
                <a:cs typeface="Bebas Neue"/>
                <a:sym typeface="Bebas Neue"/>
              </a:defRPr>
            </a:lvl9pPr>
          </a:lstStyle>
          <a:p/>
        </p:txBody>
      </p:sp>
      <p:sp>
        <p:nvSpPr>
          <p:cNvPr id="374" name="Google Shape;374;p13"/>
          <p:cNvSpPr txBox="1"/>
          <p:nvPr>
            <p:ph idx="15" type="title"/>
          </p:nvPr>
        </p:nvSpPr>
        <p:spPr>
          <a:xfrm>
            <a:off x="720000" y="539500"/>
            <a:ext cx="77040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5" name="Google Shape;375;p13"/>
          <p:cNvSpPr/>
          <p:nvPr/>
        </p:nvSpPr>
        <p:spPr>
          <a:xfrm>
            <a:off x="7511003" y="5585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8259538" y="441432"/>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rot="1310294">
            <a:off x="8242152" y="115897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7947386" y="711174"/>
            <a:ext cx="197508" cy="197565"/>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8266169" y="87073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flipH="1">
            <a:off x="692514" y="3276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flipH="1">
            <a:off x="1288290" y="417119"/>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flipH="1" rot="-1310294">
            <a:off x="688213" y="111262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flipH="1">
            <a:off x="1017727" y="664825"/>
            <a:ext cx="128650" cy="128682"/>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flipH="1">
            <a:off x="767810" y="82438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s">
  <p:cSld name="CUSTOM_1">
    <p:bg>
      <p:bgPr>
        <a:solidFill>
          <a:srgbClr val="F9D22D">
            <a:alpha val="46880"/>
          </a:srgbClr>
        </a:solidFill>
      </p:bgPr>
    </p:bg>
    <p:spTree>
      <p:nvGrpSpPr>
        <p:cNvPr id="385" name="Shape 385"/>
        <p:cNvGrpSpPr/>
        <p:nvPr/>
      </p:nvGrpSpPr>
      <p:grpSpPr>
        <a:xfrm>
          <a:off x="0" y="0"/>
          <a:ext cx="0" cy="0"/>
          <a:chOff x="0" y="0"/>
          <a:chExt cx="0" cy="0"/>
        </a:xfrm>
      </p:grpSpPr>
      <p:sp>
        <p:nvSpPr>
          <p:cNvPr id="386" name="Google Shape;386;p14"/>
          <p:cNvSpPr txBox="1"/>
          <p:nvPr>
            <p:ph type="title"/>
          </p:nvPr>
        </p:nvSpPr>
        <p:spPr>
          <a:xfrm>
            <a:off x="720100" y="1952400"/>
            <a:ext cx="20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387" name="Google Shape;387;p14"/>
          <p:cNvSpPr txBox="1"/>
          <p:nvPr>
            <p:ph idx="1" type="subTitle"/>
          </p:nvPr>
        </p:nvSpPr>
        <p:spPr>
          <a:xfrm>
            <a:off x="720100" y="2236200"/>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14"/>
          <p:cNvSpPr txBox="1"/>
          <p:nvPr>
            <p:ph idx="2" type="title"/>
          </p:nvPr>
        </p:nvSpPr>
        <p:spPr>
          <a:xfrm>
            <a:off x="3546300" y="1952400"/>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389" name="Google Shape;389;p14"/>
          <p:cNvSpPr txBox="1"/>
          <p:nvPr>
            <p:ph idx="3" type="subTitle"/>
          </p:nvPr>
        </p:nvSpPr>
        <p:spPr>
          <a:xfrm>
            <a:off x="3546300" y="2236200"/>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0" name="Google Shape;390;p14"/>
          <p:cNvSpPr txBox="1"/>
          <p:nvPr>
            <p:ph idx="4" type="title"/>
          </p:nvPr>
        </p:nvSpPr>
        <p:spPr>
          <a:xfrm>
            <a:off x="6372826" y="1952400"/>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391" name="Google Shape;391;p14"/>
          <p:cNvSpPr txBox="1"/>
          <p:nvPr>
            <p:ph idx="5" type="subTitle"/>
          </p:nvPr>
        </p:nvSpPr>
        <p:spPr>
          <a:xfrm>
            <a:off x="6372826" y="2236200"/>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 name="Google Shape;392;p14"/>
          <p:cNvSpPr txBox="1"/>
          <p:nvPr>
            <p:ph idx="6" type="title"/>
          </p:nvPr>
        </p:nvSpPr>
        <p:spPr>
          <a:xfrm>
            <a:off x="720100" y="3773400"/>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393" name="Google Shape;393;p14"/>
          <p:cNvSpPr txBox="1"/>
          <p:nvPr>
            <p:ph idx="7" type="subTitle"/>
          </p:nvPr>
        </p:nvSpPr>
        <p:spPr>
          <a:xfrm>
            <a:off x="720100" y="4057200"/>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 name="Google Shape;394;p14"/>
          <p:cNvSpPr txBox="1"/>
          <p:nvPr>
            <p:ph idx="8" type="title"/>
          </p:nvPr>
        </p:nvSpPr>
        <p:spPr>
          <a:xfrm>
            <a:off x="3546300" y="3773995"/>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395" name="Google Shape;395;p14"/>
          <p:cNvSpPr txBox="1"/>
          <p:nvPr>
            <p:ph idx="9" type="subTitle"/>
          </p:nvPr>
        </p:nvSpPr>
        <p:spPr>
          <a:xfrm>
            <a:off x="3546300" y="4057795"/>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6" name="Google Shape;396;p14"/>
          <p:cNvSpPr txBox="1"/>
          <p:nvPr>
            <p:ph idx="13" type="title"/>
          </p:nvPr>
        </p:nvSpPr>
        <p:spPr>
          <a:xfrm>
            <a:off x="6372826" y="3773995"/>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397" name="Google Shape;397;p14"/>
          <p:cNvSpPr txBox="1"/>
          <p:nvPr>
            <p:ph idx="14" type="subTitle"/>
          </p:nvPr>
        </p:nvSpPr>
        <p:spPr>
          <a:xfrm>
            <a:off x="6372826" y="4057795"/>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8" name="Google Shape;398;p14"/>
          <p:cNvSpPr txBox="1"/>
          <p:nvPr>
            <p:ph idx="15" type="title"/>
          </p:nvPr>
        </p:nvSpPr>
        <p:spPr>
          <a:xfrm>
            <a:off x="720000" y="539500"/>
            <a:ext cx="77040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p:cSld name="CUSTOM_2">
    <p:bg>
      <p:bgPr>
        <a:solidFill>
          <a:srgbClr val="F9D22D">
            <a:alpha val="46880"/>
          </a:srgbClr>
        </a:solidFill>
      </p:bgPr>
    </p:bg>
    <p:spTree>
      <p:nvGrpSpPr>
        <p:cNvPr id="399" name="Shape 399"/>
        <p:cNvGrpSpPr/>
        <p:nvPr/>
      </p:nvGrpSpPr>
      <p:grpSpPr>
        <a:xfrm>
          <a:off x="0" y="0"/>
          <a:ext cx="0" cy="0"/>
          <a:chOff x="0" y="0"/>
          <a:chExt cx="0" cy="0"/>
        </a:xfrm>
      </p:grpSpPr>
      <p:sp>
        <p:nvSpPr>
          <p:cNvPr id="400" name="Google Shape;400;p15"/>
          <p:cNvSpPr txBox="1"/>
          <p:nvPr>
            <p:ph type="title"/>
          </p:nvPr>
        </p:nvSpPr>
        <p:spPr>
          <a:xfrm>
            <a:off x="2085975" y="1778975"/>
            <a:ext cx="2298600" cy="4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p:txBody>
      </p:sp>
      <p:sp>
        <p:nvSpPr>
          <p:cNvPr id="401" name="Google Shape;401;p15"/>
          <p:cNvSpPr txBox="1"/>
          <p:nvPr>
            <p:ph idx="1" type="subTitle"/>
          </p:nvPr>
        </p:nvSpPr>
        <p:spPr>
          <a:xfrm>
            <a:off x="2085975" y="2138975"/>
            <a:ext cx="22986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402" name="Google Shape;402;p15"/>
          <p:cNvSpPr txBox="1"/>
          <p:nvPr>
            <p:ph idx="2" type="title"/>
          </p:nvPr>
        </p:nvSpPr>
        <p:spPr>
          <a:xfrm>
            <a:off x="2085975" y="3447575"/>
            <a:ext cx="2298600" cy="4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p:txBody>
      </p:sp>
      <p:sp>
        <p:nvSpPr>
          <p:cNvPr id="403" name="Google Shape;403;p15"/>
          <p:cNvSpPr txBox="1"/>
          <p:nvPr>
            <p:ph idx="3" type="subTitle"/>
          </p:nvPr>
        </p:nvSpPr>
        <p:spPr>
          <a:xfrm>
            <a:off x="2085975" y="3807575"/>
            <a:ext cx="22986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160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404" name="Google Shape;404;p15"/>
          <p:cNvSpPr txBox="1"/>
          <p:nvPr>
            <p:ph idx="4" type="title"/>
          </p:nvPr>
        </p:nvSpPr>
        <p:spPr>
          <a:xfrm>
            <a:off x="6121463" y="1778975"/>
            <a:ext cx="2298600" cy="4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p:txBody>
      </p:sp>
      <p:sp>
        <p:nvSpPr>
          <p:cNvPr id="405" name="Google Shape;405;p15"/>
          <p:cNvSpPr txBox="1"/>
          <p:nvPr>
            <p:ph idx="5" type="subTitle"/>
          </p:nvPr>
        </p:nvSpPr>
        <p:spPr>
          <a:xfrm>
            <a:off x="6121463" y="2138975"/>
            <a:ext cx="22986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406" name="Google Shape;406;p15"/>
          <p:cNvSpPr txBox="1"/>
          <p:nvPr>
            <p:ph idx="6" type="title"/>
          </p:nvPr>
        </p:nvSpPr>
        <p:spPr>
          <a:xfrm>
            <a:off x="6121463" y="3447575"/>
            <a:ext cx="2298600" cy="4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p:txBody>
      </p:sp>
      <p:sp>
        <p:nvSpPr>
          <p:cNvPr id="407" name="Google Shape;407;p15"/>
          <p:cNvSpPr txBox="1"/>
          <p:nvPr>
            <p:ph idx="7" type="subTitle"/>
          </p:nvPr>
        </p:nvSpPr>
        <p:spPr>
          <a:xfrm>
            <a:off x="6121463" y="3807575"/>
            <a:ext cx="22986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408" name="Google Shape;408;p15"/>
          <p:cNvSpPr txBox="1"/>
          <p:nvPr>
            <p:ph idx="8" type="title"/>
          </p:nvPr>
        </p:nvSpPr>
        <p:spPr>
          <a:xfrm>
            <a:off x="720000" y="539500"/>
            <a:ext cx="77040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p:cSld name="CUSTOM_3">
    <p:bg>
      <p:bgPr>
        <a:solidFill>
          <a:srgbClr val="F9D22D">
            <a:alpha val="46880"/>
          </a:srgbClr>
        </a:solidFill>
      </p:bgPr>
    </p:bg>
    <p:spTree>
      <p:nvGrpSpPr>
        <p:cNvPr id="409" name="Shape 409"/>
        <p:cNvGrpSpPr/>
        <p:nvPr/>
      </p:nvGrpSpPr>
      <p:grpSpPr>
        <a:xfrm>
          <a:off x="0" y="0"/>
          <a:ext cx="0" cy="0"/>
          <a:chOff x="0" y="0"/>
          <a:chExt cx="0" cy="0"/>
        </a:xfrm>
      </p:grpSpPr>
      <p:sp>
        <p:nvSpPr>
          <p:cNvPr id="410" name="Google Shape;410;p16"/>
          <p:cNvSpPr txBox="1"/>
          <p:nvPr>
            <p:ph type="title"/>
          </p:nvPr>
        </p:nvSpPr>
        <p:spPr>
          <a:xfrm>
            <a:off x="710950" y="3240006"/>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B6B84"/>
              </a:buClr>
              <a:buSzPts val="2000"/>
              <a:buNone/>
              <a:defRPr sz="2000">
                <a:solidFill>
                  <a:srgbClr val="EB6B84"/>
                </a:solidFill>
              </a:defRPr>
            </a:lvl1pPr>
            <a:lvl2pPr lvl="1" rtl="0" algn="ctr">
              <a:spcBef>
                <a:spcPts val="0"/>
              </a:spcBef>
              <a:spcAft>
                <a:spcPts val="0"/>
              </a:spcAft>
              <a:buClr>
                <a:srgbClr val="EB6B84"/>
              </a:buClr>
              <a:buSzPts val="2000"/>
              <a:buNone/>
              <a:defRPr sz="2000">
                <a:solidFill>
                  <a:srgbClr val="EB6B84"/>
                </a:solidFill>
              </a:defRPr>
            </a:lvl2pPr>
            <a:lvl3pPr lvl="2" rtl="0" algn="ctr">
              <a:spcBef>
                <a:spcPts val="0"/>
              </a:spcBef>
              <a:spcAft>
                <a:spcPts val="0"/>
              </a:spcAft>
              <a:buClr>
                <a:srgbClr val="EB6B84"/>
              </a:buClr>
              <a:buSzPts val="2000"/>
              <a:buNone/>
              <a:defRPr sz="2000">
                <a:solidFill>
                  <a:srgbClr val="EB6B84"/>
                </a:solidFill>
              </a:defRPr>
            </a:lvl3pPr>
            <a:lvl4pPr lvl="3" rtl="0" algn="ctr">
              <a:spcBef>
                <a:spcPts val="0"/>
              </a:spcBef>
              <a:spcAft>
                <a:spcPts val="0"/>
              </a:spcAft>
              <a:buClr>
                <a:srgbClr val="EB6B84"/>
              </a:buClr>
              <a:buSzPts val="2000"/>
              <a:buNone/>
              <a:defRPr sz="2000">
                <a:solidFill>
                  <a:srgbClr val="EB6B84"/>
                </a:solidFill>
              </a:defRPr>
            </a:lvl4pPr>
            <a:lvl5pPr lvl="4" rtl="0" algn="ctr">
              <a:spcBef>
                <a:spcPts val="0"/>
              </a:spcBef>
              <a:spcAft>
                <a:spcPts val="0"/>
              </a:spcAft>
              <a:buClr>
                <a:srgbClr val="EB6B84"/>
              </a:buClr>
              <a:buSzPts val="2000"/>
              <a:buNone/>
              <a:defRPr sz="2000">
                <a:solidFill>
                  <a:srgbClr val="EB6B84"/>
                </a:solidFill>
              </a:defRPr>
            </a:lvl5pPr>
            <a:lvl6pPr lvl="5" rtl="0" algn="ctr">
              <a:spcBef>
                <a:spcPts val="0"/>
              </a:spcBef>
              <a:spcAft>
                <a:spcPts val="0"/>
              </a:spcAft>
              <a:buClr>
                <a:srgbClr val="EB6B84"/>
              </a:buClr>
              <a:buSzPts val="2000"/>
              <a:buNone/>
              <a:defRPr sz="2000">
                <a:solidFill>
                  <a:srgbClr val="EB6B84"/>
                </a:solidFill>
              </a:defRPr>
            </a:lvl6pPr>
            <a:lvl7pPr lvl="6" rtl="0" algn="ctr">
              <a:spcBef>
                <a:spcPts val="0"/>
              </a:spcBef>
              <a:spcAft>
                <a:spcPts val="0"/>
              </a:spcAft>
              <a:buClr>
                <a:srgbClr val="EB6B84"/>
              </a:buClr>
              <a:buSzPts val="2000"/>
              <a:buNone/>
              <a:defRPr sz="2000">
                <a:solidFill>
                  <a:srgbClr val="EB6B84"/>
                </a:solidFill>
              </a:defRPr>
            </a:lvl7pPr>
            <a:lvl8pPr lvl="7" rtl="0" algn="ctr">
              <a:spcBef>
                <a:spcPts val="0"/>
              </a:spcBef>
              <a:spcAft>
                <a:spcPts val="0"/>
              </a:spcAft>
              <a:buClr>
                <a:srgbClr val="EB6B84"/>
              </a:buClr>
              <a:buSzPts val="2000"/>
              <a:buNone/>
              <a:defRPr sz="2000">
                <a:solidFill>
                  <a:srgbClr val="EB6B84"/>
                </a:solidFill>
              </a:defRPr>
            </a:lvl8pPr>
            <a:lvl9pPr lvl="8" rtl="0" algn="ctr">
              <a:spcBef>
                <a:spcPts val="0"/>
              </a:spcBef>
              <a:spcAft>
                <a:spcPts val="0"/>
              </a:spcAft>
              <a:buClr>
                <a:srgbClr val="EB6B84"/>
              </a:buClr>
              <a:buSzPts val="2000"/>
              <a:buNone/>
              <a:defRPr sz="2000">
                <a:solidFill>
                  <a:srgbClr val="EB6B84"/>
                </a:solidFill>
              </a:defRPr>
            </a:lvl9pPr>
          </a:lstStyle>
          <a:p/>
        </p:txBody>
      </p:sp>
      <p:sp>
        <p:nvSpPr>
          <p:cNvPr id="411" name="Google Shape;411;p16"/>
          <p:cNvSpPr txBox="1"/>
          <p:nvPr>
            <p:ph idx="1" type="subTitle"/>
          </p:nvPr>
        </p:nvSpPr>
        <p:spPr>
          <a:xfrm>
            <a:off x="776200" y="3600000"/>
            <a:ext cx="2190300" cy="54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2" name="Google Shape;412;p16"/>
          <p:cNvSpPr txBox="1"/>
          <p:nvPr>
            <p:ph idx="2" type="title"/>
          </p:nvPr>
        </p:nvSpPr>
        <p:spPr>
          <a:xfrm>
            <a:off x="6114989" y="3240000"/>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B6B84"/>
              </a:buClr>
              <a:buSzPts val="2000"/>
              <a:buNone/>
              <a:defRPr sz="2000">
                <a:solidFill>
                  <a:srgbClr val="EB6B84"/>
                </a:solidFill>
              </a:defRPr>
            </a:lvl1pPr>
            <a:lvl2pPr lvl="1" rtl="0" algn="ctr">
              <a:spcBef>
                <a:spcPts val="0"/>
              </a:spcBef>
              <a:spcAft>
                <a:spcPts val="0"/>
              </a:spcAft>
              <a:buClr>
                <a:srgbClr val="EB6B84"/>
              </a:buClr>
              <a:buSzPts val="2000"/>
              <a:buNone/>
              <a:defRPr sz="2000">
                <a:solidFill>
                  <a:srgbClr val="EB6B84"/>
                </a:solidFill>
              </a:defRPr>
            </a:lvl2pPr>
            <a:lvl3pPr lvl="2" rtl="0" algn="ctr">
              <a:spcBef>
                <a:spcPts val="0"/>
              </a:spcBef>
              <a:spcAft>
                <a:spcPts val="0"/>
              </a:spcAft>
              <a:buClr>
                <a:srgbClr val="EB6B84"/>
              </a:buClr>
              <a:buSzPts val="2000"/>
              <a:buNone/>
              <a:defRPr sz="2000">
                <a:solidFill>
                  <a:srgbClr val="EB6B84"/>
                </a:solidFill>
              </a:defRPr>
            </a:lvl3pPr>
            <a:lvl4pPr lvl="3" rtl="0" algn="ctr">
              <a:spcBef>
                <a:spcPts val="0"/>
              </a:spcBef>
              <a:spcAft>
                <a:spcPts val="0"/>
              </a:spcAft>
              <a:buClr>
                <a:srgbClr val="EB6B84"/>
              </a:buClr>
              <a:buSzPts val="2000"/>
              <a:buNone/>
              <a:defRPr sz="2000">
                <a:solidFill>
                  <a:srgbClr val="EB6B84"/>
                </a:solidFill>
              </a:defRPr>
            </a:lvl4pPr>
            <a:lvl5pPr lvl="4" rtl="0" algn="ctr">
              <a:spcBef>
                <a:spcPts val="0"/>
              </a:spcBef>
              <a:spcAft>
                <a:spcPts val="0"/>
              </a:spcAft>
              <a:buClr>
                <a:srgbClr val="EB6B84"/>
              </a:buClr>
              <a:buSzPts val="2000"/>
              <a:buNone/>
              <a:defRPr sz="2000">
                <a:solidFill>
                  <a:srgbClr val="EB6B84"/>
                </a:solidFill>
              </a:defRPr>
            </a:lvl5pPr>
            <a:lvl6pPr lvl="5" rtl="0" algn="ctr">
              <a:spcBef>
                <a:spcPts val="0"/>
              </a:spcBef>
              <a:spcAft>
                <a:spcPts val="0"/>
              </a:spcAft>
              <a:buClr>
                <a:srgbClr val="EB6B84"/>
              </a:buClr>
              <a:buSzPts val="2000"/>
              <a:buNone/>
              <a:defRPr sz="2000">
                <a:solidFill>
                  <a:srgbClr val="EB6B84"/>
                </a:solidFill>
              </a:defRPr>
            </a:lvl6pPr>
            <a:lvl7pPr lvl="6" rtl="0" algn="ctr">
              <a:spcBef>
                <a:spcPts val="0"/>
              </a:spcBef>
              <a:spcAft>
                <a:spcPts val="0"/>
              </a:spcAft>
              <a:buClr>
                <a:srgbClr val="EB6B84"/>
              </a:buClr>
              <a:buSzPts val="2000"/>
              <a:buNone/>
              <a:defRPr sz="2000">
                <a:solidFill>
                  <a:srgbClr val="EB6B84"/>
                </a:solidFill>
              </a:defRPr>
            </a:lvl7pPr>
            <a:lvl8pPr lvl="7" rtl="0" algn="ctr">
              <a:spcBef>
                <a:spcPts val="0"/>
              </a:spcBef>
              <a:spcAft>
                <a:spcPts val="0"/>
              </a:spcAft>
              <a:buClr>
                <a:srgbClr val="EB6B84"/>
              </a:buClr>
              <a:buSzPts val="2000"/>
              <a:buNone/>
              <a:defRPr sz="2000">
                <a:solidFill>
                  <a:srgbClr val="EB6B84"/>
                </a:solidFill>
              </a:defRPr>
            </a:lvl8pPr>
            <a:lvl9pPr lvl="8" rtl="0" algn="ctr">
              <a:spcBef>
                <a:spcPts val="0"/>
              </a:spcBef>
              <a:spcAft>
                <a:spcPts val="0"/>
              </a:spcAft>
              <a:buClr>
                <a:srgbClr val="EB6B84"/>
              </a:buClr>
              <a:buSzPts val="2000"/>
              <a:buNone/>
              <a:defRPr sz="2000">
                <a:solidFill>
                  <a:srgbClr val="EB6B84"/>
                </a:solidFill>
              </a:defRPr>
            </a:lvl9pPr>
          </a:lstStyle>
          <a:p/>
        </p:txBody>
      </p:sp>
      <p:sp>
        <p:nvSpPr>
          <p:cNvPr id="413" name="Google Shape;413;p16"/>
          <p:cNvSpPr txBox="1"/>
          <p:nvPr>
            <p:ph idx="3" type="subTitle"/>
          </p:nvPr>
        </p:nvSpPr>
        <p:spPr>
          <a:xfrm>
            <a:off x="6180239" y="3600000"/>
            <a:ext cx="2190300" cy="54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16"/>
          <p:cNvSpPr txBox="1"/>
          <p:nvPr>
            <p:ph idx="4" type="title"/>
          </p:nvPr>
        </p:nvSpPr>
        <p:spPr>
          <a:xfrm>
            <a:off x="3411600" y="3240017"/>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B6B84"/>
              </a:buClr>
              <a:buSzPts val="2000"/>
              <a:buNone/>
              <a:defRPr sz="2000">
                <a:solidFill>
                  <a:srgbClr val="EB6B84"/>
                </a:solidFill>
              </a:defRPr>
            </a:lvl1pPr>
            <a:lvl2pPr lvl="1" rtl="0" algn="ctr">
              <a:spcBef>
                <a:spcPts val="0"/>
              </a:spcBef>
              <a:spcAft>
                <a:spcPts val="0"/>
              </a:spcAft>
              <a:buClr>
                <a:srgbClr val="EB6B84"/>
              </a:buClr>
              <a:buSzPts val="2000"/>
              <a:buNone/>
              <a:defRPr sz="2000">
                <a:solidFill>
                  <a:srgbClr val="EB6B84"/>
                </a:solidFill>
              </a:defRPr>
            </a:lvl2pPr>
            <a:lvl3pPr lvl="2" rtl="0" algn="ctr">
              <a:spcBef>
                <a:spcPts val="0"/>
              </a:spcBef>
              <a:spcAft>
                <a:spcPts val="0"/>
              </a:spcAft>
              <a:buClr>
                <a:srgbClr val="EB6B84"/>
              </a:buClr>
              <a:buSzPts val="2000"/>
              <a:buNone/>
              <a:defRPr sz="2000">
                <a:solidFill>
                  <a:srgbClr val="EB6B84"/>
                </a:solidFill>
              </a:defRPr>
            </a:lvl3pPr>
            <a:lvl4pPr lvl="3" rtl="0" algn="ctr">
              <a:spcBef>
                <a:spcPts val="0"/>
              </a:spcBef>
              <a:spcAft>
                <a:spcPts val="0"/>
              </a:spcAft>
              <a:buClr>
                <a:srgbClr val="EB6B84"/>
              </a:buClr>
              <a:buSzPts val="2000"/>
              <a:buNone/>
              <a:defRPr sz="2000">
                <a:solidFill>
                  <a:srgbClr val="EB6B84"/>
                </a:solidFill>
              </a:defRPr>
            </a:lvl4pPr>
            <a:lvl5pPr lvl="4" rtl="0" algn="ctr">
              <a:spcBef>
                <a:spcPts val="0"/>
              </a:spcBef>
              <a:spcAft>
                <a:spcPts val="0"/>
              </a:spcAft>
              <a:buClr>
                <a:srgbClr val="EB6B84"/>
              </a:buClr>
              <a:buSzPts val="2000"/>
              <a:buNone/>
              <a:defRPr sz="2000">
                <a:solidFill>
                  <a:srgbClr val="EB6B84"/>
                </a:solidFill>
              </a:defRPr>
            </a:lvl5pPr>
            <a:lvl6pPr lvl="5" rtl="0" algn="ctr">
              <a:spcBef>
                <a:spcPts val="0"/>
              </a:spcBef>
              <a:spcAft>
                <a:spcPts val="0"/>
              </a:spcAft>
              <a:buClr>
                <a:srgbClr val="EB6B84"/>
              </a:buClr>
              <a:buSzPts val="2000"/>
              <a:buNone/>
              <a:defRPr sz="2000">
                <a:solidFill>
                  <a:srgbClr val="EB6B84"/>
                </a:solidFill>
              </a:defRPr>
            </a:lvl6pPr>
            <a:lvl7pPr lvl="6" rtl="0" algn="ctr">
              <a:spcBef>
                <a:spcPts val="0"/>
              </a:spcBef>
              <a:spcAft>
                <a:spcPts val="0"/>
              </a:spcAft>
              <a:buClr>
                <a:srgbClr val="EB6B84"/>
              </a:buClr>
              <a:buSzPts val="2000"/>
              <a:buNone/>
              <a:defRPr sz="2000">
                <a:solidFill>
                  <a:srgbClr val="EB6B84"/>
                </a:solidFill>
              </a:defRPr>
            </a:lvl7pPr>
            <a:lvl8pPr lvl="7" rtl="0" algn="ctr">
              <a:spcBef>
                <a:spcPts val="0"/>
              </a:spcBef>
              <a:spcAft>
                <a:spcPts val="0"/>
              </a:spcAft>
              <a:buClr>
                <a:srgbClr val="EB6B84"/>
              </a:buClr>
              <a:buSzPts val="2000"/>
              <a:buNone/>
              <a:defRPr sz="2000">
                <a:solidFill>
                  <a:srgbClr val="EB6B84"/>
                </a:solidFill>
              </a:defRPr>
            </a:lvl8pPr>
            <a:lvl9pPr lvl="8" rtl="0" algn="ctr">
              <a:spcBef>
                <a:spcPts val="0"/>
              </a:spcBef>
              <a:spcAft>
                <a:spcPts val="0"/>
              </a:spcAft>
              <a:buClr>
                <a:srgbClr val="EB6B84"/>
              </a:buClr>
              <a:buSzPts val="2000"/>
              <a:buNone/>
              <a:defRPr sz="2000">
                <a:solidFill>
                  <a:srgbClr val="EB6B84"/>
                </a:solidFill>
              </a:defRPr>
            </a:lvl9pPr>
          </a:lstStyle>
          <a:p/>
        </p:txBody>
      </p:sp>
      <p:sp>
        <p:nvSpPr>
          <p:cNvPr id="415" name="Google Shape;415;p16"/>
          <p:cNvSpPr txBox="1"/>
          <p:nvPr>
            <p:ph idx="5" type="subTitle"/>
          </p:nvPr>
        </p:nvSpPr>
        <p:spPr>
          <a:xfrm>
            <a:off x="3475257" y="3600000"/>
            <a:ext cx="2190300" cy="54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16"/>
          <p:cNvSpPr txBox="1"/>
          <p:nvPr>
            <p:ph idx="6" type="title"/>
          </p:nvPr>
        </p:nvSpPr>
        <p:spPr>
          <a:xfrm>
            <a:off x="720000" y="539500"/>
            <a:ext cx="77040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17" name="Google Shape;417;p16"/>
          <p:cNvSpPr/>
          <p:nvPr/>
        </p:nvSpPr>
        <p:spPr>
          <a:xfrm>
            <a:off x="7511003" y="5585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8259538" y="441432"/>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rot="1310294">
            <a:off x="8242152" y="115897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7947386" y="711174"/>
            <a:ext cx="197508" cy="197565"/>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8266169" y="87073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flipH="1">
            <a:off x="692514" y="3276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flipH="1">
            <a:off x="1288290" y="417119"/>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flipH="1" rot="-1310294">
            <a:off x="688213" y="111262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flipH="1">
            <a:off x="1017727" y="664825"/>
            <a:ext cx="128650" cy="128682"/>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flipH="1">
            <a:off x="767810" y="82438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s">
  <p:cSld name="CUSTOM_9">
    <p:bg>
      <p:bgPr>
        <a:solidFill>
          <a:schemeClr val="dk2"/>
        </a:solidFill>
      </p:bgPr>
    </p:bg>
    <p:spTree>
      <p:nvGrpSpPr>
        <p:cNvPr id="427" name="Shape 427"/>
        <p:cNvGrpSpPr/>
        <p:nvPr/>
      </p:nvGrpSpPr>
      <p:grpSpPr>
        <a:xfrm>
          <a:off x="0" y="0"/>
          <a:ext cx="0" cy="0"/>
          <a:chOff x="0" y="0"/>
          <a:chExt cx="0" cy="0"/>
        </a:xfrm>
      </p:grpSpPr>
      <p:sp>
        <p:nvSpPr>
          <p:cNvPr id="428" name="Google Shape;428;p17"/>
          <p:cNvSpPr/>
          <p:nvPr/>
        </p:nvSpPr>
        <p:spPr>
          <a:xfrm flipH="1" rot="10800000">
            <a:off x="490575" y="1156351"/>
            <a:ext cx="7842641" cy="1834499"/>
          </a:xfrm>
          <a:custGeom>
            <a:rect b="b" l="l" r="r" t="t"/>
            <a:pathLst>
              <a:path extrusionOk="0" h="33294" w="93362">
                <a:moveTo>
                  <a:pt x="42641" y="0"/>
                </a:moveTo>
                <a:cubicBezTo>
                  <a:pt x="41535" y="0"/>
                  <a:pt x="40275" y="132"/>
                  <a:pt x="38822" y="442"/>
                </a:cubicBezTo>
                <a:cubicBezTo>
                  <a:pt x="31894" y="1925"/>
                  <a:pt x="29010" y="5923"/>
                  <a:pt x="26865" y="5923"/>
                </a:cubicBezTo>
                <a:cubicBezTo>
                  <a:pt x="26310" y="5923"/>
                  <a:pt x="25804" y="5656"/>
                  <a:pt x="25291" y="5008"/>
                </a:cubicBezTo>
                <a:cubicBezTo>
                  <a:pt x="22377" y="1339"/>
                  <a:pt x="19407" y="180"/>
                  <a:pt x="16817" y="180"/>
                </a:cubicBezTo>
                <a:cubicBezTo>
                  <a:pt x="12371" y="180"/>
                  <a:pt x="9045" y="3594"/>
                  <a:pt x="9045" y="3594"/>
                </a:cubicBezTo>
                <a:cubicBezTo>
                  <a:pt x="640" y="9738"/>
                  <a:pt x="0" y="18912"/>
                  <a:pt x="3664" y="24598"/>
                </a:cubicBezTo>
                <a:cubicBezTo>
                  <a:pt x="5227" y="27025"/>
                  <a:pt x="6787" y="27753"/>
                  <a:pt x="8263" y="27753"/>
                </a:cubicBezTo>
                <a:cubicBezTo>
                  <a:pt x="10247" y="27753"/>
                  <a:pt x="12079" y="26437"/>
                  <a:pt x="13560" y="26161"/>
                </a:cubicBezTo>
                <a:cubicBezTo>
                  <a:pt x="13683" y="26139"/>
                  <a:pt x="13790" y="26128"/>
                  <a:pt x="13884" y="26128"/>
                </a:cubicBezTo>
                <a:cubicBezTo>
                  <a:pt x="15780" y="26128"/>
                  <a:pt x="12414" y="30553"/>
                  <a:pt x="19005" y="32818"/>
                </a:cubicBezTo>
                <a:cubicBezTo>
                  <a:pt x="19974" y="33151"/>
                  <a:pt x="20965" y="33294"/>
                  <a:pt x="21961" y="33294"/>
                </a:cubicBezTo>
                <a:cubicBezTo>
                  <a:pt x="28027" y="33294"/>
                  <a:pt x="34299" y="27994"/>
                  <a:pt x="37200" y="27994"/>
                </a:cubicBezTo>
                <a:cubicBezTo>
                  <a:pt x="37224" y="27994"/>
                  <a:pt x="37249" y="27994"/>
                  <a:pt x="37273" y="27995"/>
                </a:cubicBezTo>
                <a:cubicBezTo>
                  <a:pt x="40609" y="28102"/>
                  <a:pt x="39405" y="30753"/>
                  <a:pt x="47471" y="32285"/>
                </a:cubicBezTo>
                <a:cubicBezTo>
                  <a:pt x="49051" y="32585"/>
                  <a:pt x="50463" y="32724"/>
                  <a:pt x="51784" y="32724"/>
                </a:cubicBezTo>
                <a:cubicBezTo>
                  <a:pt x="56262" y="32724"/>
                  <a:pt x="59702" y="31129"/>
                  <a:pt x="65160" y="28816"/>
                </a:cubicBezTo>
                <a:cubicBezTo>
                  <a:pt x="68935" y="27216"/>
                  <a:pt x="70884" y="26634"/>
                  <a:pt x="72312" y="26634"/>
                </a:cubicBezTo>
                <a:cubicBezTo>
                  <a:pt x="74642" y="26634"/>
                  <a:pt x="75586" y="28182"/>
                  <a:pt x="80802" y="29385"/>
                </a:cubicBezTo>
                <a:cubicBezTo>
                  <a:pt x="81265" y="29492"/>
                  <a:pt x="81736" y="29543"/>
                  <a:pt x="82210" y="29543"/>
                </a:cubicBezTo>
                <a:cubicBezTo>
                  <a:pt x="87589" y="29543"/>
                  <a:pt x="93362" y="22944"/>
                  <a:pt x="92333" y="15896"/>
                </a:cubicBezTo>
                <a:cubicBezTo>
                  <a:pt x="91075" y="7265"/>
                  <a:pt x="88641" y="1697"/>
                  <a:pt x="83016" y="549"/>
                </a:cubicBezTo>
                <a:cubicBezTo>
                  <a:pt x="82001" y="341"/>
                  <a:pt x="81093" y="250"/>
                  <a:pt x="80276" y="250"/>
                </a:cubicBezTo>
                <a:cubicBezTo>
                  <a:pt x="74209" y="250"/>
                  <a:pt x="73152" y="5292"/>
                  <a:pt x="70454" y="5292"/>
                </a:cubicBezTo>
                <a:cubicBezTo>
                  <a:pt x="69706" y="5292"/>
                  <a:pt x="68832" y="4904"/>
                  <a:pt x="67690" y="3914"/>
                </a:cubicBezTo>
                <a:cubicBezTo>
                  <a:pt x="65485" y="2002"/>
                  <a:pt x="63540" y="1358"/>
                  <a:pt x="61794" y="1358"/>
                </a:cubicBezTo>
                <a:cubicBezTo>
                  <a:pt x="58186" y="1358"/>
                  <a:pt x="55424" y="4109"/>
                  <a:pt x="52954" y="4109"/>
                </a:cubicBezTo>
                <a:cubicBezTo>
                  <a:pt x="52598" y="4109"/>
                  <a:pt x="52248" y="4052"/>
                  <a:pt x="51902" y="3921"/>
                </a:cubicBezTo>
                <a:cubicBezTo>
                  <a:pt x="49699" y="3085"/>
                  <a:pt x="47992" y="0"/>
                  <a:pt x="42641" y="0"/>
                </a:cubicBez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rot="5739162">
            <a:off x="6045633" y="730197"/>
            <a:ext cx="1974604" cy="3205476"/>
          </a:xfrm>
          <a:custGeom>
            <a:rect b="b" l="l" r="r" t="t"/>
            <a:pathLst>
              <a:path extrusionOk="0" h="12388" w="7631">
                <a:moveTo>
                  <a:pt x="1442" y="0"/>
                </a:moveTo>
                <a:cubicBezTo>
                  <a:pt x="1426" y="0"/>
                  <a:pt x="1409" y="1"/>
                  <a:pt x="1392" y="4"/>
                </a:cubicBezTo>
                <a:cubicBezTo>
                  <a:pt x="1251" y="30"/>
                  <a:pt x="1173" y="140"/>
                  <a:pt x="1137" y="280"/>
                </a:cubicBezTo>
                <a:cubicBezTo>
                  <a:pt x="1074" y="567"/>
                  <a:pt x="1079" y="869"/>
                  <a:pt x="1132" y="1166"/>
                </a:cubicBezTo>
                <a:cubicBezTo>
                  <a:pt x="1189" y="1495"/>
                  <a:pt x="1314" y="1818"/>
                  <a:pt x="1496" y="2094"/>
                </a:cubicBezTo>
                <a:lnTo>
                  <a:pt x="1517" y="2115"/>
                </a:lnTo>
                <a:cubicBezTo>
                  <a:pt x="1622" y="2548"/>
                  <a:pt x="1783" y="2970"/>
                  <a:pt x="1981" y="3366"/>
                </a:cubicBezTo>
                <a:cubicBezTo>
                  <a:pt x="2075" y="3564"/>
                  <a:pt x="2190" y="3757"/>
                  <a:pt x="2299" y="3945"/>
                </a:cubicBezTo>
                <a:cubicBezTo>
                  <a:pt x="2012" y="3762"/>
                  <a:pt x="1721" y="3580"/>
                  <a:pt x="1423" y="3413"/>
                </a:cubicBezTo>
                <a:cubicBezTo>
                  <a:pt x="1128" y="3243"/>
                  <a:pt x="796" y="3029"/>
                  <a:pt x="445" y="3029"/>
                </a:cubicBezTo>
                <a:cubicBezTo>
                  <a:pt x="419" y="3029"/>
                  <a:pt x="392" y="3030"/>
                  <a:pt x="365" y="3032"/>
                </a:cubicBezTo>
                <a:cubicBezTo>
                  <a:pt x="219" y="3048"/>
                  <a:pt x="27" y="3105"/>
                  <a:pt x="6" y="3283"/>
                </a:cubicBezTo>
                <a:cubicBezTo>
                  <a:pt x="1" y="3366"/>
                  <a:pt x="53" y="3444"/>
                  <a:pt x="105" y="3512"/>
                </a:cubicBezTo>
                <a:cubicBezTo>
                  <a:pt x="157" y="3574"/>
                  <a:pt x="214" y="3632"/>
                  <a:pt x="277" y="3684"/>
                </a:cubicBezTo>
                <a:cubicBezTo>
                  <a:pt x="558" y="3908"/>
                  <a:pt x="913" y="4007"/>
                  <a:pt x="1257" y="4059"/>
                </a:cubicBezTo>
                <a:cubicBezTo>
                  <a:pt x="1470" y="4090"/>
                  <a:pt x="1694" y="4111"/>
                  <a:pt x="1908" y="4143"/>
                </a:cubicBezTo>
                <a:cubicBezTo>
                  <a:pt x="2117" y="4174"/>
                  <a:pt x="2320" y="4226"/>
                  <a:pt x="2518" y="4294"/>
                </a:cubicBezTo>
                <a:cubicBezTo>
                  <a:pt x="2799" y="4711"/>
                  <a:pt x="3117" y="5102"/>
                  <a:pt x="3446" y="5482"/>
                </a:cubicBezTo>
                <a:cubicBezTo>
                  <a:pt x="3456" y="5503"/>
                  <a:pt x="3472" y="5519"/>
                  <a:pt x="3493" y="5534"/>
                </a:cubicBezTo>
                <a:cubicBezTo>
                  <a:pt x="3289" y="5388"/>
                  <a:pt x="3076" y="5242"/>
                  <a:pt x="2852" y="5117"/>
                </a:cubicBezTo>
                <a:cubicBezTo>
                  <a:pt x="2685" y="5029"/>
                  <a:pt x="2508" y="4945"/>
                  <a:pt x="2325" y="4878"/>
                </a:cubicBezTo>
                <a:cubicBezTo>
                  <a:pt x="2166" y="4826"/>
                  <a:pt x="1985" y="4766"/>
                  <a:pt x="1810" y="4766"/>
                </a:cubicBezTo>
                <a:cubicBezTo>
                  <a:pt x="1790" y="4766"/>
                  <a:pt x="1771" y="4767"/>
                  <a:pt x="1752" y="4768"/>
                </a:cubicBezTo>
                <a:cubicBezTo>
                  <a:pt x="1590" y="4773"/>
                  <a:pt x="1413" y="4851"/>
                  <a:pt x="1340" y="5008"/>
                </a:cubicBezTo>
                <a:cubicBezTo>
                  <a:pt x="1278" y="5159"/>
                  <a:pt x="1319" y="5326"/>
                  <a:pt x="1418" y="5446"/>
                </a:cubicBezTo>
                <a:cubicBezTo>
                  <a:pt x="1522" y="5576"/>
                  <a:pt x="1700" y="5639"/>
                  <a:pt x="1861" y="5675"/>
                </a:cubicBezTo>
                <a:cubicBezTo>
                  <a:pt x="2065" y="5711"/>
                  <a:pt x="2273" y="5717"/>
                  <a:pt x="2482" y="5727"/>
                </a:cubicBezTo>
                <a:cubicBezTo>
                  <a:pt x="2945" y="5743"/>
                  <a:pt x="3399" y="5831"/>
                  <a:pt x="3842" y="5967"/>
                </a:cubicBezTo>
                <a:cubicBezTo>
                  <a:pt x="3850" y="5969"/>
                  <a:pt x="3855" y="5971"/>
                  <a:pt x="3860" y="5971"/>
                </a:cubicBezTo>
                <a:cubicBezTo>
                  <a:pt x="3864" y="5971"/>
                  <a:pt x="3868" y="5969"/>
                  <a:pt x="3873" y="5967"/>
                </a:cubicBezTo>
                <a:cubicBezTo>
                  <a:pt x="4316" y="6472"/>
                  <a:pt x="4770" y="6983"/>
                  <a:pt x="5171" y="7515"/>
                </a:cubicBezTo>
                <a:lnTo>
                  <a:pt x="5385" y="7812"/>
                </a:lnTo>
                <a:cubicBezTo>
                  <a:pt x="5166" y="7661"/>
                  <a:pt x="4936" y="7536"/>
                  <a:pt x="4697" y="7421"/>
                </a:cubicBezTo>
                <a:cubicBezTo>
                  <a:pt x="4362" y="7254"/>
                  <a:pt x="3993" y="7071"/>
                  <a:pt x="3608" y="7071"/>
                </a:cubicBezTo>
                <a:cubicBezTo>
                  <a:pt x="3597" y="7071"/>
                  <a:pt x="3587" y="7072"/>
                  <a:pt x="3576" y="7072"/>
                </a:cubicBezTo>
                <a:cubicBezTo>
                  <a:pt x="3420" y="7072"/>
                  <a:pt x="3206" y="7108"/>
                  <a:pt x="3128" y="7265"/>
                </a:cubicBezTo>
                <a:cubicBezTo>
                  <a:pt x="3050" y="7421"/>
                  <a:pt x="3133" y="7604"/>
                  <a:pt x="3248" y="7708"/>
                </a:cubicBezTo>
                <a:cubicBezTo>
                  <a:pt x="3373" y="7817"/>
                  <a:pt x="3545" y="7880"/>
                  <a:pt x="3706" y="7927"/>
                </a:cubicBezTo>
                <a:cubicBezTo>
                  <a:pt x="3894" y="7979"/>
                  <a:pt x="4092" y="8010"/>
                  <a:pt x="4280" y="8036"/>
                </a:cubicBezTo>
                <a:cubicBezTo>
                  <a:pt x="4723" y="8099"/>
                  <a:pt x="5166" y="8109"/>
                  <a:pt x="5604" y="8213"/>
                </a:cubicBezTo>
                <a:cubicBezTo>
                  <a:pt x="5608" y="8215"/>
                  <a:pt x="5612" y="8215"/>
                  <a:pt x="5617" y="8215"/>
                </a:cubicBezTo>
                <a:cubicBezTo>
                  <a:pt x="5630" y="8215"/>
                  <a:pt x="5644" y="8211"/>
                  <a:pt x="5656" y="8203"/>
                </a:cubicBezTo>
                <a:cubicBezTo>
                  <a:pt x="5958" y="8672"/>
                  <a:pt x="6240" y="9157"/>
                  <a:pt x="6490" y="9662"/>
                </a:cubicBezTo>
                <a:cubicBezTo>
                  <a:pt x="6557" y="9808"/>
                  <a:pt x="6630" y="9960"/>
                  <a:pt x="6698" y="10111"/>
                </a:cubicBezTo>
                <a:cubicBezTo>
                  <a:pt x="6620" y="10053"/>
                  <a:pt x="6542" y="9991"/>
                  <a:pt x="6464" y="9928"/>
                </a:cubicBezTo>
                <a:cubicBezTo>
                  <a:pt x="6344" y="9824"/>
                  <a:pt x="6245" y="9704"/>
                  <a:pt x="6135" y="9600"/>
                </a:cubicBezTo>
                <a:cubicBezTo>
                  <a:pt x="6021" y="9490"/>
                  <a:pt x="5896" y="9407"/>
                  <a:pt x="5750" y="9334"/>
                </a:cubicBezTo>
                <a:cubicBezTo>
                  <a:pt x="5609" y="9261"/>
                  <a:pt x="5458" y="9183"/>
                  <a:pt x="5296" y="9167"/>
                </a:cubicBezTo>
                <a:cubicBezTo>
                  <a:pt x="5278" y="9165"/>
                  <a:pt x="5261" y="9164"/>
                  <a:pt x="5242" y="9164"/>
                </a:cubicBezTo>
                <a:cubicBezTo>
                  <a:pt x="5128" y="9164"/>
                  <a:pt x="5009" y="9207"/>
                  <a:pt x="4942" y="9298"/>
                </a:cubicBezTo>
                <a:cubicBezTo>
                  <a:pt x="4858" y="9412"/>
                  <a:pt x="4874" y="9574"/>
                  <a:pt x="4952" y="9694"/>
                </a:cubicBezTo>
                <a:cubicBezTo>
                  <a:pt x="5108" y="9939"/>
                  <a:pt x="5437" y="10064"/>
                  <a:pt x="5708" y="10137"/>
                </a:cubicBezTo>
                <a:cubicBezTo>
                  <a:pt x="6062" y="10236"/>
                  <a:pt x="6448" y="10262"/>
                  <a:pt x="6792" y="10403"/>
                </a:cubicBezTo>
                <a:cubicBezTo>
                  <a:pt x="6808" y="10408"/>
                  <a:pt x="6813" y="10408"/>
                  <a:pt x="6829" y="10408"/>
                </a:cubicBezTo>
                <a:cubicBezTo>
                  <a:pt x="7042" y="10929"/>
                  <a:pt x="7230" y="11466"/>
                  <a:pt x="7381" y="12013"/>
                </a:cubicBezTo>
                <a:cubicBezTo>
                  <a:pt x="7407" y="12117"/>
                  <a:pt x="7433" y="12216"/>
                  <a:pt x="7459" y="12321"/>
                </a:cubicBezTo>
                <a:cubicBezTo>
                  <a:pt x="7475" y="12368"/>
                  <a:pt x="7511" y="12388"/>
                  <a:pt x="7545" y="12388"/>
                </a:cubicBezTo>
                <a:cubicBezTo>
                  <a:pt x="7590" y="12388"/>
                  <a:pt x="7630" y="12353"/>
                  <a:pt x="7616" y="12300"/>
                </a:cubicBezTo>
                <a:cubicBezTo>
                  <a:pt x="7412" y="11487"/>
                  <a:pt x="7126" y="10700"/>
                  <a:pt x="6776" y="9933"/>
                </a:cubicBezTo>
                <a:cubicBezTo>
                  <a:pt x="6729" y="9834"/>
                  <a:pt x="6683" y="9730"/>
                  <a:pt x="6630" y="9636"/>
                </a:cubicBezTo>
                <a:cubicBezTo>
                  <a:pt x="6630" y="9631"/>
                  <a:pt x="6636" y="9631"/>
                  <a:pt x="6636" y="9621"/>
                </a:cubicBezTo>
                <a:cubicBezTo>
                  <a:pt x="6651" y="9464"/>
                  <a:pt x="6630" y="9298"/>
                  <a:pt x="6625" y="9141"/>
                </a:cubicBezTo>
                <a:cubicBezTo>
                  <a:pt x="6620" y="8980"/>
                  <a:pt x="6625" y="8818"/>
                  <a:pt x="6657" y="8656"/>
                </a:cubicBezTo>
                <a:cubicBezTo>
                  <a:pt x="6709" y="8375"/>
                  <a:pt x="6802" y="8078"/>
                  <a:pt x="6709" y="7791"/>
                </a:cubicBezTo>
                <a:cubicBezTo>
                  <a:pt x="6677" y="7687"/>
                  <a:pt x="6604" y="7525"/>
                  <a:pt x="6474" y="7515"/>
                </a:cubicBezTo>
                <a:cubicBezTo>
                  <a:pt x="6471" y="7515"/>
                  <a:pt x="6468" y="7515"/>
                  <a:pt x="6465" y="7515"/>
                </a:cubicBezTo>
                <a:cubicBezTo>
                  <a:pt x="6344" y="7515"/>
                  <a:pt x="6238" y="7621"/>
                  <a:pt x="6182" y="7718"/>
                </a:cubicBezTo>
                <a:cubicBezTo>
                  <a:pt x="6026" y="7974"/>
                  <a:pt x="6088" y="8271"/>
                  <a:pt x="6141" y="8547"/>
                </a:cubicBezTo>
                <a:lnTo>
                  <a:pt x="6203" y="8818"/>
                </a:lnTo>
                <a:cubicBezTo>
                  <a:pt x="5995" y="8453"/>
                  <a:pt x="5765" y="8099"/>
                  <a:pt x="5515" y="7749"/>
                </a:cubicBezTo>
                <a:cubicBezTo>
                  <a:pt x="5437" y="7645"/>
                  <a:pt x="5359" y="7536"/>
                  <a:pt x="5280" y="7432"/>
                </a:cubicBezTo>
                <a:cubicBezTo>
                  <a:pt x="5280" y="7426"/>
                  <a:pt x="5291" y="7421"/>
                  <a:pt x="5291" y="7405"/>
                </a:cubicBezTo>
                <a:cubicBezTo>
                  <a:pt x="5265" y="7035"/>
                  <a:pt x="5228" y="6655"/>
                  <a:pt x="5228" y="6285"/>
                </a:cubicBezTo>
                <a:cubicBezTo>
                  <a:pt x="5228" y="6102"/>
                  <a:pt x="5254" y="5920"/>
                  <a:pt x="5275" y="5738"/>
                </a:cubicBezTo>
                <a:cubicBezTo>
                  <a:pt x="5296" y="5571"/>
                  <a:pt x="5307" y="5394"/>
                  <a:pt x="5249" y="5232"/>
                </a:cubicBezTo>
                <a:cubicBezTo>
                  <a:pt x="5204" y="5111"/>
                  <a:pt x="5124" y="4960"/>
                  <a:pt x="4982" y="4960"/>
                </a:cubicBezTo>
                <a:cubicBezTo>
                  <a:pt x="4977" y="4960"/>
                  <a:pt x="4973" y="4961"/>
                  <a:pt x="4968" y="4961"/>
                </a:cubicBezTo>
                <a:cubicBezTo>
                  <a:pt x="4832" y="4971"/>
                  <a:pt x="4723" y="5107"/>
                  <a:pt x="4655" y="5216"/>
                </a:cubicBezTo>
                <a:cubicBezTo>
                  <a:pt x="4499" y="5508"/>
                  <a:pt x="4551" y="5889"/>
                  <a:pt x="4619" y="6201"/>
                </a:cubicBezTo>
                <a:cubicBezTo>
                  <a:pt x="4671" y="6441"/>
                  <a:pt x="4754" y="6676"/>
                  <a:pt x="4858" y="6905"/>
                </a:cubicBezTo>
                <a:cubicBezTo>
                  <a:pt x="4535" y="6509"/>
                  <a:pt x="4186" y="6118"/>
                  <a:pt x="3847" y="5727"/>
                </a:cubicBezTo>
                <a:cubicBezTo>
                  <a:pt x="3759" y="5623"/>
                  <a:pt x="3665" y="5519"/>
                  <a:pt x="3576" y="5404"/>
                </a:cubicBezTo>
                <a:cubicBezTo>
                  <a:pt x="3550" y="5206"/>
                  <a:pt x="3607" y="5003"/>
                  <a:pt x="3639" y="4805"/>
                </a:cubicBezTo>
                <a:cubicBezTo>
                  <a:pt x="3675" y="4606"/>
                  <a:pt x="3701" y="4398"/>
                  <a:pt x="3717" y="4195"/>
                </a:cubicBezTo>
                <a:cubicBezTo>
                  <a:pt x="3738" y="3986"/>
                  <a:pt x="3759" y="3783"/>
                  <a:pt x="3769" y="3574"/>
                </a:cubicBezTo>
                <a:cubicBezTo>
                  <a:pt x="3785" y="3392"/>
                  <a:pt x="3805" y="3199"/>
                  <a:pt x="3727" y="3027"/>
                </a:cubicBezTo>
                <a:cubicBezTo>
                  <a:pt x="3663" y="2898"/>
                  <a:pt x="3536" y="2797"/>
                  <a:pt x="3389" y="2797"/>
                </a:cubicBezTo>
                <a:cubicBezTo>
                  <a:pt x="3382" y="2797"/>
                  <a:pt x="3375" y="2797"/>
                  <a:pt x="3368" y="2798"/>
                </a:cubicBezTo>
                <a:cubicBezTo>
                  <a:pt x="3196" y="2813"/>
                  <a:pt x="3060" y="2949"/>
                  <a:pt x="2977" y="3084"/>
                </a:cubicBezTo>
                <a:cubicBezTo>
                  <a:pt x="2773" y="3397"/>
                  <a:pt x="2794" y="3809"/>
                  <a:pt x="2878" y="4163"/>
                </a:cubicBezTo>
                <a:cubicBezTo>
                  <a:pt x="2935" y="4403"/>
                  <a:pt x="3029" y="4643"/>
                  <a:pt x="3133" y="4872"/>
                </a:cubicBezTo>
                <a:cubicBezTo>
                  <a:pt x="2857" y="4528"/>
                  <a:pt x="2607" y="4174"/>
                  <a:pt x="2372" y="3799"/>
                </a:cubicBezTo>
                <a:cubicBezTo>
                  <a:pt x="2382" y="3627"/>
                  <a:pt x="2409" y="3460"/>
                  <a:pt x="2461" y="3293"/>
                </a:cubicBezTo>
                <a:cubicBezTo>
                  <a:pt x="2518" y="3111"/>
                  <a:pt x="2596" y="2944"/>
                  <a:pt x="2685" y="2772"/>
                </a:cubicBezTo>
                <a:cubicBezTo>
                  <a:pt x="2768" y="2605"/>
                  <a:pt x="2857" y="2443"/>
                  <a:pt x="2935" y="2266"/>
                </a:cubicBezTo>
                <a:cubicBezTo>
                  <a:pt x="3008" y="2094"/>
                  <a:pt x="3091" y="1912"/>
                  <a:pt x="3107" y="1724"/>
                </a:cubicBezTo>
                <a:cubicBezTo>
                  <a:pt x="3112" y="1568"/>
                  <a:pt x="3039" y="1401"/>
                  <a:pt x="2893" y="1338"/>
                </a:cubicBezTo>
                <a:cubicBezTo>
                  <a:pt x="2851" y="1322"/>
                  <a:pt x="2807" y="1315"/>
                  <a:pt x="2764" y="1315"/>
                </a:cubicBezTo>
                <a:cubicBezTo>
                  <a:pt x="2654" y="1315"/>
                  <a:pt x="2547" y="1363"/>
                  <a:pt x="2461" y="1437"/>
                </a:cubicBezTo>
                <a:cubicBezTo>
                  <a:pt x="2336" y="1547"/>
                  <a:pt x="2257" y="1703"/>
                  <a:pt x="2205" y="1854"/>
                </a:cubicBezTo>
                <a:cubicBezTo>
                  <a:pt x="2148" y="2026"/>
                  <a:pt x="2122" y="2198"/>
                  <a:pt x="2117" y="2376"/>
                </a:cubicBezTo>
                <a:cubicBezTo>
                  <a:pt x="2101" y="2756"/>
                  <a:pt x="2169" y="3126"/>
                  <a:pt x="2200" y="3501"/>
                </a:cubicBezTo>
                <a:cubicBezTo>
                  <a:pt x="1945" y="3048"/>
                  <a:pt x="1752" y="2563"/>
                  <a:pt x="1622" y="2063"/>
                </a:cubicBezTo>
                <a:cubicBezTo>
                  <a:pt x="1622" y="2058"/>
                  <a:pt x="1622" y="2042"/>
                  <a:pt x="1616" y="2037"/>
                </a:cubicBezTo>
                <a:lnTo>
                  <a:pt x="1616" y="2032"/>
                </a:lnTo>
                <a:cubicBezTo>
                  <a:pt x="1616" y="1995"/>
                  <a:pt x="1616" y="1959"/>
                  <a:pt x="1622" y="1922"/>
                </a:cubicBezTo>
                <a:cubicBezTo>
                  <a:pt x="1632" y="1828"/>
                  <a:pt x="1642" y="1729"/>
                  <a:pt x="1653" y="1641"/>
                </a:cubicBezTo>
                <a:cubicBezTo>
                  <a:pt x="1674" y="1463"/>
                  <a:pt x="1694" y="1281"/>
                  <a:pt x="1710" y="1104"/>
                </a:cubicBezTo>
                <a:cubicBezTo>
                  <a:pt x="1731" y="932"/>
                  <a:pt x="1757" y="749"/>
                  <a:pt x="1778" y="572"/>
                </a:cubicBezTo>
                <a:cubicBezTo>
                  <a:pt x="1788" y="426"/>
                  <a:pt x="1809" y="270"/>
                  <a:pt x="1721" y="150"/>
                </a:cubicBezTo>
                <a:cubicBezTo>
                  <a:pt x="1657" y="59"/>
                  <a:pt x="1554" y="0"/>
                  <a:pt x="1442"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txBox="1"/>
          <p:nvPr>
            <p:ph type="title"/>
          </p:nvPr>
        </p:nvSpPr>
        <p:spPr>
          <a:xfrm>
            <a:off x="720000" y="539500"/>
            <a:ext cx="77040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1" name="Google Shape;431;p17"/>
          <p:cNvSpPr/>
          <p:nvPr/>
        </p:nvSpPr>
        <p:spPr>
          <a:xfrm>
            <a:off x="8180753" y="4233415"/>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3162288" y="3044357"/>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rot="1310306">
            <a:off x="978488" y="483530"/>
            <a:ext cx="321282" cy="202089"/>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7842749" y="4356650"/>
            <a:ext cx="128650" cy="128699"/>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a:off x="8354912" y="3998346"/>
            <a:ext cx="75875" cy="75904"/>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flipH="1">
            <a:off x="669364" y="539865"/>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flipH="1">
            <a:off x="952415" y="870719"/>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flipH="1" rot="-1422645">
            <a:off x="7990976" y="4038876"/>
            <a:ext cx="232259"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flipH="1">
            <a:off x="3033652" y="2915662"/>
            <a:ext cx="128650" cy="128682"/>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flipH="1">
            <a:off x="2815685" y="2915660"/>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a:off x="669375" y="3194150"/>
            <a:ext cx="4597845" cy="1704403"/>
          </a:xfrm>
          <a:custGeom>
            <a:rect b="b" l="l" r="r" t="t"/>
            <a:pathLst>
              <a:path extrusionOk="0" h="33294" w="93362">
                <a:moveTo>
                  <a:pt x="42641" y="0"/>
                </a:moveTo>
                <a:cubicBezTo>
                  <a:pt x="41535" y="0"/>
                  <a:pt x="40275" y="132"/>
                  <a:pt x="38822" y="442"/>
                </a:cubicBezTo>
                <a:cubicBezTo>
                  <a:pt x="31894" y="1925"/>
                  <a:pt x="29010" y="5923"/>
                  <a:pt x="26865" y="5923"/>
                </a:cubicBezTo>
                <a:cubicBezTo>
                  <a:pt x="26310" y="5923"/>
                  <a:pt x="25804" y="5656"/>
                  <a:pt x="25291" y="5008"/>
                </a:cubicBezTo>
                <a:cubicBezTo>
                  <a:pt x="22377" y="1339"/>
                  <a:pt x="19407" y="180"/>
                  <a:pt x="16817" y="180"/>
                </a:cubicBezTo>
                <a:cubicBezTo>
                  <a:pt x="12371" y="180"/>
                  <a:pt x="9045" y="3594"/>
                  <a:pt x="9045" y="3594"/>
                </a:cubicBezTo>
                <a:cubicBezTo>
                  <a:pt x="640" y="9738"/>
                  <a:pt x="0" y="18912"/>
                  <a:pt x="3664" y="24598"/>
                </a:cubicBezTo>
                <a:cubicBezTo>
                  <a:pt x="5227" y="27025"/>
                  <a:pt x="6787" y="27753"/>
                  <a:pt x="8263" y="27753"/>
                </a:cubicBezTo>
                <a:cubicBezTo>
                  <a:pt x="10247" y="27753"/>
                  <a:pt x="12079" y="26437"/>
                  <a:pt x="13560" y="26161"/>
                </a:cubicBezTo>
                <a:cubicBezTo>
                  <a:pt x="13683" y="26139"/>
                  <a:pt x="13790" y="26128"/>
                  <a:pt x="13884" y="26128"/>
                </a:cubicBezTo>
                <a:cubicBezTo>
                  <a:pt x="15780" y="26128"/>
                  <a:pt x="12414" y="30553"/>
                  <a:pt x="19005" y="32818"/>
                </a:cubicBezTo>
                <a:cubicBezTo>
                  <a:pt x="19974" y="33151"/>
                  <a:pt x="20965" y="33294"/>
                  <a:pt x="21961" y="33294"/>
                </a:cubicBezTo>
                <a:cubicBezTo>
                  <a:pt x="28027" y="33294"/>
                  <a:pt x="34299" y="27994"/>
                  <a:pt x="37200" y="27994"/>
                </a:cubicBezTo>
                <a:cubicBezTo>
                  <a:pt x="37224" y="27994"/>
                  <a:pt x="37249" y="27994"/>
                  <a:pt x="37273" y="27995"/>
                </a:cubicBezTo>
                <a:cubicBezTo>
                  <a:pt x="40609" y="28102"/>
                  <a:pt x="39405" y="30753"/>
                  <a:pt x="47471" y="32285"/>
                </a:cubicBezTo>
                <a:cubicBezTo>
                  <a:pt x="49051" y="32585"/>
                  <a:pt x="50463" y="32724"/>
                  <a:pt x="51784" y="32724"/>
                </a:cubicBezTo>
                <a:cubicBezTo>
                  <a:pt x="56262" y="32724"/>
                  <a:pt x="59702" y="31129"/>
                  <a:pt x="65160" y="28816"/>
                </a:cubicBezTo>
                <a:cubicBezTo>
                  <a:pt x="68935" y="27216"/>
                  <a:pt x="70884" y="26634"/>
                  <a:pt x="72312" y="26634"/>
                </a:cubicBezTo>
                <a:cubicBezTo>
                  <a:pt x="74642" y="26634"/>
                  <a:pt x="75586" y="28182"/>
                  <a:pt x="80802" y="29385"/>
                </a:cubicBezTo>
                <a:cubicBezTo>
                  <a:pt x="81265" y="29492"/>
                  <a:pt x="81736" y="29543"/>
                  <a:pt x="82210" y="29543"/>
                </a:cubicBezTo>
                <a:cubicBezTo>
                  <a:pt x="87589" y="29543"/>
                  <a:pt x="93362" y="22944"/>
                  <a:pt x="92333" y="15896"/>
                </a:cubicBezTo>
                <a:cubicBezTo>
                  <a:pt x="91075" y="7265"/>
                  <a:pt x="88641" y="1697"/>
                  <a:pt x="83016" y="549"/>
                </a:cubicBezTo>
                <a:cubicBezTo>
                  <a:pt x="82001" y="341"/>
                  <a:pt x="81093" y="250"/>
                  <a:pt x="80276" y="250"/>
                </a:cubicBezTo>
                <a:cubicBezTo>
                  <a:pt x="74209" y="250"/>
                  <a:pt x="73152" y="5292"/>
                  <a:pt x="70454" y="5292"/>
                </a:cubicBezTo>
                <a:cubicBezTo>
                  <a:pt x="69706" y="5292"/>
                  <a:pt x="68832" y="4904"/>
                  <a:pt x="67690" y="3914"/>
                </a:cubicBezTo>
                <a:cubicBezTo>
                  <a:pt x="65485" y="2002"/>
                  <a:pt x="63540" y="1358"/>
                  <a:pt x="61794" y="1358"/>
                </a:cubicBezTo>
                <a:cubicBezTo>
                  <a:pt x="58186" y="1358"/>
                  <a:pt x="55424" y="4109"/>
                  <a:pt x="52954" y="4109"/>
                </a:cubicBezTo>
                <a:cubicBezTo>
                  <a:pt x="52598" y="4109"/>
                  <a:pt x="52248" y="4052"/>
                  <a:pt x="51902" y="3921"/>
                </a:cubicBezTo>
                <a:cubicBezTo>
                  <a:pt x="49699" y="3085"/>
                  <a:pt x="47992" y="0"/>
                  <a:pt x="426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
          <p:cNvSpPr txBox="1"/>
          <p:nvPr>
            <p:ph hasCustomPrompt="1" idx="2" type="title"/>
          </p:nvPr>
        </p:nvSpPr>
        <p:spPr>
          <a:xfrm>
            <a:off x="1078750" y="1381350"/>
            <a:ext cx="2404800" cy="1384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000"/>
              <a:buNone/>
              <a:defRPr sz="7000">
                <a:solidFill>
                  <a:schemeClr val="lt1"/>
                </a:solidFill>
              </a:defRPr>
            </a:lvl1pPr>
            <a:lvl2pPr lvl="1" rtl="0">
              <a:spcBef>
                <a:spcPts val="0"/>
              </a:spcBef>
              <a:spcAft>
                <a:spcPts val="0"/>
              </a:spcAft>
              <a:buClr>
                <a:schemeClr val="lt1"/>
              </a:buClr>
              <a:buSzPts val="7000"/>
              <a:buNone/>
              <a:defRPr sz="7000">
                <a:solidFill>
                  <a:schemeClr val="lt1"/>
                </a:solidFill>
              </a:defRPr>
            </a:lvl2pPr>
            <a:lvl3pPr lvl="2" rtl="0">
              <a:spcBef>
                <a:spcPts val="0"/>
              </a:spcBef>
              <a:spcAft>
                <a:spcPts val="0"/>
              </a:spcAft>
              <a:buClr>
                <a:schemeClr val="lt1"/>
              </a:buClr>
              <a:buSzPts val="7000"/>
              <a:buNone/>
              <a:defRPr sz="7000">
                <a:solidFill>
                  <a:schemeClr val="lt1"/>
                </a:solidFill>
              </a:defRPr>
            </a:lvl3pPr>
            <a:lvl4pPr lvl="3" rtl="0">
              <a:spcBef>
                <a:spcPts val="0"/>
              </a:spcBef>
              <a:spcAft>
                <a:spcPts val="0"/>
              </a:spcAft>
              <a:buClr>
                <a:schemeClr val="lt1"/>
              </a:buClr>
              <a:buSzPts val="7000"/>
              <a:buNone/>
              <a:defRPr sz="7000">
                <a:solidFill>
                  <a:schemeClr val="lt1"/>
                </a:solidFill>
              </a:defRPr>
            </a:lvl4pPr>
            <a:lvl5pPr lvl="4" rtl="0">
              <a:spcBef>
                <a:spcPts val="0"/>
              </a:spcBef>
              <a:spcAft>
                <a:spcPts val="0"/>
              </a:spcAft>
              <a:buClr>
                <a:schemeClr val="lt1"/>
              </a:buClr>
              <a:buSzPts val="7000"/>
              <a:buNone/>
              <a:defRPr sz="7000">
                <a:solidFill>
                  <a:schemeClr val="lt1"/>
                </a:solidFill>
              </a:defRPr>
            </a:lvl5pPr>
            <a:lvl6pPr lvl="5" rtl="0">
              <a:spcBef>
                <a:spcPts val="0"/>
              </a:spcBef>
              <a:spcAft>
                <a:spcPts val="0"/>
              </a:spcAft>
              <a:buClr>
                <a:schemeClr val="lt1"/>
              </a:buClr>
              <a:buSzPts val="7000"/>
              <a:buNone/>
              <a:defRPr sz="7000">
                <a:solidFill>
                  <a:schemeClr val="lt1"/>
                </a:solidFill>
              </a:defRPr>
            </a:lvl6pPr>
            <a:lvl7pPr lvl="6" rtl="0">
              <a:spcBef>
                <a:spcPts val="0"/>
              </a:spcBef>
              <a:spcAft>
                <a:spcPts val="0"/>
              </a:spcAft>
              <a:buClr>
                <a:schemeClr val="lt1"/>
              </a:buClr>
              <a:buSzPts val="7000"/>
              <a:buNone/>
              <a:defRPr sz="7000">
                <a:solidFill>
                  <a:schemeClr val="lt1"/>
                </a:solidFill>
              </a:defRPr>
            </a:lvl7pPr>
            <a:lvl8pPr lvl="7" rtl="0">
              <a:spcBef>
                <a:spcPts val="0"/>
              </a:spcBef>
              <a:spcAft>
                <a:spcPts val="0"/>
              </a:spcAft>
              <a:buClr>
                <a:schemeClr val="lt1"/>
              </a:buClr>
              <a:buSzPts val="7000"/>
              <a:buNone/>
              <a:defRPr sz="7000">
                <a:solidFill>
                  <a:schemeClr val="lt1"/>
                </a:solidFill>
              </a:defRPr>
            </a:lvl8pPr>
            <a:lvl9pPr lvl="8" rtl="0">
              <a:spcBef>
                <a:spcPts val="0"/>
              </a:spcBef>
              <a:spcAft>
                <a:spcPts val="0"/>
              </a:spcAft>
              <a:buClr>
                <a:schemeClr val="lt1"/>
              </a:buClr>
              <a:buSzPts val="7000"/>
              <a:buNone/>
              <a:defRPr sz="7000">
                <a:solidFill>
                  <a:schemeClr val="lt1"/>
                </a:solidFill>
              </a:defRPr>
            </a:lvl9pPr>
          </a:lstStyle>
          <a:p>
            <a:r>
              <a:t>xx%</a:t>
            </a:r>
          </a:p>
        </p:txBody>
      </p:sp>
      <p:sp>
        <p:nvSpPr>
          <p:cNvPr id="443" name="Google Shape;443;p17"/>
          <p:cNvSpPr txBox="1"/>
          <p:nvPr>
            <p:ph idx="1" type="subTitle"/>
          </p:nvPr>
        </p:nvSpPr>
        <p:spPr>
          <a:xfrm>
            <a:off x="3162300" y="1814850"/>
            <a:ext cx="1993500" cy="51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444" name="Google Shape;444;p17"/>
          <p:cNvSpPr/>
          <p:nvPr/>
        </p:nvSpPr>
        <p:spPr>
          <a:xfrm>
            <a:off x="669375" y="3194150"/>
            <a:ext cx="4597845" cy="1704403"/>
          </a:xfrm>
          <a:custGeom>
            <a:rect b="b" l="l" r="r" t="t"/>
            <a:pathLst>
              <a:path extrusionOk="0" h="33294" w="93362">
                <a:moveTo>
                  <a:pt x="42641" y="0"/>
                </a:moveTo>
                <a:cubicBezTo>
                  <a:pt x="41535" y="0"/>
                  <a:pt x="40275" y="132"/>
                  <a:pt x="38822" y="442"/>
                </a:cubicBezTo>
                <a:cubicBezTo>
                  <a:pt x="31894" y="1925"/>
                  <a:pt x="29010" y="5923"/>
                  <a:pt x="26865" y="5923"/>
                </a:cubicBezTo>
                <a:cubicBezTo>
                  <a:pt x="26310" y="5923"/>
                  <a:pt x="25804" y="5656"/>
                  <a:pt x="25291" y="5008"/>
                </a:cubicBezTo>
                <a:cubicBezTo>
                  <a:pt x="22377" y="1339"/>
                  <a:pt x="19407" y="180"/>
                  <a:pt x="16817" y="180"/>
                </a:cubicBezTo>
                <a:cubicBezTo>
                  <a:pt x="12371" y="180"/>
                  <a:pt x="9045" y="3594"/>
                  <a:pt x="9045" y="3594"/>
                </a:cubicBezTo>
                <a:cubicBezTo>
                  <a:pt x="640" y="9738"/>
                  <a:pt x="0" y="18912"/>
                  <a:pt x="3664" y="24598"/>
                </a:cubicBezTo>
                <a:cubicBezTo>
                  <a:pt x="5227" y="27025"/>
                  <a:pt x="6787" y="27753"/>
                  <a:pt x="8263" y="27753"/>
                </a:cubicBezTo>
                <a:cubicBezTo>
                  <a:pt x="10247" y="27753"/>
                  <a:pt x="12079" y="26437"/>
                  <a:pt x="13560" y="26161"/>
                </a:cubicBezTo>
                <a:cubicBezTo>
                  <a:pt x="13683" y="26139"/>
                  <a:pt x="13790" y="26128"/>
                  <a:pt x="13884" y="26128"/>
                </a:cubicBezTo>
                <a:cubicBezTo>
                  <a:pt x="15780" y="26128"/>
                  <a:pt x="12414" y="30553"/>
                  <a:pt x="19005" y="32818"/>
                </a:cubicBezTo>
                <a:cubicBezTo>
                  <a:pt x="19974" y="33151"/>
                  <a:pt x="20965" y="33294"/>
                  <a:pt x="21961" y="33294"/>
                </a:cubicBezTo>
                <a:cubicBezTo>
                  <a:pt x="28027" y="33294"/>
                  <a:pt x="34299" y="27994"/>
                  <a:pt x="37200" y="27994"/>
                </a:cubicBezTo>
                <a:cubicBezTo>
                  <a:pt x="37224" y="27994"/>
                  <a:pt x="37249" y="27994"/>
                  <a:pt x="37273" y="27995"/>
                </a:cubicBezTo>
                <a:cubicBezTo>
                  <a:pt x="40609" y="28102"/>
                  <a:pt x="39405" y="30753"/>
                  <a:pt x="47471" y="32285"/>
                </a:cubicBezTo>
                <a:cubicBezTo>
                  <a:pt x="49051" y="32585"/>
                  <a:pt x="50463" y="32724"/>
                  <a:pt x="51784" y="32724"/>
                </a:cubicBezTo>
                <a:cubicBezTo>
                  <a:pt x="56262" y="32724"/>
                  <a:pt x="59702" y="31129"/>
                  <a:pt x="65160" y="28816"/>
                </a:cubicBezTo>
                <a:cubicBezTo>
                  <a:pt x="68935" y="27216"/>
                  <a:pt x="70884" y="26634"/>
                  <a:pt x="72312" y="26634"/>
                </a:cubicBezTo>
                <a:cubicBezTo>
                  <a:pt x="74642" y="26634"/>
                  <a:pt x="75586" y="28182"/>
                  <a:pt x="80802" y="29385"/>
                </a:cubicBezTo>
                <a:cubicBezTo>
                  <a:pt x="81265" y="29492"/>
                  <a:pt x="81736" y="29543"/>
                  <a:pt x="82210" y="29543"/>
                </a:cubicBezTo>
                <a:cubicBezTo>
                  <a:pt x="87589" y="29543"/>
                  <a:pt x="93362" y="22944"/>
                  <a:pt x="92333" y="15896"/>
                </a:cubicBezTo>
                <a:cubicBezTo>
                  <a:pt x="91075" y="7265"/>
                  <a:pt x="88641" y="1697"/>
                  <a:pt x="83016" y="549"/>
                </a:cubicBezTo>
                <a:cubicBezTo>
                  <a:pt x="82001" y="341"/>
                  <a:pt x="81093" y="250"/>
                  <a:pt x="80276" y="250"/>
                </a:cubicBezTo>
                <a:cubicBezTo>
                  <a:pt x="74209" y="250"/>
                  <a:pt x="73152" y="5292"/>
                  <a:pt x="70454" y="5292"/>
                </a:cubicBezTo>
                <a:cubicBezTo>
                  <a:pt x="69706" y="5292"/>
                  <a:pt x="68832" y="4904"/>
                  <a:pt x="67690" y="3914"/>
                </a:cubicBezTo>
                <a:cubicBezTo>
                  <a:pt x="65485" y="2002"/>
                  <a:pt x="63540" y="1358"/>
                  <a:pt x="61794" y="1358"/>
                </a:cubicBezTo>
                <a:cubicBezTo>
                  <a:pt x="58186" y="1358"/>
                  <a:pt x="55424" y="4109"/>
                  <a:pt x="52954" y="4109"/>
                </a:cubicBezTo>
                <a:cubicBezTo>
                  <a:pt x="52598" y="4109"/>
                  <a:pt x="52248" y="4052"/>
                  <a:pt x="51902" y="3921"/>
                </a:cubicBezTo>
                <a:cubicBezTo>
                  <a:pt x="49699" y="3085"/>
                  <a:pt x="47992" y="0"/>
                  <a:pt x="42641" y="0"/>
                </a:cubicBezTo>
                <a:close/>
              </a:path>
            </a:pathLst>
          </a:custGeom>
          <a:solidFill>
            <a:srgbClr val="F9D22D">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txBox="1"/>
          <p:nvPr>
            <p:ph hasCustomPrompt="1" idx="3" type="title"/>
          </p:nvPr>
        </p:nvSpPr>
        <p:spPr>
          <a:xfrm>
            <a:off x="1078750" y="3354102"/>
            <a:ext cx="2407500" cy="138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EB6B84"/>
              </a:buClr>
              <a:buSzPts val="7000"/>
              <a:buNone/>
              <a:defRPr sz="7000">
                <a:solidFill>
                  <a:srgbClr val="EB6B84"/>
                </a:solidFill>
              </a:defRPr>
            </a:lvl1pPr>
            <a:lvl2pPr lvl="1" rtl="0">
              <a:spcBef>
                <a:spcPts val="0"/>
              </a:spcBef>
              <a:spcAft>
                <a:spcPts val="0"/>
              </a:spcAft>
              <a:buClr>
                <a:srgbClr val="EB6B84"/>
              </a:buClr>
              <a:buSzPts val="7000"/>
              <a:buNone/>
              <a:defRPr sz="7000">
                <a:solidFill>
                  <a:srgbClr val="EB6B84"/>
                </a:solidFill>
              </a:defRPr>
            </a:lvl2pPr>
            <a:lvl3pPr lvl="2" rtl="0">
              <a:spcBef>
                <a:spcPts val="0"/>
              </a:spcBef>
              <a:spcAft>
                <a:spcPts val="0"/>
              </a:spcAft>
              <a:buClr>
                <a:srgbClr val="EB6B84"/>
              </a:buClr>
              <a:buSzPts val="7000"/>
              <a:buNone/>
              <a:defRPr sz="7000">
                <a:solidFill>
                  <a:srgbClr val="EB6B84"/>
                </a:solidFill>
              </a:defRPr>
            </a:lvl3pPr>
            <a:lvl4pPr lvl="3" rtl="0">
              <a:spcBef>
                <a:spcPts val="0"/>
              </a:spcBef>
              <a:spcAft>
                <a:spcPts val="0"/>
              </a:spcAft>
              <a:buClr>
                <a:srgbClr val="EB6B84"/>
              </a:buClr>
              <a:buSzPts val="7000"/>
              <a:buNone/>
              <a:defRPr sz="7000">
                <a:solidFill>
                  <a:srgbClr val="EB6B84"/>
                </a:solidFill>
              </a:defRPr>
            </a:lvl4pPr>
            <a:lvl5pPr lvl="4" rtl="0">
              <a:spcBef>
                <a:spcPts val="0"/>
              </a:spcBef>
              <a:spcAft>
                <a:spcPts val="0"/>
              </a:spcAft>
              <a:buClr>
                <a:srgbClr val="EB6B84"/>
              </a:buClr>
              <a:buSzPts val="7000"/>
              <a:buNone/>
              <a:defRPr sz="7000">
                <a:solidFill>
                  <a:srgbClr val="EB6B84"/>
                </a:solidFill>
              </a:defRPr>
            </a:lvl5pPr>
            <a:lvl6pPr lvl="5" rtl="0">
              <a:spcBef>
                <a:spcPts val="0"/>
              </a:spcBef>
              <a:spcAft>
                <a:spcPts val="0"/>
              </a:spcAft>
              <a:buClr>
                <a:srgbClr val="EB6B84"/>
              </a:buClr>
              <a:buSzPts val="7000"/>
              <a:buNone/>
              <a:defRPr sz="7000">
                <a:solidFill>
                  <a:srgbClr val="EB6B84"/>
                </a:solidFill>
              </a:defRPr>
            </a:lvl6pPr>
            <a:lvl7pPr lvl="6" rtl="0">
              <a:spcBef>
                <a:spcPts val="0"/>
              </a:spcBef>
              <a:spcAft>
                <a:spcPts val="0"/>
              </a:spcAft>
              <a:buClr>
                <a:srgbClr val="EB6B84"/>
              </a:buClr>
              <a:buSzPts val="7000"/>
              <a:buNone/>
              <a:defRPr sz="7000">
                <a:solidFill>
                  <a:srgbClr val="EB6B84"/>
                </a:solidFill>
              </a:defRPr>
            </a:lvl7pPr>
            <a:lvl8pPr lvl="7" rtl="0">
              <a:spcBef>
                <a:spcPts val="0"/>
              </a:spcBef>
              <a:spcAft>
                <a:spcPts val="0"/>
              </a:spcAft>
              <a:buClr>
                <a:srgbClr val="EB6B84"/>
              </a:buClr>
              <a:buSzPts val="7000"/>
              <a:buNone/>
              <a:defRPr sz="7000">
                <a:solidFill>
                  <a:srgbClr val="EB6B84"/>
                </a:solidFill>
              </a:defRPr>
            </a:lvl8pPr>
            <a:lvl9pPr lvl="8" rtl="0">
              <a:spcBef>
                <a:spcPts val="0"/>
              </a:spcBef>
              <a:spcAft>
                <a:spcPts val="0"/>
              </a:spcAft>
              <a:buClr>
                <a:srgbClr val="EB6B84"/>
              </a:buClr>
              <a:buSzPts val="7000"/>
              <a:buNone/>
              <a:defRPr sz="7000">
                <a:solidFill>
                  <a:srgbClr val="EB6B84"/>
                </a:solidFill>
              </a:defRPr>
            </a:lvl9pPr>
          </a:lstStyle>
          <a:p>
            <a:r>
              <a:t>xx%</a:t>
            </a:r>
          </a:p>
        </p:txBody>
      </p:sp>
      <p:sp>
        <p:nvSpPr>
          <p:cNvPr id="446" name="Google Shape;446;p17"/>
          <p:cNvSpPr txBox="1"/>
          <p:nvPr>
            <p:ph idx="4" type="subTitle"/>
          </p:nvPr>
        </p:nvSpPr>
        <p:spPr>
          <a:xfrm>
            <a:off x="2857500" y="3787602"/>
            <a:ext cx="1990500" cy="51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400"/>
              <a:buNone/>
              <a:defRPr sz="1400">
                <a:solidFill>
                  <a:schemeClr val="lt2"/>
                </a:solidFill>
              </a:defRPr>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p:txBody>
      </p:sp>
      <p:grpSp>
        <p:nvGrpSpPr>
          <p:cNvPr id="447" name="Google Shape;447;p17"/>
          <p:cNvGrpSpPr/>
          <p:nvPr/>
        </p:nvGrpSpPr>
        <p:grpSpPr>
          <a:xfrm flipH="1" rot="31245">
            <a:off x="5888797" y="876864"/>
            <a:ext cx="1359346" cy="1331890"/>
            <a:chOff x="5477283" y="3285148"/>
            <a:chExt cx="2745486" cy="2690033"/>
          </a:xfrm>
        </p:grpSpPr>
        <p:sp>
          <p:nvSpPr>
            <p:cNvPr id="448" name="Google Shape;448;p17"/>
            <p:cNvSpPr/>
            <p:nvPr/>
          </p:nvSpPr>
          <p:spPr>
            <a:xfrm rot="-7417308">
              <a:off x="5459719" y="4566496"/>
              <a:ext cx="1708925" cy="295300"/>
            </a:xfrm>
            <a:custGeom>
              <a:rect b="b" l="l" r="r" t="t"/>
              <a:pathLst>
                <a:path extrusionOk="0" fill="none" h="991" w="5735">
                  <a:moveTo>
                    <a:pt x="1" y="990"/>
                  </a:moveTo>
                  <a:cubicBezTo>
                    <a:pt x="1820" y="302"/>
                    <a:pt x="3785" y="0"/>
                    <a:pt x="5734" y="12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rot="-7417308">
              <a:off x="5605937" y="3922807"/>
              <a:ext cx="282785" cy="284573"/>
            </a:xfrm>
            <a:custGeom>
              <a:rect b="b" l="l" r="r" t="t"/>
              <a:pathLst>
                <a:path extrusionOk="0" h="955" w="949">
                  <a:moveTo>
                    <a:pt x="474" y="0"/>
                  </a:moveTo>
                  <a:cubicBezTo>
                    <a:pt x="214" y="0"/>
                    <a:pt x="0" y="214"/>
                    <a:pt x="0" y="480"/>
                  </a:cubicBezTo>
                  <a:cubicBezTo>
                    <a:pt x="0" y="741"/>
                    <a:pt x="214" y="954"/>
                    <a:pt x="474" y="954"/>
                  </a:cubicBezTo>
                  <a:cubicBezTo>
                    <a:pt x="735" y="954"/>
                    <a:pt x="949" y="741"/>
                    <a:pt x="949" y="480"/>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rot="-7417308">
              <a:off x="5983051" y="4277952"/>
              <a:ext cx="1513151" cy="351320"/>
            </a:xfrm>
            <a:custGeom>
              <a:rect b="b" l="l" r="r" t="t"/>
              <a:pathLst>
                <a:path extrusionOk="0" fill="none" h="1179" w="5078">
                  <a:moveTo>
                    <a:pt x="1" y="0"/>
                  </a:moveTo>
                  <a:cubicBezTo>
                    <a:pt x="1736" y="157"/>
                    <a:pt x="3451" y="553"/>
                    <a:pt x="5077" y="117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rot="-7417308">
              <a:off x="6326293" y="3586493"/>
              <a:ext cx="283083" cy="282785"/>
            </a:xfrm>
            <a:custGeom>
              <a:rect b="b" l="l" r="r" t="t"/>
              <a:pathLst>
                <a:path extrusionOk="0" h="949" w="950">
                  <a:moveTo>
                    <a:pt x="475" y="0"/>
                  </a:moveTo>
                  <a:cubicBezTo>
                    <a:pt x="209" y="0"/>
                    <a:pt x="1" y="214"/>
                    <a:pt x="1" y="474"/>
                  </a:cubicBezTo>
                  <a:cubicBezTo>
                    <a:pt x="1" y="735"/>
                    <a:pt x="209" y="949"/>
                    <a:pt x="475" y="949"/>
                  </a:cubicBezTo>
                  <a:cubicBezTo>
                    <a:pt x="736" y="949"/>
                    <a:pt x="950" y="735"/>
                    <a:pt x="950" y="474"/>
                  </a:cubicBezTo>
                  <a:cubicBezTo>
                    <a:pt x="950" y="214"/>
                    <a:pt x="736" y="0"/>
                    <a:pt x="475"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rot="-7417308">
              <a:off x="6538365" y="3925125"/>
              <a:ext cx="1269104" cy="747338"/>
            </a:xfrm>
            <a:custGeom>
              <a:rect b="b" l="l" r="r" t="t"/>
              <a:pathLst>
                <a:path extrusionOk="0" fill="none" h="2508" w="4259">
                  <a:moveTo>
                    <a:pt x="0" y="0"/>
                  </a:moveTo>
                  <a:cubicBezTo>
                    <a:pt x="1548" y="574"/>
                    <a:pt x="3002" y="1429"/>
                    <a:pt x="4259" y="250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rot="-7417308">
              <a:off x="6992109" y="3423522"/>
              <a:ext cx="282785" cy="282785"/>
            </a:xfrm>
            <a:custGeom>
              <a:rect b="b" l="l" r="r" t="t"/>
              <a:pathLst>
                <a:path extrusionOk="0" h="949" w="949">
                  <a:moveTo>
                    <a:pt x="474" y="0"/>
                  </a:moveTo>
                  <a:cubicBezTo>
                    <a:pt x="209" y="0"/>
                    <a:pt x="0" y="214"/>
                    <a:pt x="0" y="475"/>
                  </a:cubicBezTo>
                  <a:cubicBezTo>
                    <a:pt x="0" y="735"/>
                    <a:pt x="209" y="949"/>
                    <a:pt x="474" y="949"/>
                  </a:cubicBezTo>
                  <a:cubicBezTo>
                    <a:pt x="735" y="949"/>
                    <a:pt x="949" y="735"/>
                    <a:pt x="949" y="475"/>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rot="-7417308">
              <a:off x="5919578" y="3600340"/>
              <a:ext cx="1860896" cy="2059649"/>
            </a:xfrm>
            <a:custGeom>
              <a:rect b="b" l="l" r="r" t="t"/>
              <a:pathLst>
                <a:path extrusionOk="0" h="6912" w="6245">
                  <a:moveTo>
                    <a:pt x="3946" y="0"/>
                  </a:moveTo>
                  <a:cubicBezTo>
                    <a:pt x="3749" y="0"/>
                    <a:pt x="3550" y="29"/>
                    <a:pt x="3362" y="72"/>
                  </a:cubicBezTo>
                  <a:cubicBezTo>
                    <a:pt x="3029" y="145"/>
                    <a:pt x="2706" y="249"/>
                    <a:pt x="2393" y="358"/>
                  </a:cubicBezTo>
                  <a:cubicBezTo>
                    <a:pt x="2075" y="468"/>
                    <a:pt x="1767" y="598"/>
                    <a:pt x="1476" y="770"/>
                  </a:cubicBezTo>
                  <a:cubicBezTo>
                    <a:pt x="918" y="1093"/>
                    <a:pt x="345" y="1568"/>
                    <a:pt x="183" y="2209"/>
                  </a:cubicBezTo>
                  <a:cubicBezTo>
                    <a:pt x="110" y="2496"/>
                    <a:pt x="209" y="2756"/>
                    <a:pt x="204" y="2782"/>
                  </a:cubicBezTo>
                  <a:cubicBezTo>
                    <a:pt x="1" y="3465"/>
                    <a:pt x="277" y="4247"/>
                    <a:pt x="642" y="4820"/>
                  </a:cubicBezTo>
                  <a:cubicBezTo>
                    <a:pt x="1043" y="5461"/>
                    <a:pt x="1637" y="5946"/>
                    <a:pt x="2247" y="6373"/>
                  </a:cubicBezTo>
                  <a:cubicBezTo>
                    <a:pt x="2549" y="6582"/>
                    <a:pt x="2867" y="6817"/>
                    <a:pt x="3232" y="6895"/>
                  </a:cubicBezTo>
                  <a:cubicBezTo>
                    <a:pt x="3288" y="6906"/>
                    <a:pt x="3345" y="6911"/>
                    <a:pt x="3402" y="6911"/>
                  </a:cubicBezTo>
                  <a:cubicBezTo>
                    <a:pt x="3663" y="6911"/>
                    <a:pt x="3915" y="6793"/>
                    <a:pt x="4061" y="6561"/>
                  </a:cubicBezTo>
                  <a:cubicBezTo>
                    <a:pt x="4217" y="6311"/>
                    <a:pt x="4254" y="5988"/>
                    <a:pt x="4170" y="5706"/>
                  </a:cubicBezTo>
                  <a:cubicBezTo>
                    <a:pt x="4071" y="5368"/>
                    <a:pt x="3847" y="5086"/>
                    <a:pt x="3597" y="4841"/>
                  </a:cubicBezTo>
                  <a:lnTo>
                    <a:pt x="3362" y="4607"/>
                  </a:lnTo>
                  <a:lnTo>
                    <a:pt x="3362" y="4607"/>
                  </a:lnTo>
                  <a:cubicBezTo>
                    <a:pt x="3644" y="4716"/>
                    <a:pt x="3936" y="4810"/>
                    <a:pt x="4243" y="4867"/>
                  </a:cubicBezTo>
                  <a:cubicBezTo>
                    <a:pt x="4358" y="4891"/>
                    <a:pt x="4480" y="4913"/>
                    <a:pt x="4601" y="4913"/>
                  </a:cubicBezTo>
                  <a:cubicBezTo>
                    <a:pt x="4721" y="4913"/>
                    <a:pt x="4840" y="4891"/>
                    <a:pt x="4947" y="4825"/>
                  </a:cubicBezTo>
                  <a:cubicBezTo>
                    <a:pt x="5150" y="4706"/>
                    <a:pt x="5218" y="4471"/>
                    <a:pt x="5114" y="4252"/>
                  </a:cubicBezTo>
                  <a:cubicBezTo>
                    <a:pt x="5009" y="4038"/>
                    <a:pt x="4796" y="3877"/>
                    <a:pt x="4613" y="3731"/>
                  </a:cubicBezTo>
                  <a:cubicBezTo>
                    <a:pt x="4410" y="3564"/>
                    <a:pt x="4196" y="3408"/>
                    <a:pt x="3977" y="3262"/>
                  </a:cubicBezTo>
                  <a:cubicBezTo>
                    <a:pt x="3957" y="3251"/>
                    <a:pt x="3931" y="3230"/>
                    <a:pt x="3910" y="3220"/>
                  </a:cubicBezTo>
                  <a:lnTo>
                    <a:pt x="3910" y="3220"/>
                  </a:lnTo>
                  <a:cubicBezTo>
                    <a:pt x="3983" y="3230"/>
                    <a:pt x="4045" y="3236"/>
                    <a:pt x="4118" y="3246"/>
                  </a:cubicBezTo>
                  <a:cubicBezTo>
                    <a:pt x="4275" y="3263"/>
                    <a:pt x="4438" y="3274"/>
                    <a:pt x="4604" y="3274"/>
                  </a:cubicBezTo>
                  <a:cubicBezTo>
                    <a:pt x="5034" y="3274"/>
                    <a:pt x="5477" y="3203"/>
                    <a:pt x="5838" y="2996"/>
                  </a:cubicBezTo>
                  <a:cubicBezTo>
                    <a:pt x="6062" y="2892"/>
                    <a:pt x="6245" y="2683"/>
                    <a:pt x="6208" y="2402"/>
                  </a:cubicBezTo>
                  <a:cubicBezTo>
                    <a:pt x="6177" y="2131"/>
                    <a:pt x="5963" y="1933"/>
                    <a:pt x="5724" y="1818"/>
                  </a:cubicBezTo>
                  <a:cubicBezTo>
                    <a:pt x="5349" y="1636"/>
                    <a:pt x="4924" y="1578"/>
                    <a:pt x="4501" y="1578"/>
                  </a:cubicBezTo>
                  <a:cubicBezTo>
                    <a:pt x="4284" y="1578"/>
                    <a:pt x="4067" y="1593"/>
                    <a:pt x="3858" y="1615"/>
                  </a:cubicBezTo>
                  <a:cubicBezTo>
                    <a:pt x="3748" y="1630"/>
                    <a:pt x="3644" y="1641"/>
                    <a:pt x="3534" y="1656"/>
                  </a:cubicBezTo>
                  <a:cubicBezTo>
                    <a:pt x="3821" y="1542"/>
                    <a:pt x="4092" y="1406"/>
                    <a:pt x="4347" y="1239"/>
                  </a:cubicBezTo>
                  <a:cubicBezTo>
                    <a:pt x="4582" y="1083"/>
                    <a:pt x="4853" y="854"/>
                    <a:pt x="4843" y="541"/>
                  </a:cubicBezTo>
                  <a:cubicBezTo>
                    <a:pt x="4827" y="275"/>
                    <a:pt x="4587" y="103"/>
                    <a:pt x="4347" y="46"/>
                  </a:cubicBezTo>
                  <a:cubicBezTo>
                    <a:pt x="4217" y="14"/>
                    <a:pt x="4082" y="0"/>
                    <a:pt x="3946" y="0"/>
                  </a:cubicBezTo>
                  <a:close/>
                </a:path>
              </a:pathLst>
            </a:custGeom>
            <a:solidFill>
              <a:schemeClr val="dk2"/>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rot="-7417308">
              <a:off x="6634128" y="4198837"/>
              <a:ext cx="890369" cy="1719652"/>
            </a:xfrm>
            <a:custGeom>
              <a:rect b="b" l="l" r="r" t="t"/>
              <a:pathLst>
                <a:path extrusionOk="0" h="5771" w="2988">
                  <a:moveTo>
                    <a:pt x="2268" y="1"/>
                  </a:moveTo>
                  <a:cubicBezTo>
                    <a:pt x="1997" y="105"/>
                    <a:pt x="1731" y="225"/>
                    <a:pt x="1476" y="366"/>
                  </a:cubicBezTo>
                  <a:cubicBezTo>
                    <a:pt x="923" y="694"/>
                    <a:pt x="350" y="1168"/>
                    <a:pt x="183" y="1804"/>
                  </a:cubicBezTo>
                  <a:cubicBezTo>
                    <a:pt x="115" y="2091"/>
                    <a:pt x="209" y="2352"/>
                    <a:pt x="204" y="2378"/>
                  </a:cubicBezTo>
                  <a:cubicBezTo>
                    <a:pt x="1" y="3060"/>
                    <a:pt x="277" y="3842"/>
                    <a:pt x="642" y="4416"/>
                  </a:cubicBezTo>
                  <a:cubicBezTo>
                    <a:pt x="986" y="4958"/>
                    <a:pt x="1460" y="5390"/>
                    <a:pt x="1971" y="5771"/>
                  </a:cubicBezTo>
                  <a:cubicBezTo>
                    <a:pt x="1997" y="5693"/>
                    <a:pt x="2018" y="5609"/>
                    <a:pt x="2028" y="5526"/>
                  </a:cubicBezTo>
                  <a:cubicBezTo>
                    <a:pt x="2049" y="5427"/>
                    <a:pt x="2075" y="5364"/>
                    <a:pt x="2179" y="5328"/>
                  </a:cubicBezTo>
                  <a:cubicBezTo>
                    <a:pt x="2284" y="5291"/>
                    <a:pt x="2372" y="5265"/>
                    <a:pt x="2445" y="5171"/>
                  </a:cubicBezTo>
                  <a:cubicBezTo>
                    <a:pt x="2565" y="5015"/>
                    <a:pt x="2549" y="4833"/>
                    <a:pt x="2497" y="4661"/>
                  </a:cubicBezTo>
                  <a:cubicBezTo>
                    <a:pt x="2675" y="4614"/>
                    <a:pt x="2815" y="4457"/>
                    <a:pt x="2841" y="4275"/>
                  </a:cubicBezTo>
                  <a:cubicBezTo>
                    <a:pt x="2867" y="4098"/>
                    <a:pt x="2800" y="3936"/>
                    <a:pt x="2680" y="3811"/>
                  </a:cubicBezTo>
                  <a:cubicBezTo>
                    <a:pt x="2857" y="3728"/>
                    <a:pt x="2972" y="3540"/>
                    <a:pt x="2961" y="3321"/>
                  </a:cubicBezTo>
                  <a:cubicBezTo>
                    <a:pt x="2940" y="3076"/>
                    <a:pt x="2800" y="2888"/>
                    <a:pt x="2596" y="2769"/>
                  </a:cubicBezTo>
                  <a:cubicBezTo>
                    <a:pt x="2805" y="2664"/>
                    <a:pt x="2987" y="2508"/>
                    <a:pt x="2982" y="2247"/>
                  </a:cubicBezTo>
                  <a:cubicBezTo>
                    <a:pt x="2966" y="1877"/>
                    <a:pt x="2633" y="1716"/>
                    <a:pt x="2315" y="1637"/>
                  </a:cubicBezTo>
                  <a:cubicBezTo>
                    <a:pt x="2419" y="1486"/>
                    <a:pt x="2450" y="1293"/>
                    <a:pt x="2398" y="1111"/>
                  </a:cubicBezTo>
                  <a:cubicBezTo>
                    <a:pt x="2346" y="939"/>
                    <a:pt x="2216" y="798"/>
                    <a:pt x="2054" y="725"/>
                  </a:cubicBezTo>
                  <a:cubicBezTo>
                    <a:pt x="2226" y="543"/>
                    <a:pt x="2367" y="314"/>
                    <a:pt x="2289" y="53"/>
                  </a:cubicBezTo>
                  <a:cubicBezTo>
                    <a:pt x="2284" y="32"/>
                    <a:pt x="2278" y="16"/>
                    <a:pt x="2268" y="1"/>
                  </a:cubicBezTo>
                  <a:close/>
                </a:path>
              </a:pathLst>
            </a:custGeom>
            <a:solidFill>
              <a:srgbClr val="FF9FAB"/>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17"/>
          <p:cNvSpPr/>
          <p:nvPr/>
        </p:nvSpPr>
        <p:spPr>
          <a:xfrm flipH="1" rot="1174156">
            <a:off x="5589771" y="1610881"/>
            <a:ext cx="1030079" cy="1235418"/>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3733800" y="2352675"/>
            <a:ext cx="4968959" cy="1434888"/>
          </a:xfrm>
          <a:custGeom>
            <a:rect b="b" l="l" r="r" t="t"/>
            <a:pathLst>
              <a:path extrusionOk="0" h="33294" w="93362">
                <a:moveTo>
                  <a:pt x="42641" y="0"/>
                </a:moveTo>
                <a:cubicBezTo>
                  <a:pt x="41535" y="0"/>
                  <a:pt x="40275" y="132"/>
                  <a:pt x="38822" y="442"/>
                </a:cubicBezTo>
                <a:cubicBezTo>
                  <a:pt x="31894" y="1925"/>
                  <a:pt x="29010" y="5923"/>
                  <a:pt x="26865" y="5923"/>
                </a:cubicBezTo>
                <a:cubicBezTo>
                  <a:pt x="26310" y="5923"/>
                  <a:pt x="25804" y="5656"/>
                  <a:pt x="25291" y="5008"/>
                </a:cubicBezTo>
                <a:cubicBezTo>
                  <a:pt x="22377" y="1339"/>
                  <a:pt x="19407" y="180"/>
                  <a:pt x="16817" y="180"/>
                </a:cubicBezTo>
                <a:cubicBezTo>
                  <a:pt x="12371" y="180"/>
                  <a:pt x="9045" y="3594"/>
                  <a:pt x="9045" y="3594"/>
                </a:cubicBezTo>
                <a:cubicBezTo>
                  <a:pt x="640" y="9738"/>
                  <a:pt x="0" y="18912"/>
                  <a:pt x="3664" y="24598"/>
                </a:cubicBezTo>
                <a:cubicBezTo>
                  <a:pt x="5227" y="27025"/>
                  <a:pt x="6787" y="27753"/>
                  <a:pt x="8263" y="27753"/>
                </a:cubicBezTo>
                <a:cubicBezTo>
                  <a:pt x="10247" y="27753"/>
                  <a:pt x="12079" y="26437"/>
                  <a:pt x="13560" y="26161"/>
                </a:cubicBezTo>
                <a:cubicBezTo>
                  <a:pt x="13683" y="26139"/>
                  <a:pt x="13790" y="26128"/>
                  <a:pt x="13884" y="26128"/>
                </a:cubicBezTo>
                <a:cubicBezTo>
                  <a:pt x="15780" y="26128"/>
                  <a:pt x="12414" y="30553"/>
                  <a:pt x="19005" y="32818"/>
                </a:cubicBezTo>
                <a:cubicBezTo>
                  <a:pt x="19974" y="33151"/>
                  <a:pt x="20965" y="33294"/>
                  <a:pt x="21961" y="33294"/>
                </a:cubicBezTo>
                <a:cubicBezTo>
                  <a:pt x="28027" y="33294"/>
                  <a:pt x="34299" y="27994"/>
                  <a:pt x="37200" y="27994"/>
                </a:cubicBezTo>
                <a:cubicBezTo>
                  <a:pt x="37224" y="27994"/>
                  <a:pt x="37249" y="27994"/>
                  <a:pt x="37273" y="27995"/>
                </a:cubicBezTo>
                <a:cubicBezTo>
                  <a:pt x="40609" y="28102"/>
                  <a:pt x="39405" y="30753"/>
                  <a:pt x="47471" y="32285"/>
                </a:cubicBezTo>
                <a:cubicBezTo>
                  <a:pt x="49051" y="32585"/>
                  <a:pt x="50463" y="32724"/>
                  <a:pt x="51784" y="32724"/>
                </a:cubicBezTo>
                <a:cubicBezTo>
                  <a:pt x="56262" y="32724"/>
                  <a:pt x="59702" y="31129"/>
                  <a:pt x="65160" y="28816"/>
                </a:cubicBezTo>
                <a:cubicBezTo>
                  <a:pt x="68935" y="27216"/>
                  <a:pt x="70884" y="26634"/>
                  <a:pt x="72312" y="26634"/>
                </a:cubicBezTo>
                <a:cubicBezTo>
                  <a:pt x="74642" y="26634"/>
                  <a:pt x="75586" y="28182"/>
                  <a:pt x="80802" y="29385"/>
                </a:cubicBezTo>
                <a:cubicBezTo>
                  <a:pt x="81265" y="29492"/>
                  <a:pt x="81736" y="29543"/>
                  <a:pt x="82210" y="29543"/>
                </a:cubicBezTo>
                <a:cubicBezTo>
                  <a:pt x="87589" y="29543"/>
                  <a:pt x="93362" y="22944"/>
                  <a:pt x="92333" y="15896"/>
                </a:cubicBezTo>
                <a:cubicBezTo>
                  <a:pt x="91075" y="7265"/>
                  <a:pt x="88641" y="1697"/>
                  <a:pt x="83016" y="549"/>
                </a:cubicBezTo>
                <a:cubicBezTo>
                  <a:pt x="82001" y="341"/>
                  <a:pt x="81093" y="250"/>
                  <a:pt x="80276" y="250"/>
                </a:cubicBezTo>
                <a:cubicBezTo>
                  <a:pt x="74209" y="250"/>
                  <a:pt x="73152" y="5292"/>
                  <a:pt x="70454" y="5292"/>
                </a:cubicBezTo>
                <a:cubicBezTo>
                  <a:pt x="69706" y="5292"/>
                  <a:pt x="68832" y="4904"/>
                  <a:pt x="67690" y="3914"/>
                </a:cubicBezTo>
                <a:cubicBezTo>
                  <a:pt x="65485" y="2002"/>
                  <a:pt x="63540" y="1358"/>
                  <a:pt x="61794" y="1358"/>
                </a:cubicBezTo>
                <a:cubicBezTo>
                  <a:pt x="58186" y="1358"/>
                  <a:pt x="55424" y="4109"/>
                  <a:pt x="52954" y="4109"/>
                </a:cubicBezTo>
                <a:cubicBezTo>
                  <a:pt x="52598" y="4109"/>
                  <a:pt x="52248" y="4052"/>
                  <a:pt x="51902" y="3921"/>
                </a:cubicBezTo>
                <a:cubicBezTo>
                  <a:pt x="49699" y="3085"/>
                  <a:pt x="47992" y="0"/>
                  <a:pt x="42641"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txBox="1"/>
          <p:nvPr>
            <p:ph hasCustomPrompt="1" idx="5" type="title"/>
          </p:nvPr>
        </p:nvSpPr>
        <p:spPr>
          <a:xfrm>
            <a:off x="5923575" y="2377869"/>
            <a:ext cx="2404800" cy="138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7000"/>
              <a:buNone/>
              <a:defRPr sz="7000">
                <a:solidFill>
                  <a:schemeClr val="lt1"/>
                </a:solidFill>
              </a:defRPr>
            </a:lvl1pPr>
            <a:lvl2pPr lvl="1" rtl="0" algn="r">
              <a:spcBef>
                <a:spcPts val="0"/>
              </a:spcBef>
              <a:spcAft>
                <a:spcPts val="0"/>
              </a:spcAft>
              <a:buClr>
                <a:schemeClr val="lt1"/>
              </a:buClr>
              <a:buSzPts val="7000"/>
              <a:buNone/>
              <a:defRPr sz="7000">
                <a:solidFill>
                  <a:schemeClr val="lt1"/>
                </a:solidFill>
              </a:defRPr>
            </a:lvl2pPr>
            <a:lvl3pPr lvl="2" rtl="0" algn="r">
              <a:spcBef>
                <a:spcPts val="0"/>
              </a:spcBef>
              <a:spcAft>
                <a:spcPts val="0"/>
              </a:spcAft>
              <a:buClr>
                <a:schemeClr val="lt1"/>
              </a:buClr>
              <a:buSzPts val="7000"/>
              <a:buNone/>
              <a:defRPr sz="7000">
                <a:solidFill>
                  <a:schemeClr val="lt1"/>
                </a:solidFill>
              </a:defRPr>
            </a:lvl3pPr>
            <a:lvl4pPr lvl="3" rtl="0" algn="r">
              <a:spcBef>
                <a:spcPts val="0"/>
              </a:spcBef>
              <a:spcAft>
                <a:spcPts val="0"/>
              </a:spcAft>
              <a:buClr>
                <a:schemeClr val="lt1"/>
              </a:buClr>
              <a:buSzPts val="7000"/>
              <a:buNone/>
              <a:defRPr sz="7000">
                <a:solidFill>
                  <a:schemeClr val="lt1"/>
                </a:solidFill>
              </a:defRPr>
            </a:lvl4pPr>
            <a:lvl5pPr lvl="4" rtl="0" algn="r">
              <a:spcBef>
                <a:spcPts val="0"/>
              </a:spcBef>
              <a:spcAft>
                <a:spcPts val="0"/>
              </a:spcAft>
              <a:buClr>
                <a:schemeClr val="lt1"/>
              </a:buClr>
              <a:buSzPts val="7000"/>
              <a:buNone/>
              <a:defRPr sz="7000">
                <a:solidFill>
                  <a:schemeClr val="lt1"/>
                </a:solidFill>
              </a:defRPr>
            </a:lvl5pPr>
            <a:lvl6pPr lvl="5" rtl="0" algn="r">
              <a:spcBef>
                <a:spcPts val="0"/>
              </a:spcBef>
              <a:spcAft>
                <a:spcPts val="0"/>
              </a:spcAft>
              <a:buClr>
                <a:schemeClr val="lt1"/>
              </a:buClr>
              <a:buSzPts val="7000"/>
              <a:buNone/>
              <a:defRPr sz="7000">
                <a:solidFill>
                  <a:schemeClr val="lt1"/>
                </a:solidFill>
              </a:defRPr>
            </a:lvl6pPr>
            <a:lvl7pPr lvl="6" rtl="0" algn="r">
              <a:spcBef>
                <a:spcPts val="0"/>
              </a:spcBef>
              <a:spcAft>
                <a:spcPts val="0"/>
              </a:spcAft>
              <a:buClr>
                <a:schemeClr val="lt1"/>
              </a:buClr>
              <a:buSzPts val="7000"/>
              <a:buNone/>
              <a:defRPr sz="7000">
                <a:solidFill>
                  <a:schemeClr val="lt1"/>
                </a:solidFill>
              </a:defRPr>
            </a:lvl7pPr>
            <a:lvl8pPr lvl="7" rtl="0" algn="r">
              <a:spcBef>
                <a:spcPts val="0"/>
              </a:spcBef>
              <a:spcAft>
                <a:spcPts val="0"/>
              </a:spcAft>
              <a:buClr>
                <a:schemeClr val="lt1"/>
              </a:buClr>
              <a:buSzPts val="7000"/>
              <a:buNone/>
              <a:defRPr sz="7000">
                <a:solidFill>
                  <a:schemeClr val="lt1"/>
                </a:solidFill>
              </a:defRPr>
            </a:lvl8pPr>
            <a:lvl9pPr lvl="8" rtl="0" algn="r">
              <a:spcBef>
                <a:spcPts val="0"/>
              </a:spcBef>
              <a:spcAft>
                <a:spcPts val="0"/>
              </a:spcAft>
              <a:buClr>
                <a:schemeClr val="lt1"/>
              </a:buClr>
              <a:buSzPts val="7000"/>
              <a:buNone/>
              <a:defRPr sz="7000">
                <a:solidFill>
                  <a:schemeClr val="lt1"/>
                </a:solidFill>
              </a:defRPr>
            </a:lvl9pPr>
          </a:lstStyle>
          <a:p>
            <a:r>
              <a:t>xx%</a:t>
            </a:r>
          </a:p>
        </p:txBody>
      </p:sp>
      <p:sp>
        <p:nvSpPr>
          <p:cNvPr id="459" name="Google Shape;459;p17"/>
          <p:cNvSpPr txBox="1"/>
          <p:nvPr>
            <p:ph idx="6" type="subTitle"/>
          </p:nvPr>
        </p:nvSpPr>
        <p:spPr>
          <a:xfrm>
            <a:off x="4210050" y="2811369"/>
            <a:ext cx="1993500" cy="517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460" name="Google Shape;460;p17"/>
          <p:cNvSpPr/>
          <p:nvPr/>
        </p:nvSpPr>
        <p:spPr>
          <a:xfrm>
            <a:off x="5340738" y="3787607"/>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flipH="1">
            <a:off x="5611777" y="3869662"/>
            <a:ext cx="128650" cy="128682"/>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s 2">
  <p:cSld name="CUSTOM_3_2">
    <p:bg>
      <p:bgPr>
        <a:solidFill>
          <a:srgbClr val="F9D22D">
            <a:alpha val="46880"/>
          </a:srgbClr>
        </a:solidFill>
      </p:bgPr>
    </p:bg>
    <p:spTree>
      <p:nvGrpSpPr>
        <p:cNvPr id="462" name="Shape 462"/>
        <p:cNvGrpSpPr/>
        <p:nvPr/>
      </p:nvGrpSpPr>
      <p:grpSpPr>
        <a:xfrm>
          <a:off x="0" y="0"/>
          <a:ext cx="0" cy="0"/>
          <a:chOff x="0" y="0"/>
          <a:chExt cx="0" cy="0"/>
        </a:xfrm>
      </p:grpSpPr>
      <p:sp>
        <p:nvSpPr>
          <p:cNvPr id="463" name="Google Shape;463;p18"/>
          <p:cNvSpPr txBox="1"/>
          <p:nvPr>
            <p:ph type="title"/>
          </p:nvPr>
        </p:nvSpPr>
        <p:spPr>
          <a:xfrm>
            <a:off x="720000" y="539500"/>
            <a:ext cx="77040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4" name="Google Shape;464;p18"/>
          <p:cNvSpPr/>
          <p:nvPr/>
        </p:nvSpPr>
        <p:spPr>
          <a:xfrm>
            <a:off x="780175" y="1628775"/>
            <a:ext cx="3600900" cy="2952600"/>
          </a:xfrm>
          <a:prstGeom prst="roundRect">
            <a:avLst>
              <a:gd fmla="val 871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4699060" y="1605025"/>
            <a:ext cx="3600900" cy="2952600"/>
          </a:xfrm>
          <a:prstGeom prst="roundRect">
            <a:avLst>
              <a:gd fmla="val 871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txBox="1"/>
          <p:nvPr>
            <p:ph idx="1" type="body"/>
          </p:nvPr>
        </p:nvSpPr>
        <p:spPr>
          <a:xfrm>
            <a:off x="1041475" y="2390775"/>
            <a:ext cx="2773500" cy="2190600"/>
          </a:xfrm>
          <a:prstGeom prst="rect">
            <a:avLst/>
          </a:prstGeom>
        </p:spPr>
        <p:txBody>
          <a:bodyPr anchorCtr="0" anchor="t" bIns="91425" lIns="0"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67" name="Google Shape;467;p18"/>
          <p:cNvSpPr txBox="1"/>
          <p:nvPr>
            <p:ph idx="2" type="body"/>
          </p:nvPr>
        </p:nvSpPr>
        <p:spPr>
          <a:xfrm>
            <a:off x="4960360" y="2382863"/>
            <a:ext cx="2773500" cy="2190600"/>
          </a:xfrm>
          <a:prstGeom prst="rect">
            <a:avLst/>
          </a:prstGeom>
        </p:spPr>
        <p:txBody>
          <a:bodyPr anchorCtr="0" anchor="t" bIns="91425" lIns="0"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68" name="Google Shape;468;p18"/>
          <p:cNvSpPr/>
          <p:nvPr/>
        </p:nvSpPr>
        <p:spPr>
          <a:xfrm>
            <a:off x="7511003" y="5585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a:off x="8259538" y="441432"/>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rot="1310294">
            <a:off x="8242152" y="115897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7947386" y="711174"/>
            <a:ext cx="197508" cy="197565"/>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8266169" y="87073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flipH="1">
            <a:off x="692514" y="3276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flipH="1">
            <a:off x="1288290" y="417119"/>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flipH="1" rot="-1310294">
            <a:off x="688213" y="111262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flipH="1">
            <a:off x="1017727" y="664825"/>
            <a:ext cx="128650" cy="128682"/>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flipH="1">
            <a:off x="767810" y="82438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bg>
      <p:bgPr>
        <a:solidFill>
          <a:srgbClr val="F9D22D">
            <a:alpha val="46880"/>
          </a:srgbClr>
        </a:solidFill>
      </p:bgPr>
    </p:bg>
    <p:spTree>
      <p:nvGrpSpPr>
        <p:cNvPr id="478" name="Shape 478"/>
        <p:cNvGrpSpPr/>
        <p:nvPr/>
      </p:nvGrpSpPr>
      <p:grpSpPr>
        <a:xfrm>
          <a:off x="0" y="0"/>
          <a:ext cx="0" cy="0"/>
          <a:chOff x="0" y="0"/>
          <a:chExt cx="0" cy="0"/>
        </a:xfrm>
      </p:grpSpPr>
      <p:sp>
        <p:nvSpPr>
          <p:cNvPr id="479" name="Google Shape;479;p19"/>
          <p:cNvSpPr txBox="1"/>
          <p:nvPr>
            <p:ph idx="1" type="body"/>
          </p:nvPr>
        </p:nvSpPr>
        <p:spPr>
          <a:xfrm>
            <a:off x="5821500" y="2241700"/>
            <a:ext cx="2609400" cy="1901700"/>
          </a:xfrm>
          <a:prstGeom prst="rect">
            <a:avLst/>
          </a:prstGeom>
        </p:spPr>
        <p:txBody>
          <a:bodyPr anchorCtr="0" anchor="ctr" bIns="91425" lIns="91425" spcFirstLastPara="1" rIns="91425" wrap="square" tIns="91425">
            <a:noAutofit/>
          </a:bodyPr>
          <a:lstStyle>
            <a:lvl1pPr indent="-317500" lvl="0" marL="457200" rtl="0" algn="r">
              <a:spcBef>
                <a:spcPts val="0"/>
              </a:spcBef>
              <a:spcAft>
                <a:spcPts val="0"/>
              </a:spcAft>
              <a:buClr>
                <a:schemeClr val="dk1"/>
              </a:buClr>
              <a:buSzPts val="1400"/>
              <a:buChar char="●"/>
              <a:defRPr sz="1400">
                <a:solidFill>
                  <a:schemeClr val="dk1"/>
                </a:solidFill>
              </a:defRPr>
            </a:lvl1pPr>
            <a:lvl2pPr indent="-317500" lvl="1" marL="914400" rtl="0" algn="r">
              <a:spcBef>
                <a:spcPts val="1600"/>
              </a:spcBef>
              <a:spcAft>
                <a:spcPts val="0"/>
              </a:spcAft>
              <a:buClr>
                <a:schemeClr val="dk1"/>
              </a:buClr>
              <a:buSzPts val="1400"/>
              <a:buChar char="○"/>
              <a:defRPr>
                <a:solidFill>
                  <a:schemeClr val="dk1"/>
                </a:solidFill>
              </a:defRPr>
            </a:lvl2pPr>
            <a:lvl3pPr indent="-317500" lvl="2" marL="1371600" rtl="0" algn="r">
              <a:spcBef>
                <a:spcPts val="1600"/>
              </a:spcBef>
              <a:spcAft>
                <a:spcPts val="0"/>
              </a:spcAft>
              <a:buClr>
                <a:schemeClr val="dk1"/>
              </a:buClr>
              <a:buSzPts val="1400"/>
              <a:buChar char="■"/>
              <a:defRPr>
                <a:solidFill>
                  <a:schemeClr val="dk1"/>
                </a:solidFill>
              </a:defRPr>
            </a:lvl3pPr>
            <a:lvl4pPr indent="-317500" lvl="3" marL="1828800" rtl="0" algn="r">
              <a:spcBef>
                <a:spcPts val="1600"/>
              </a:spcBef>
              <a:spcAft>
                <a:spcPts val="0"/>
              </a:spcAft>
              <a:buClr>
                <a:schemeClr val="dk1"/>
              </a:buClr>
              <a:buSzPts val="1400"/>
              <a:buChar char="●"/>
              <a:defRPr>
                <a:solidFill>
                  <a:schemeClr val="dk1"/>
                </a:solidFill>
              </a:defRPr>
            </a:lvl4pPr>
            <a:lvl5pPr indent="-317500" lvl="4" marL="2286000" rtl="0" algn="r">
              <a:spcBef>
                <a:spcPts val="1600"/>
              </a:spcBef>
              <a:spcAft>
                <a:spcPts val="0"/>
              </a:spcAft>
              <a:buClr>
                <a:schemeClr val="dk1"/>
              </a:buClr>
              <a:buSzPts val="1400"/>
              <a:buChar char="○"/>
              <a:defRPr>
                <a:solidFill>
                  <a:schemeClr val="dk1"/>
                </a:solidFill>
              </a:defRPr>
            </a:lvl5pPr>
            <a:lvl6pPr indent="-317500" lvl="5" marL="2743200" rtl="0" algn="r">
              <a:spcBef>
                <a:spcPts val="1600"/>
              </a:spcBef>
              <a:spcAft>
                <a:spcPts val="0"/>
              </a:spcAft>
              <a:buClr>
                <a:schemeClr val="dk1"/>
              </a:buClr>
              <a:buSzPts val="1400"/>
              <a:buChar char="■"/>
              <a:defRPr>
                <a:solidFill>
                  <a:schemeClr val="dk1"/>
                </a:solidFill>
              </a:defRPr>
            </a:lvl6pPr>
            <a:lvl7pPr indent="-317500" lvl="6" marL="3200400" rtl="0" algn="r">
              <a:spcBef>
                <a:spcPts val="1600"/>
              </a:spcBef>
              <a:spcAft>
                <a:spcPts val="0"/>
              </a:spcAft>
              <a:buClr>
                <a:schemeClr val="dk1"/>
              </a:buClr>
              <a:buSzPts val="1400"/>
              <a:buChar char="●"/>
              <a:defRPr>
                <a:solidFill>
                  <a:schemeClr val="dk1"/>
                </a:solidFill>
              </a:defRPr>
            </a:lvl7pPr>
            <a:lvl8pPr indent="-317500" lvl="7" marL="3657600" rtl="0" algn="r">
              <a:spcBef>
                <a:spcPts val="1600"/>
              </a:spcBef>
              <a:spcAft>
                <a:spcPts val="0"/>
              </a:spcAft>
              <a:buClr>
                <a:schemeClr val="dk1"/>
              </a:buClr>
              <a:buSzPts val="1400"/>
              <a:buChar char="○"/>
              <a:defRPr>
                <a:solidFill>
                  <a:schemeClr val="dk1"/>
                </a:solidFill>
              </a:defRPr>
            </a:lvl8pPr>
            <a:lvl9pPr indent="-317500" lvl="8" marL="4114800" rtl="0" algn="r">
              <a:spcBef>
                <a:spcPts val="1600"/>
              </a:spcBef>
              <a:spcAft>
                <a:spcPts val="1600"/>
              </a:spcAft>
              <a:buClr>
                <a:schemeClr val="dk1"/>
              </a:buClr>
              <a:buSzPts val="1400"/>
              <a:buChar char="■"/>
              <a:defRPr>
                <a:solidFill>
                  <a:schemeClr val="dk1"/>
                </a:solidFill>
              </a:defRPr>
            </a:lvl9pPr>
          </a:lstStyle>
          <a:p/>
        </p:txBody>
      </p:sp>
      <p:sp>
        <p:nvSpPr>
          <p:cNvPr id="480" name="Google Shape;480;p19"/>
          <p:cNvSpPr txBox="1"/>
          <p:nvPr>
            <p:ph type="title"/>
          </p:nvPr>
        </p:nvSpPr>
        <p:spPr>
          <a:xfrm>
            <a:off x="3954000" y="1225296"/>
            <a:ext cx="4476900" cy="1016400"/>
          </a:xfrm>
          <a:prstGeom prst="rect">
            <a:avLst/>
          </a:prstGeom>
        </p:spPr>
        <p:txBody>
          <a:bodyPr anchorCtr="0" anchor="ctr" bIns="0" lIns="0" spcFirstLastPara="1" rIns="91425" wrap="square" tIns="0">
            <a:noAutofit/>
          </a:bodyPr>
          <a:lstStyle>
            <a:lvl1pPr lvl="0" rtl="0" algn="r">
              <a:spcBef>
                <a:spcPts val="0"/>
              </a:spcBef>
              <a:spcAft>
                <a:spcPts val="0"/>
              </a:spcAft>
              <a:buClr>
                <a:schemeClr val="accent1"/>
              </a:buClr>
              <a:buSzPts val="3000"/>
              <a:buNone/>
              <a:defRPr>
                <a:solidFill>
                  <a:schemeClr val="accent1"/>
                </a:solidFill>
              </a:defRPr>
            </a:lvl1pPr>
            <a:lvl2pPr lvl="1" rtl="0" algn="r">
              <a:spcBef>
                <a:spcPts val="0"/>
              </a:spcBef>
              <a:spcAft>
                <a:spcPts val="0"/>
              </a:spcAft>
              <a:buSzPts val="3800"/>
              <a:buNone/>
              <a:defRPr sz="3800"/>
            </a:lvl2pPr>
            <a:lvl3pPr lvl="2" rtl="0" algn="r">
              <a:spcBef>
                <a:spcPts val="0"/>
              </a:spcBef>
              <a:spcAft>
                <a:spcPts val="0"/>
              </a:spcAft>
              <a:buSzPts val="3800"/>
              <a:buNone/>
              <a:defRPr sz="3800"/>
            </a:lvl3pPr>
            <a:lvl4pPr lvl="3" rtl="0" algn="r">
              <a:spcBef>
                <a:spcPts val="0"/>
              </a:spcBef>
              <a:spcAft>
                <a:spcPts val="0"/>
              </a:spcAft>
              <a:buSzPts val="3800"/>
              <a:buNone/>
              <a:defRPr sz="3800"/>
            </a:lvl4pPr>
            <a:lvl5pPr lvl="4" rtl="0" algn="r">
              <a:spcBef>
                <a:spcPts val="0"/>
              </a:spcBef>
              <a:spcAft>
                <a:spcPts val="0"/>
              </a:spcAft>
              <a:buSzPts val="3800"/>
              <a:buNone/>
              <a:defRPr sz="3800"/>
            </a:lvl5pPr>
            <a:lvl6pPr lvl="5" rtl="0" algn="r">
              <a:spcBef>
                <a:spcPts val="0"/>
              </a:spcBef>
              <a:spcAft>
                <a:spcPts val="0"/>
              </a:spcAft>
              <a:buSzPts val="3800"/>
              <a:buNone/>
              <a:defRPr sz="3800"/>
            </a:lvl6pPr>
            <a:lvl7pPr lvl="6" rtl="0" algn="r">
              <a:spcBef>
                <a:spcPts val="0"/>
              </a:spcBef>
              <a:spcAft>
                <a:spcPts val="0"/>
              </a:spcAft>
              <a:buSzPts val="3800"/>
              <a:buNone/>
              <a:defRPr sz="3800"/>
            </a:lvl7pPr>
            <a:lvl8pPr lvl="7" rtl="0" algn="r">
              <a:spcBef>
                <a:spcPts val="0"/>
              </a:spcBef>
              <a:spcAft>
                <a:spcPts val="0"/>
              </a:spcAft>
              <a:buSzPts val="3800"/>
              <a:buNone/>
              <a:defRPr sz="3800"/>
            </a:lvl8pPr>
            <a:lvl9pPr lvl="8" rtl="0" algn="r">
              <a:spcBef>
                <a:spcPts val="0"/>
              </a:spcBef>
              <a:spcAft>
                <a:spcPts val="0"/>
              </a:spcAft>
              <a:buSzPts val="3800"/>
              <a:buNone/>
              <a:defRPr sz="3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
    <p:bg>
      <p:bgPr>
        <a:solidFill>
          <a:srgbClr val="F9D22D">
            <a:alpha val="46880"/>
          </a:srgbClr>
        </a:solidFill>
      </p:bgPr>
    </p:bg>
    <p:spTree>
      <p:nvGrpSpPr>
        <p:cNvPr id="481" name="Shape 481"/>
        <p:cNvGrpSpPr/>
        <p:nvPr/>
      </p:nvGrpSpPr>
      <p:grpSpPr>
        <a:xfrm>
          <a:off x="0" y="0"/>
          <a:ext cx="0" cy="0"/>
          <a:chOff x="0" y="0"/>
          <a:chExt cx="0" cy="0"/>
        </a:xfrm>
      </p:grpSpPr>
      <p:sp>
        <p:nvSpPr>
          <p:cNvPr id="482" name="Google Shape;482;p20"/>
          <p:cNvSpPr txBox="1"/>
          <p:nvPr>
            <p:ph idx="1" type="body"/>
          </p:nvPr>
        </p:nvSpPr>
        <p:spPr>
          <a:xfrm>
            <a:off x="753600" y="2241700"/>
            <a:ext cx="2609400" cy="1901700"/>
          </a:xfrm>
          <a:prstGeom prst="rect">
            <a:avLst/>
          </a:prstGeom>
        </p:spPr>
        <p:txBody>
          <a:bodyPr anchorCtr="0" anchor="ctr" bIns="91425" lIns="91425" spcFirstLastPara="1" rIns="0" wrap="square" tIns="91425">
            <a:noAutofit/>
          </a:bodyPr>
          <a:lstStyle>
            <a:lvl1pPr indent="-317500" lvl="0" marL="457200" rtl="0">
              <a:spcBef>
                <a:spcPts val="0"/>
              </a:spcBef>
              <a:spcAft>
                <a:spcPts val="0"/>
              </a:spcAft>
              <a:buClr>
                <a:schemeClr val="dk1"/>
              </a:buClr>
              <a:buSzPts val="1400"/>
              <a:buChar char="●"/>
              <a:defRPr sz="14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83" name="Google Shape;483;p20"/>
          <p:cNvSpPr txBox="1"/>
          <p:nvPr>
            <p:ph type="title"/>
          </p:nvPr>
        </p:nvSpPr>
        <p:spPr>
          <a:xfrm>
            <a:off x="753600" y="1225296"/>
            <a:ext cx="4476900" cy="1016400"/>
          </a:xfrm>
          <a:prstGeom prst="rect">
            <a:avLst/>
          </a:prstGeom>
        </p:spPr>
        <p:txBody>
          <a:bodyPr anchorCtr="0" anchor="ctr" bIns="0" lIns="91425" spcFirstLastPara="1" rIns="0" wrap="square" tIns="0">
            <a:noAutofit/>
          </a:bodyPr>
          <a:lstStyle>
            <a:lvl1pPr lvl="0" rtl="0">
              <a:spcBef>
                <a:spcPts val="0"/>
              </a:spcBef>
              <a:spcAft>
                <a:spcPts val="0"/>
              </a:spcAft>
              <a:buClr>
                <a:schemeClr val="accent1"/>
              </a:buClr>
              <a:buSzPts val="3000"/>
              <a:buNone/>
              <a:defRPr>
                <a:solidFill>
                  <a:schemeClr val="accent1"/>
                </a:solidFill>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9D22D">
            <a:alpha val="46880"/>
          </a:srgbClr>
        </a:solidFill>
      </p:bgPr>
    </p:bg>
    <p:spTree>
      <p:nvGrpSpPr>
        <p:cNvPr id="11" name="Shape 11"/>
        <p:cNvGrpSpPr/>
        <p:nvPr/>
      </p:nvGrpSpPr>
      <p:grpSpPr>
        <a:xfrm>
          <a:off x="0" y="0"/>
          <a:ext cx="0" cy="0"/>
          <a:chOff x="0" y="0"/>
          <a:chExt cx="0" cy="0"/>
        </a:xfrm>
      </p:grpSpPr>
      <p:sp>
        <p:nvSpPr>
          <p:cNvPr id="12" name="Google Shape;12;p3"/>
          <p:cNvSpPr/>
          <p:nvPr/>
        </p:nvSpPr>
        <p:spPr>
          <a:xfrm>
            <a:off x="1105574" y="-788505"/>
            <a:ext cx="6688528" cy="9758087"/>
          </a:xfrm>
          <a:custGeom>
            <a:rect b="b" l="l" r="r" t="t"/>
            <a:pathLst>
              <a:path extrusionOk="0" h="54402" w="37289">
                <a:moveTo>
                  <a:pt x="6098" y="1"/>
                </a:moveTo>
                <a:cubicBezTo>
                  <a:pt x="6098" y="1"/>
                  <a:pt x="4139" y="5583"/>
                  <a:pt x="4133" y="10832"/>
                </a:cubicBezTo>
                <a:cubicBezTo>
                  <a:pt x="2700" y="15341"/>
                  <a:pt x="0" y="20814"/>
                  <a:pt x="2048" y="30660"/>
                </a:cubicBezTo>
                <a:cubicBezTo>
                  <a:pt x="3821" y="39182"/>
                  <a:pt x="7433" y="54402"/>
                  <a:pt x="7433" y="54402"/>
                </a:cubicBezTo>
                <a:lnTo>
                  <a:pt x="16335" y="54402"/>
                </a:lnTo>
                <a:cubicBezTo>
                  <a:pt x="16335" y="54402"/>
                  <a:pt x="19285" y="33073"/>
                  <a:pt x="17565" y="28992"/>
                </a:cubicBezTo>
                <a:lnTo>
                  <a:pt x="19713" y="28992"/>
                </a:lnTo>
                <a:cubicBezTo>
                  <a:pt x="17998" y="33073"/>
                  <a:pt x="20948" y="54402"/>
                  <a:pt x="20948" y="54402"/>
                </a:cubicBezTo>
                <a:lnTo>
                  <a:pt x="29845" y="54402"/>
                </a:lnTo>
                <a:cubicBezTo>
                  <a:pt x="29845" y="54402"/>
                  <a:pt x="33462" y="39182"/>
                  <a:pt x="35235" y="30660"/>
                </a:cubicBezTo>
                <a:cubicBezTo>
                  <a:pt x="37288" y="20814"/>
                  <a:pt x="34588" y="15341"/>
                  <a:pt x="33155" y="10832"/>
                </a:cubicBezTo>
                <a:cubicBezTo>
                  <a:pt x="33155" y="6480"/>
                  <a:pt x="31190" y="1"/>
                  <a:pt x="31190" y="1"/>
                </a:cubicBezTo>
                <a:close/>
              </a:path>
            </a:pathLst>
          </a:custGeom>
          <a:solidFill>
            <a:srgbClr val="EB6B84"/>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rot="9040292">
            <a:off x="3592785" y="705904"/>
            <a:ext cx="99417" cy="496688"/>
          </a:xfrm>
          <a:custGeom>
            <a:rect b="b" l="l" r="r" t="t"/>
            <a:pathLst>
              <a:path extrusionOk="0" h="2503" w="501">
                <a:moveTo>
                  <a:pt x="444" y="0"/>
                </a:moveTo>
                <a:cubicBezTo>
                  <a:pt x="423" y="433"/>
                  <a:pt x="381" y="855"/>
                  <a:pt x="324" y="1277"/>
                </a:cubicBezTo>
                <a:cubicBezTo>
                  <a:pt x="292" y="1486"/>
                  <a:pt x="246" y="1694"/>
                  <a:pt x="193" y="1898"/>
                </a:cubicBezTo>
                <a:cubicBezTo>
                  <a:pt x="141" y="2096"/>
                  <a:pt x="68" y="2299"/>
                  <a:pt x="1" y="2502"/>
                </a:cubicBezTo>
                <a:cubicBezTo>
                  <a:pt x="115" y="2320"/>
                  <a:pt x="214" y="2127"/>
                  <a:pt x="282" y="1924"/>
                </a:cubicBezTo>
                <a:cubicBezTo>
                  <a:pt x="303" y="1872"/>
                  <a:pt x="324" y="1819"/>
                  <a:pt x="334" y="1767"/>
                </a:cubicBezTo>
                <a:cubicBezTo>
                  <a:pt x="350" y="1715"/>
                  <a:pt x="371" y="1663"/>
                  <a:pt x="381" y="1611"/>
                </a:cubicBezTo>
                <a:cubicBezTo>
                  <a:pt x="407" y="1507"/>
                  <a:pt x="428" y="1397"/>
                  <a:pt x="449" y="1293"/>
                </a:cubicBezTo>
                <a:cubicBezTo>
                  <a:pt x="480" y="1074"/>
                  <a:pt x="501" y="860"/>
                  <a:pt x="501" y="647"/>
                </a:cubicBezTo>
                <a:cubicBezTo>
                  <a:pt x="501" y="433"/>
                  <a:pt x="485" y="209"/>
                  <a:pt x="444" y="0"/>
                </a:cubicBezTo>
                <a:close/>
              </a:path>
            </a:pathLst>
          </a:custGeom>
          <a:solidFill>
            <a:srgbClr val="F79C9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rot="9507534">
            <a:off x="3471542" y="918862"/>
            <a:ext cx="454819" cy="342702"/>
          </a:xfrm>
          <a:custGeom>
            <a:rect b="b" l="l" r="r" t="t"/>
            <a:pathLst>
              <a:path extrusionOk="0" h="1727" w="2292">
                <a:moveTo>
                  <a:pt x="1313" y="1"/>
                </a:moveTo>
                <a:cubicBezTo>
                  <a:pt x="715" y="1"/>
                  <a:pt x="1" y="466"/>
                  <a:pt x="488" y="1726"/>
                </a:cubicBezTo>
                <a:lnTo>
                  <a:pt x="1436" y="1612"/>
                </a:lnTo>
                <a:cubicBezTo>
                  <a:pt x="1436" y="1612"/>
                  <a:pt x="2291" y="658"/>
                  <a:pt x="1890" y="204"/>
                </a:cubicBezTo>
                <a:cubicBezTo>
                  <a:pt x="1773" y="76"/>
                  <a:pt x="1552" y="1"/>
                  <a:pt x="131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9040292">
            <a:off x="3076205" y="-642145"/>
            <a:ext cx="900110" cy="1216418"/>
          </a:xfrm>
          <a:custGeom>
            <a:rect b="b" l="l" r="r" t="t"/>
            <a:pathLst>
              <a:path extrusionOk="0" fill="none" h="6130" w="4536">
                <a:moveTo>
                  <a:pt x="4536" y="0"/>
                </a:moveTo>
                <a:cubicBezTo>
                  <a:pt x="4536" y="0"/>
                  <a:pt x="3363" y="4086"/>
                  <a:pt x="1" y="613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9040292">
            <a:off x="3321560" y="569613"/>
            <a:ext cx="175021" cy="180974"/>
          </a:xfrm>
          <a:custGeom>
            <a:rect b="b" l="l" r="r" t="t"/>
            <a:pathLst>
              <a:path extrusionOk="0" h="912" w="882">
                <a:moveTo>
                  <a:pt x="453" y="1"/>
                </a:moveTo>
                <a:cubicBezTo>
                  <a:pt x="310" y="1"/>
                  <a:pt x="183" y="100"/>
                  <a:pt x="105" y="287"/>
                </a:cubicBezTo>
                <a:cubicBezTo>
                  <a:pt x="1" y="542"/>
                  <a:pt x="48" y="803"/>
                  <a:pt x="246" y="886"/>
                </a:cubicBezTo>
                <a:cubicBezTo>
                  <a:pt x="286" y="903"/>
                  <a:pt x="326" y="911"/>
                  <a:pt x="367" y="911"/>
                </a:cubicBezTo>
                <a:cubicBezTo>
                  <a:pt x="533" y="911"/>
                  <a:pt x="694" y="774"/>
                  <a:pt x="778" y="573"/>
                </a:cubicBezTo>
                <a:cubicBezTo>
                  <a:pt x="882" y="323"/>
                  <a:pt x="809" y="125"/>
                  <a:pt x="606" y="36"/>
                </a:cubicBezTo>
                <a:cubicBezTo>
                  <a:pt x="554" y="12"/>
                  <a:pt x="502" y="1"/>
                  <a:pt x="453"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rot="9040292">
            <a:off x="3066422" y="-237387"/>
            <a:ext cx="471685" cy="251618"/>
          </a:xfrm>
          <a:custGeom>
            <a:rect b="b" l="l" r="r" t="t"/>
            <a:pathLst>
              <a:path extrusionOk="0" fill="none" h="1268" w="2377">
                <a:moveTo>
                  <a:pt x="2377" y="0"/>
                </a:moveTo>
                <a:cubicBezTo>
                  <a:pt x="2377" y="0"/>
                  <a:pt x="1564" y="1090"/>
                  <a:pt x="0" y="1267"/>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9040292">
            <a:off x="3420286" y="13320"/>
            <a:ext cx="54967" cy="253602"/>
          </a:xfrm>
          <a:custGeom>
            <a:rect b="b" l="l" r="r" t="t"/>
            <a:pathLst>
              <a:path extrusionOk="0" fill="none" h="1278" w="277">
                <a:moveTo>
                  <a:pt x="276" y="1"/>
                </a:moveTo>
                <a:cubicBezTo>
                  <a:pt x="276" y="1"/>
                  <a:pt x="0" y="668"/>
                  <a:pt x="120" y="127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9040292">
            <a:off x="2924196" y="989798"/>
            <a:ext cx="385761" cy="395683"/>
          </a:xfrm>
          <a:custGeom>
            <a:rect b="b" l="l" r="r" t="t"/>
            <a:pathLst>
              <a:path extrusionOk="0" h="1994" w="1944">
                <a:moveTo>
                  <a:pt x="1062" y="0"/>
                </a:moveTo>
                <a:cubicBezTo>
                  <a:pt x="851" y="0"/>
                  <a:pt x="639" y="83"/>
                  <a:pt x="480" y="251"/>
                </a:cubicBezTo>
                <a:cubicBezTo>
                  <a:pt x="1" y="767"/>
                  <a:pt x="37" y="1992"/>
                  <a:pt x="37" y="1992"/>
                </a:cubicBezTo>
                <a:cubicBezTo>
                  <a:pt x="37" y="1992"/>
                  <a:pt x="78" y="1994"/>
                  <a:pt x="147" y="1994"/>
                </a:cubicBezTo>
                <a:cubicBezTo>
                  <a:pt x="548" y="1994"/>
                  <a:pt x="1911" y="1929"/>
                  <a:pt x="1929" y="1054"/>
                </a:cubicBezTo>
                <a:cubicBezTo>
                  <a:pt x="1943" y="357"/>
                  <a:pt x="1502" y="0"/>
                  <a:pt x="1062"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9040292">
            <a:off x="3137962" y="1108577"/>
            <a:ext cx="465930" cy="372268"/>
          </a:xfrm>
          <a:custGeom>
            <a:rect b="b" l="l" r="r" t="t"/>
            <a:pathLst>
              <a:path extrusionOk="0" h="1876" w="2348">
                <a:moveTo>
                  <a:pt x="1031" y="1"/>
                </a:moveTo>
                <a:cubicBezTo>
                  <a:pt x="892" y="1"/>
                  <a:pt x="758" y="43"/>
                  <a:pt x="642" y="142"/>
                </a:cubicBezTo>
                <a:cubicBezTo>
                  <a:pt x="1" y="674"/>
                  <a:pt x="230" y="1711"/>
                  <a:pt x="704" y="1847"/>
                </a:cubicBezTo>
                <a:cubicBezTo>
                  <a:pt x="704" y="1847"/>
                  <a:pt x="771" y="1875"/>
                  <a:pt x="888" y="1875"/>
                </a:cubicBezTo>
                <a:cubicBezTo>
                  <a:pt x="1081" y="1875"/>
                  <a:pt x="1413" y="1798"/>
                  <a:pt x="1815" y="1393"/>
                </a:cubicBezTo>
                <a:cubicBezTo>
                  <a:pt x="2347" y="861"/>
                  <a:pt x="1650" y="1"/>
                  <a:pt x="1031"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9040292">
            <a:off x="3364129" y="1029929"/>
            <a:ext cx="437355" cy="420091"/>
          </a:xfrm>
          <a:custGeom>
            <a:rect b="b" l="l" r="r" t="t"/>
            <a:pathLst>
              <a:path extrusionOk="0" h="2117" w="2204">
                <a:moveTo>
                  <a:pt x="1181" y="0"/>
                </a:moveTo>
                <a:cubicBezTo>
                  <a:pt x="751" y="0"/>
                  <a:pt x="0" y="649"/>
                  <a:pt x="963" y="2114"/>
                </a:cubicBezTo>
                <a:cubicBezTo>
                  <a:pt x="963" y="2114"/>
                  <a:pt x="974" y="2116"/>
                  <a:pt x="994" y="2116"/>
                </a:cubicBezTo>
                <a:cubicBezTo>
                  <a:pt x="1097" y="2116"/>
                  <a:pt x="1438" y="2065"/>
                  <a:pt x="1787" y="1442"/>
                </a:cubicBezTo>
                <a:cubicBezTo>
                  <a:pt x="2204" y="696"/>
                  <a:pt x="1641" y="50"/>
                  <a:pt x="1229" y="3"/>
                </a:cubicBezTo>
                <a:cubicBezTo>
                  <a:pt x="1214" y="1"/>
                  <a:pt x="1197" y="0"/>
                  <a:pt x="1181"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9040292">
            <a:off x="3483823" y="939399"/>
            <a:ext cx="410764" cy="413543"/>
          </a:xfrm>
          <a:custGeom>
            <a:rect b="b" l="l" r="r" t="t"/>
            <a:pathLst>
              <a:path extrusionOk="0" h="2084" w="2070">
                <a:moveTo>
                  <a:pt x="1179" y="1"/>
                </a:moveTo>
                <a:cubicBezTo>
                  <a:pt x="891" y="1"/>
                  <a:pt x="582" y="265"/>
                  <a:pt x="371" y="494"/>
                </a:cubicBezTo>
                <a:cubicBezTo>
                  <a:pt x="1" y="895"/>
                  <a:pt x="219" y="1818"/>
                  <a:pt x="673" y="2084"/>
                </a:cubicBezTo>
                <a:cubicBezTo>
                  <a:pt x="673" y="2084"/>
                  <a:pt x="2070" y="1474"/>
                  <a:pt x="1731" y="536"/>
                </a:cubicBezTo>
                <a:cubicBezTo>
                  <a:pt x="1588" y="140"/>
                  <a:pt x="1389" y="1"/>
                  <a:pt x="1179"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9040292">
            <a:off x="2964173" y="1004296"/>
            <a:ext cx="375641" cy="420091"/>
          </a:xfrm>
          <a:custGeom>
            <a:rect b="b" l="l" r="r" t="t"/>
            <a:pathLst>
              <a:path extrusionOk="0" h="2117" w="1893">
                <a:moveTo>
                  <a:pt x="915" y="1"/>
                </a:moveTo>
                <a:cubicBezTo>
                  <a:pt x="475" y="1"/>
                  <a:pt x="0" y="459"/>
                  <a:pt x="0" y="459"/>
                </a:cubicBezTo>
                <a:lnTo>
                  <a:pt x="714" y="2116"/>
                </a:lnTo>
                <a:cubicBezTo>
                  <a:pt x="714" y="2116"/>
                  <a:pt x="1892" y="1397"/>
                  <a:pt x="1470" y="422"/>
                </a:cubicBezTo>
                <a:cubicBezTo>
                  <a:pt x="1331" y="107"/>
                  <a:pt x="1127" y="1"/>
                  <a:pt x="915"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9040292">
            <a:off x="2976055" y="730496"/>
            <a:ext cx="884235" cy="584397"/>
          </a:xfrm>
          <a:custGeom>
            <a:rect b="b" l="l" r="r" t="t"/>
            <a:pathLst>
              <a:path extrusionOk="0" h="2945" w="4456">
                <a:moveTo>
                  <a:pt x="1753" y="1"/>
                </a:moveTo>
                <a:cubicBezTo>
                  <a:pt x="1489" y="1"/>
                  <a:pt x="1244" y="62"/>
                  <a:pt x="1048" y="203"/>
                </a:cubicBezTo>
                <a:cubicBezTo>
                  <a:pt x="0" y="954"/>
                  <a:pt x="1319" y="2945"/>
                  <a:pt x="1319" y="2945"/>
                </a:cubicBezTo>
                <a:cubicBezTo>
                  <a:pt x="1319" y="2945"/>
                  <a:pt x="1323" y="2945"/>
                  <a:pt x="1331" y="2945"/>
                </a:cubicBezTo>
                <a:cubicBezTo>
                  <a:pt x="1482" y="2945"/>
                  <a:pt x="3007" y="2921"/>
                  <a:pt x="3784" y="1986"/>
                </a:cubicBezTo>
                <a:cubicBezTo>
                  <a:pt x="4455" y="1187"/>
                  <a:pt x="2918" y="1"/>
                  <a:pt x="175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9040292">
            <a:off x="3235735" y="870252"/>
            <a:ext cx="615353" cy="408383"/>
          </a:xfrm>
          <a:custGeom>
            <a:rect b="b" l="l" r="r" t="t"/>
            <a:pathLst>
              <a:path extrusionOk="0" h="2058" w="3101">
                <a:moveTo>
                  <a:pt x="1216" y="0"/>
                </a:moveTo>
                <a:cubicBezTo>
                  <a:pt x="1033" y="0"/>
                  <a:pt x="864" y="43"/>
                  <a:pt x="730" y="140"/>
                </a:cubicBezTo>
                <a:cubicBezTo>
                  <a:pt x="0" y="666"/>
                  <a:pt x="913" y="2058"/>
                  <a:pt x="913" y="2058"/>
                </a:cubicBezTo>
                <a:cubicBezTo>
                  <a:pt x="913" y="2058"/>
                  <a:pt x="915" y="2058"/>
                  <a:pt x="919" y="2058"/>
                </a:cubicBezTo>
                <a:cubicBezTo>
                  <a:pt x="1011" y="2058"/>
                  <a:pt x="2084" y="2043"/>
                  <a:pt x="2633" y="1385"/>
                </a:cubicBezTo>
                <a:cubicBezTo>
                  <a:pt x="3100" y="828"/>
                  <a:pt x="2024" y="0"/>
                  <a:pt x="1216"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9040292">
            <a:off x="2854248" y="676261"/>
            <a:ext cx="593723" cy="369291"/>
          </a:xfrm>
          <a:custGeom>
            <a:rect b="b" l="l" r="r" t="t"/>
            <a:pathLst>
              <a:path extrusionOk="0" h="1861" w="2992">
                <a:moveTo>
                  <a:pt x="1987" y="0"/>
                </a:moveTo>
                <a:cubicBezTo>
                  <a:pt x="1307" y="0"/>
                  <a:pt x="431" y="325"/>
                  <a:pt x="0" y="1189"/>
                </a:cubicBezTo>
                <a:cubicBezTo>
                  <a:pt x="0" y="1189"/>
                  <a:pt x="376" y="1700"/>
                  <a:pt x="1246" y="1841"/>
                </a:cubicBezTo>
                <a:cubicBezTo>
                  <a:pt x="1325" y="1854"/>
                  <a:pt x="1402" y="1860"/>
                  <a:pt x="1477" y="1860"/>
                </a:cubicBezTo>
                <a:cubicBezTo>
                  <a:pt x="2214" y="1860"/>
                  <a:pt x="2728" y="1236"/>
                  <a:pt x="2904" y="564"/>
                </a:cubicBezTo>
                <a:cubicBezTo>
                  <a:pt x="2992" y="230"/>
                  <a:pt x="2559" y="0"/>
                  <a:pt x="198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9040292">
            <a:off x="3476082" y="547898"/>
            <a:ext cx="566141" cy="660001"/>
          </a:xfrm>
          <a:custGeom>
            <a:rect b="b" l="l" r="r" t="t"/>
            <a:pathLst>
              <a:path extrusionOk="0" h="3326" w="2853">
                <a:moveTo>
                  <a:pt x="1027" y="0"/>
                </a:moveTo>
                <a:cubicBezTo>
                  <a:pt x="254" y="0"/>
                  <a:pt x="1" y="1592"/>
                  <a:pt x="684" y="2517"/>
                </a:cubicBezTo>
                <a:cubicBezTo>
                  <a:pt x="1186" y="3190"/>
                  <a:pt x="1763" y="3326"/>
                  <a:pt x="2149" y="3326"/>
                </a:cubicBezTo>
                <a:cubicBezTo>
                  <a:pt x="2412" y="3326"/>
                  <a:pt x="2586" y="3262"/>
                  <a:pt x="2586" y="3262"/>
                </a:cubicBezTo>
                <a:cubicBezTo>
                  <a:pt x="2586" y="3262"/>
                  <a:pt x="2852" y="1318"/>
                  <a:pt x="1633" y="276"/>
                </a:cubicBezTo>
                <a:cubicBezTo>
                  <a:pt x="1407" y="83"/>
                  <a:pt x="1203" y="0"/>
                  <a:pt x="102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9040292">
            <a:off x="3093700" y="647311"/>
            <a:ext cx="624878" cy="469303"/>
          </a:xfrm>
          <a:custGeom>
            <a:rect b="b" l="l" r="r" t="t"/>
            <a:pathLst>
              <a:path extrusionOk="0" h="2365" w="3149">
                <a:moveTo>
                  <a:pt x="1082" y="1"/>
                </a:moveTo>
                <a:cubicBezTo>
                  <a:pt x="690" y="1"/>
                  <a:pt x="376" y="145"/>
                  <a:pt x="246" y="443"/>
                </a:cubicBezTo>
                <a:cubicBezTo>
                  <a:pt x="1" y="1016"/>
                  <a:pt x="532" y="1861"/>
                  <a:pt x="855" y="2147"/>
                </a:cubicBezTo>
                <a:cubicBezTo>
                  <a:pt x="855" y="2147"/>
                  <a:pt x="1233" y="2364"/>
                  <a:pt x="1697" y="2364"/>
                </a:cubicBezTo>
                <a:cubicBezTo>
                  <a:pt x="1880" y="2364"/>
                  <a:pt x="2076" y="2330"/>
                  <a:pt x="2268" y="2236"/>
                </a:cubicBezTo>
                <a:cubicBezTo>
                  <a:pt x="2946" y="1902"/>
                  <a:pt x="3149" y="870"/>
                  <a:pt x="2289" y="365"/>
                </a:cubicBezTo>
                <a:cubicBezTo>
                  <a:pt x="1876" y="124"/>
                  <a:pt x="1445" y="1"/>
                  <a:pt x="1082"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9040292">
            <a:off x="2931079" y="-78015"/>
            <a:ext cx="439736" cy="346669"/>
          </a:xfrm>
          <a:custGeom>
            <a:rect b="b" l="l" r="r" t="t"/>
            <a:pathLst>
              <a:path extrusionOk="0" h="1747" w="2216">
                <a:moveTo>
                  <a:pt x="1335" y="1"/>
                </a:moveTo>
                <a:cubicBezTo>
                  <a:pt x="1160" y="1"/>
                  <a:pt x="968" y="59"/>
                  <a:pt x="766" y="181"/>
                </a:cubicBezTo>
                <a:cubicBezTo>
                  <a:pt x="256" y="489"/>
                  <a:pt x="0" y="1010"/>
                  <a:pt x="250" y="1411"/>
                </a:cubicBezTo>
                <a:cubicBezTo>
                  <a:pt x="385" y="1638"/>
                  <a:pt x="620" y="1746"/>
                  <a:pt x="889" y="1746"/>
                </a:cubicBezTo>
                <a:cubicBezTo>
                  <a:pt x="1108" y="1746"/>
                  <a:pt x="1350" y="1675"/>
                  <a:pt x="1580" y="1536"/>
                </a:cubicBezTo>
                <a:cubicBezTo>
                  <a:pt x="2085" y="1229"/>
                  <a:pt x="2215" y="786"/>
                  <a:pt x="1970" y="374"/>
                </a:cubicBezTo>
                <a:cubicBezTo>
                  <a:pt x="1820" y="133"/>
                  <a:pt x="1598" y="1"/>
                  <a:pt x="1335"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9040292">
            <a:off x="3409892" y="201103"/>
            <a:ext cx="245268" cy="297655"/>
          </a:xfrm>
          <a:custGeom>
            <a:rect b="b" l="l" r="r" t="t"/>
            <a:pathLst>
              <a:path extrusionOk="0" h="1500" w="1236">
                <a:moveTo>
                  <a:pt x="620" y="1"/>
                </a:moveTo>
                <a:cubicBezTo>
                  <a:pt x="293" y="1"/>
                  <a:pt x="57" y="234"/>
                  <a:pt x="32" y="659"/>
                </a:cubicBezTo>
                <a:cubicBezTo>
                  <a:pt x="1" y="1102"/>
                  <a:pt x="209" y="1472"/>
                  <a:pt x="569" y="1498"/>
                </a:cubicBezTo>
                <a:cubicBezTo>
                  <a:pt x="581" y="1499"/>
                  <a:pt x="593" y="1499"/>
                  <a:pt x="606" y="1499"/>
                </a:cubicBezTo>
                <a:cubicBezTo>
                  <a:pt x="936" y="1499"/>
                  <a:pt x="1179" y="1164"/>
                  <a:pt x="1205" y="737"/>
                </a:cubicBezTo>
                <a:cubicBezTo>
                  <a:pt x="1236" y="294"/>
                  <a:pt x="1017" y="23"/>
                  <a:pt x="662" y="2"/>
                </a:cubicBezTo>
                <a:cubicBezTo>
                  <a:pt x="648" y="1"/>
                  <a:pt x="634" y="1"/>
                  <a:pt x="620"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374105">
            <a:off x="4528104" y="-285106"/>
            <a:ext cx="349865" cy="1010698"/>
          </a:xfrm>
          <a:custGeom>
            <a:rect b="b" l="l" r="r" t="t"/>
            <a:pathLst>
              <a:path extrusionOk="0" fill="none" h="5093" w="1763">
                <a:moveTo>
                  <a:pt x="1" y="1"/>
                </a:moveTo>
                <a:cubicBezTo>
                  <a:pt x="1" y="1"/>
                  <a:pt x="1763" y="2138"/>
                  <a:pt x="277" y="509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10374105">
            <a:off x="4675241" y="626691"/>
            <a:ext cx="340538" cy="321090"/>
          </a:xfrm>
          <a:custGeom>
            <a:rect b="b" l="l" r="r" t="t"/>
            <a:pathLst>
              <a:path extrusionOk="0" h="1618" w="1716">
                <a:moveTo>
                  <a:pt x="755" y="0"/>
                </a:moveTo>
                <a:cubicBezTo>
                  <a:pt x="619" y="0"/>
                  <a:pt x="484" y="49"/>
                  <a:pt x="360" y="144"/>
                </a:cubicBezTo>
                <a:cubicBezTo>
                  <a:pt x="42" y="384"/>
                  <a:pt x="0" y="775"/>
                  <a:pt x="308" y="1182"/>
                </a:cubicBezTo>
                <a:cubicBezTo>
                  <a:pt x="516" y="1453"/>
                  <a:pt x="794" y="1618"/>
                  <a:pt x="1052" y="1618"/>
                </a:cubicBezTo>
                <a:cubicBezTo>
                  <a:pt x="1175" y="1618"/>
                  <a:pt x="1293" y="1580"/>
                  <a:pt x="1397" y="1499"/>
                </a:cubicBezTo>
                <a:cubicBezTo>
                  <a:pt x="1715" y="1254"/>
                  <a:pt x="1684" y="770"/>
                  <a:pt x="1376" y="368"/>
                </a:cubicBezTo>
                <a:cubicBezTo>
                  <a:pt x="1189" y="120"/>
                  <a:pt x="970" y="0"/>
                  <a:pt x="755"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10374105">
            <a:off x="4723062" y="-15435"/>
            <a:ext cx="226628" cy="412773"/>
          </a:xfrm>
          <a:custGeom>
            <a:rect b="b" l="l" r="r" t="t"/>
            <a:pathLst>
              <a:path extrusionOk="0" fill="none" h="2080" w="1142">
                <a:moveTo>
                  <a:pt x="0" y="0"/>
                </a:moveTo>
                <a:cubicBezTo>
                  <a:pt x="0" y="0"/>
                  <a:pt x="1142" y="996"/>
                  <a:pt x="1084" y="208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10374105">
            <a:off x="4579735" y="275393"/>
            <a:ext cx="111925" cy="166697"/>
          </a:xfrm>
          <a:custGeom>
            <a:rect b="b" l="l" r="r" t="t"/>
            <a:pathLst>
              <a:path extrusionOk="0" fill="none" h="840" w="564">
                <a:moveTo>
                  <a:pt x="563" y="0"/>
                </a:moveTo>
                <a:cubicBezTo>
                  <a:pt x="563" y="0"/>
                  <a:pt x="537" y="370"/>
                  <a:pt x="1" y="839"/>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10374105">
            <a:off x="4331945" y="327314"/>
            <a:ext cx="336370" cy="324265"/>
          </a:xfrm>
          <a:custGeom>
            <a:rect b="b" l="l" r="r" t="t"/>
            <a:pathLst>
              <a:path extrusionOk="0" h="1634" w="1695">
                <a:moveTo>
                  <a:pt x="931" y="0"/>
                </a:moveTo>
                <a:cubicBezTo>
                  <a:pt x="710" y="0"/>
                  <a:pt x="490" y="130"/>
                  <a:pt x="308" y="395"/>
                </a:cubicBezTo>
                <a:cubicBezTo>
                  <a:pt x="22" y="812"/>
                  <a:pt x="1" y="1302"/>
                  <a:pt x="334" y="1531"/>
                </a:cubicBezTo>
                <a:cubicBezTo>
                  <a:pt x="432" y="1601"/>
                  <a:pt x="542" y="1634"/>
                  <a:pt x="654" y="1634"/>
                </a:cubicBezTo>
                <a:cubicBezTo>
                  <a:pt x="919" y="1634"/>
                  <a:pt x="1203" y="1455"/>
                  <a:pt x="1408" y="1166"/>
                </a:cubicBezTo>
                <a:cubicBezTo>
                  <a:pt x="1695" y="749"/>
                  <a:pt x="1643" y="364"/>
                  <a:pt x="1309" y="129"/>
                </a:cubicBezTo>
                <a:cubicBezTo>
                  <a:pt x="1187" y="43"/>
                  <a:pt x="1059" y="0"/>
                  <a:pt x="931"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10374105">
            <a:off x="4823680" y="325399"/>
            <a:ext cx="367328" cy="301443"/>
          </a:xfrm>
          <a:custGeom>
            <a:rect b="b" l="l" r="r" t="t"/>
            <a:pathLst>
              <a:path extrusionOk="0" h="1519" w="1851">
                <a:moveTo>
                  <a:pt x="736" y="0"/>
                </a:moveTo>
                <a:cubicBezTo>
                  <a:pt x="539" y="0"/>
                  <a:pt x="365" y="93"/>
                  <a:pt x="235" y="268"/>
                </a:cubicBezTo>
                <a:cubicBezTo>
                  <a:pt x="1" y="596"/>
                  <a:pt x="74" y="982"/>
                  <a:pt x="475" y="1279"/>
                </a:cubicBezTo>
                <a:cubicBezTo>
                  <a:pt x="684" y="1434"/>
                  <a:pt x="914" y="1518"/>
                  <a:pt x="1121" y="1518"/>
                </a:cubicBezTo>
                <a:cubicBezTo>
                  <a:pt x="1317" y="1518"/>
                  <a:pt x="1492" y="1444"/>
                  <a:pt x="1611" y="1284"/>
                </a:cubicBezTo>
                <a:cubicBezTo>
                  <a:pt x="1851" y="961"/>
                  <a:pt x="1679" y="502"/>
                  <a:pt x="1272" y="205"/>
                </a:cubicBezTo>
                <a:cubicBezTo>
                  <a:pt x="1086" y="67"/>
                  <a:pt x="903" y="0"/>
                  <a:pt x="736"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10374105">
            <a:off x="4129263" y="-288001"/>
            <a:ext cx="409796" cy="537994"/>
          </a:xfrm>
          <a:custGeom>
            <a:rect b="b" l="l" r="r" t="t"/>
            <a:pathLst>
              <a:path extrusionOk="0" fill="none" h="2711" w="2065">
                <a:moveTo>
                  <a:pt x="2065" y="1"/>
                </a:moveTo>
                <a:cubicBezTo>
                  <a:pt x="2065" y="1"/>
                  <a:pt x="2033" y="1851"/>
                  <a:pt x="1" y="2711"/>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10332805">
            <a:off x="3973265" y="197194"/>
            <a:ext cx="186333" cy="226814"/>
          </a:xfrm>
          <a:custGeom>
            <a:rect b="b" l="l" r="r" t="t"/>
            <a:pathLst>
              <a:path extrusionOk="0" h="1143" w="939">
                <a:moveTo>
                  <a:pt x="485" y="1"/>
                </a:moveTo>
                <a:cubicBezTo>
                  <a:pt x="220" y="1"/>
                  <a:pt x="42" y="187"/>
                  <a:pt x="22" y="512"/>
                </a:cubicBezTo>
                <a:cubicBezTo>
                  <a:pt x="1" y="851"/>
                  <a:pt x="167" y="1127"/>
                  <a:pt x="438" y="1142"/>
                </a:cubicBezTo>
                <a:cubicBezTo>
                  <a:pt x="444" y="1143"/>
                  <a:pt x="449" y="1143"/>
                  <a:pt x="454" y="1143"/>
                </a:cubicBezTo>
                <a:cubicBezTo>
                  <a:pt x="712" y="1143"/>
                  <a:pt x="903" y="886"/>
                  <a:pt x="918" y="553"/>
                </a:cubicBezTo>
                <a:cubicBezTo>
                  <a:pt x="939" y="215"/>
                  <a:pt x="772" y="17"/>
                  <a:pt x="506" y="1"/>
                </a:cubicBezTo>
                <a:cubicBezTo>
                  <a:pt x="499" y="1"/>
                  <a:pt x="492" y="1"/>
                  <a:pt x="485"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332813">
            <a:off x="4000793" y="-30720"/>
            <a:ext cx="216225" cy="60700"/>
          </a:xfrm>
          <a:custGeom>
            <a:rect b="b" l="l" r="r" t="t"/>
            <a:pathLst>
              <a:path extrusionOk="0" fill="none" h="183" w="652">
                <a:moveTo>
                  <a:pt x="652" y="0"/>
                </a:moveTo>
                <a:cubicBezTo>
                  <a:pt x="652" y="0"/>
                  <a:pt x="474" y="177"/>
                  <a:pt x="0" y="182"/>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332805">
            <a:off x="3826143" y="-56185"/>
            <a:ext cx="246459" cy="182959"/>
          </a:xfrm>
          <a:custGeom>
            <a:rect b="b" l="l" r="r" t="t"/>
            <a:pathLst>
              <a:path extrusionOk="0" h="922" w="1242">
                <a:moveTo>
                  <a:pt x="737" y="0"/>
                </a:moveTo>
                <a:cubicBezTo>
                  <a:pt x="679" y="0"/>
                  <a:pt x="615" y="8"/>
                  <a:pt x="548" y="26"/>
                </a:cubicBezTo>
                <a:cubicBezTo>
                  <a:pt x="220" y="109"/>
                  <a:pt x="1" y="354"/>
                  <a:pt x="68" y="615"/>
                </a:cubicBezTo>
                <a:cubicBezTo>
                  <a:pt x="120" y="814"/>
                  <a:pt x="315" y="922"/>
                  <a:pt x="549" y="922"/>
                </a:cubicBezTo>
                <a:cubicBezTo>
                  <a:pt x="621" y="922"/>
                  <a:pt x="696" y="912"/>
                  <a:pt x="772" y="891"/>
                </a:cubicBezTo>
                <a:cubicBezTo>
                  <a:pt x="1100" y="808"/>
                  <a:pt x="1241" y="583"/>
                  <a:pt x="1173" y="323"/>
                </a:cubicBezTo>
                <a:cubicBezTo>
                  <a:pt x="1120" y="121"/>
                  <a:pt x="961" y="0"/>
                  <a:pt x="737"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332805">
            <a:off x="4155588" y="57219"/>
            <a:ext cx="204986" cy="225226"/>
          </a:xfrm>
          <a:custGeom>
            <a:rect b="b" l="l" r="r" t="t"/>
            <a:pathLst>
              <a:path extrusionOk="0" h="1135" w="1033">
                <a:moveTo>
                  <a:pt x="507" y="0"/>
                </a:moveTo>
                <a:cubicBezTo>
                  <a:pt x="470" y="0"/>
                  <a:pt x="431" y="5"/>
                  <a:pt x="392" y="14"/>
                </a:cubicBezTo>
                <a:cubicBezTo>
                  <a:pt x="131" y="77"/>
                  <a:pt x="1" y="306"/>
                  <a:pt x="79" y="629"/>
                </a:cubicBezTo>
                <a:cubicBezTo>
                  <a:pt x="148" y="925"/>
                  <a:pt x="341" y="1135"/>
                  <a:pt x="565" y="1135"/>
                </a:cubicBezTo>
                <a:cubicBezTo>
                  <a:pt x="594" y="1135"/>
                  <a:pt x="623" y="1131"/>
                  <a:pt x="652" y="1124"/>
                </a:cubicBezTo>
                <a:cubicBezTo>
                  <a:pt x="913" y="1067"/>
                  <a:pt x="1033" y="754"/>
                  <a:pt x="955" y="431"/>
                </a:cubicBezTo>
                <a:cubicBezTo>
                  <a:pt x="888" y="151"/>
                  <a:pt x="719" y="0"/>
                  <a:pt x="507"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3"/>
          <p:cNvGrpSpPr/>
          <p:nvPr/>
        </p:nvGrpSpPr>
        <p:grpSpPr>
          <a:xfrm flipH="1" rot="-467241">
            <a:off x="5050842" y="-619418"/>
            <a:ext cx="1577411" cy="1943933"/>
            <a:chOff x="4904049" y="-609397"/>
            <a:chExt cx="1577376" cy="1943889"/>
          </a:xfrm>
        </p:grpSpPr>
        <p:sp>
          <p:nvSpPr>
            <p:cNvPr id="43" name="Google Shape;43;p3"/>
            <p:cNvSpPr/>
            <p:nvPr/>
          </p:nvSpPr>
          <p:spPr>
            <a:xfrm rot="10800000">
              <a:off x="5251512" y="-609397"/>
              <a:ext cx="525660" cy="1359294"/>
            </a:xfrm>
            <a:custGeom>
              <a:rect b="b" l="l" r="r" t="t"/>
              <a:pathLst>
                <a:path extrusionOk="0" fill="none" h="6850" w="2649">
                  <a:moveTo>
                    <a:pt x="1" y="0"/>
                  </a:moveTo>
                  <a:cubicBezTo>
                    <a:pt x="1" y="0"/>
                    <a:pt x="2649" y="3326"/>
                    <a:pt x="1121" y="6849"/>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5650767" y="600275"/>
              <a:ext cx="183157" cy="173632"/>
            </a:xfrm>
            <a:custGeom>
              <a:rect b="b" l="l" r="r" t="t"/>
              <a:pathLst>
                <a:path extrusionOk="0" h="875" w="923">
                  <a:moveTo>
                    <a:pt x="401" y="0"/>
                  </a:moveTo>
                  <a:cubicBezTo>
                    <a:pt x="329" y="0"/>
                    <a:pt x="258" y="25"/>
                    <a:pt x="193" y="74"/>
                  </a:cubicBezTo>
                  <a:cubicBezTo>
                    <a:pt x="21" y="205"/>
                    <a:pt x="0" y="413"/>
                    <a:pt x="162" y="637"/>
                  </a:cubicBezTo>
                  <a:cubicBezTo>
                    <a:pt x="273" y="784"/>
                    <a:pt x="428" y="874"/>
                    <a:pt x="570" y="874"/>
                  </a:cubicBezTo>
                  <a:cubicBezTo>
                    <a:pt x="635" y="874"/>
                    <a:pt x="697" y="855"/>
                    <a:pt x="751" y="814"/>
                  </a:cubicBezTo>
                  <a:cubicBezTo>
                    <a:pt x="923" y="684"/>
                    <a:pt x="907" y="413"/>
                    <a:pt x="740" y="199"/>
                  </a:cubicBezTo>
                  <a:cubicBezTo>
                    <a:pt x="640" y="67"/>
                    <a:pt x="519" y="0"/>
                    <a:pt x="401"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5170748" y="-60123"/>
              <a:ext cx="295076" cy="641547"/>
            </a:xfrm>
            <a:custGeom>
              <a:rect b="b" l="l" r="r" t="t"/>
              <a:pathLst>
                <a:path extrusionOk="0" fill="none" h="3233" w="1487">
                  <a:moveTo>
                    <a:pt x="1304" y="1"/>
                  </a:moveTo>
                  <a:cubicBezTo>
                    <a:pt x="1304" y="1"/>
                    <a:pt x="1486" y="1783"/>
                    <a:pt x="1" y="3232"/>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5156262" y="171651"/>
              <a:ext cx="139898" cy="24011"/>
            </a:xfrm>
            <a:custGeom>
              <a:rect b="b" l="l" r="r" t="t"/>
              <a:pathLst>
                <a:path extrusionOk="0" fill="none" h="121" w="705">
                  <a:moveTo>
                    <a:pt x="704" y="1"/>
                  </a:moveTo>
                  <a:cubicBezTo>
                    <a:pt x="704" y="1"/>
                    <a:pt x="355" y="74"/>
                    <a:pt x="0" y="121"/>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10800000">
              <a:off x="5522577" y="719735"/>
              <a:ext cx="589556" cy="614758"/>
            </a:xfrm>
            <a:custGeom>
              <a:rect b="b" l="l" r="r" t="t"/>
              <a:pathLst>
                <a:path extrusionOk="0" h="3098" w="2971">
                  <a:moveTo>
                    <a:pt x="1583" y="1"/>
                  </a:moveTo>
                  <a:cubicBezTo>
                    <a:pt x="1259" y="1"/>
                    <a:pt x="926" y="170"/>
                    <a:pt x="667" y="543"/>
                  </a:cubicBezTo>
                  <a:cubicBezTo>
                    <a:pt x="0" y="1487"/>
                    <a:pt x="2257" y="3097"/>
                    <a:pt x="2257" y="3097"/>
                  </a:cubicBezTo>
                  <a:cubicBezTo>
                    <a:pt x="2257" y="3097"/>
                    <a:pt x="2971" y="2263"/>
                    <a:pt x="2726" y="1111"/>
                  </a:cubicBezTo>
                  <a:cubicBezTo>
                    <a:pt x="2574" y="413"/>
                    <a:pt x="2089" y="1"/>
                    <a:pt x="158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10800000">
              <a:off x="5830750" y="567136"/>
              <a:ext cx="650675" cy="383777"/>
            </a:xfrm>
            <a:custGeom>
              <a:rect b="b" l="l" r="r" t="t"/>
              <a:pathLst>
                <a:path extrusionOk="0" h="1934" w="3279">
                  <a:moveTo>
                    <a:pt x="1175" y="1"/>
                  </a:moveTo>
                  <a:cubicBezTo>
                    <a:pt x="1045" y="1"/>
                    <a:pt x="923" y="29"/>
                    <a:pt x="813" y="91"/>
                  </a:cubicBezTo>
                  <a:cubicBezTo>
                    <a:pt x="0" y="549"/>
                    <a:pt x="21" y="1347"/>
                    <a:pt x="1282" y="1769"/>
                  </a:cubicBezTo>
                  <a:cubicBezTo>
                    <a:pt x="1649" y="1891"/>
                    <a:pt x="1970" y="1934"/>
                    <a:pt x="2242" y="1934"/>
                  </a:cubicBezTo>
                  <a:cubicBezTo>
                    <a:pt x="2912" y="1934"/>
                    <a:pt x="3279" y="1670"/>
                    <a:pt x="3279" y="1670"/>
                  </a:cubicBezTo>
                  <a:cubicBezTo>
                    <a:pt x="3193" y="1164"/>
                    <a:pt x="2019" y="1"/>
                    <a:pt x="1175"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10800000">
              <a:off x="5649775" y="856855"/>
              <a:ext cx="604042" cy="450650"/>
            </a:xfrm>
            <a:custGeom>
              <a:rect b="b" l="l" r="r" t="t"/>
              <a:pathLst>
                <a:path extrusionOk="0" h="2271" w="3044">
                  <a:moveTo>
                    <a:pt x="1420" y="0"/>
                  </a:moveTo>
                  <a:cubicBezTo>
                    <a:pt x="719" y="0"/>
                    <a:pt x="0" y="508"/>
                    <a:pt x="47" y="1226"/>
                  </a:cubicBezTo>
                  <a:cubicBezTo>
                    <a:pt x="86" y="1874"/>
                    <a:pt x="855" y="2270"/>
                    <a:pt x="1588" y="2270"/>
                  </a:cubicBezTo>
                  <a:cubicBezTo>
                    <a:pt x="2034" y="2270"/>
                    <a:pt x="2467" y="2124"/>
                    <a:pt x="2716" y="1799"/>
                  </a:cubicBezTo>
                  <a:cubicBezTo>
                    <a:pt x="2716" y="1799"/>
                    <a:pt x="3044" y="1095"/>
                    <a:pt x="2288" y="340"/>
                  </a:cubicBezTo>
                  <a:cubicBezTo>
                    <a:pt x="2051" y="104"/>
                    <a:pt x="1738" y="0"/>
                    <a:pt x="1420"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10800000">
              <a:off x="6029385" y="702669"/>
              <a:ext cx="379610" cy="447872"/>
            </a:xfrm>
            <a:custGeom>
              <a:rect b="b" l="l" r="r" t="t"/>
              <a:pathLst>
                <a:path extrusionOk="0" h="2257" w="1913">
                  <a:moveTo>
                    <a:pt x="997" y="0"/>
                  </a:moveTo>
                  <a:cubicBezTo>
                    <a:pt x="981" y="0"/>
                    <a:pt x="965" y="1"/>
                    <a:pt x="949" y="2"/>
                  </a:cubicBezTo>
                  <a:cubicBezTo>
                    <a:pt x="0" y="65"/>
                    <a:pt x="125" y="1237"/>
                    <a:pt x="855" y="1957"/>
                  </a:cubicBezTo>
                  <a:cubicBezTo>
                    <a:pt x="1085" y="2180"/>
                    <a:pt x="1275" y="2256"/>
                    <a:pt x="1427" y="2256"/>
                  </a:cubicBezTo>
                  <a:cubicBezTo>
                    <a:pt x="1759" y="2256"/>
                    <a:pt x="1913" y="1894"/>
                    <a:pt x="1913" y="1894"/>
                  </a:cubicBezTo>
                  <a:cubicBezTo>
                    <a:pt x="1913" y="1894"/>
                    <a:pt x="1903" y="0"/>
                    <a:pt x="99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10800000">
              <a:off x="5549366" y="730053"/>
              <a:ext cx="406201" cy="556021"/>
            </a:xfrm>
            <a:custGeom>
              <a:rect b="b" l="l" r="r" t="t"/>
              <a:pathLst>
                <a:path extrusionOk="0" h="2802" w="2047">
                  <a:moveTo>
                    <a:pt x="723" y="0"/>
                  </a:moveTo>
                  <a:cubicBezTo>
                    <a:pt x="276" y="0"/>
                    <a:pt x="1" y="920"/>
                    <a:pt x="233" y="1555"/>
                  </a:cubicBezTo>
                  <a:cubicBezTo>
                    <a:pt x="561" y="2436"/>
                    <a:pt x="1317" y="2801"/>
                    <a:pt x="1317" y="2801"/>
                  </a:cubicBezTo>
                  <a:cubicBezTo>
                    <a:pt x="1317" y="2801"/>
                    <a:pt x="2046" y="1769"/>
                    <a:pt x="1312" y="503"/>
                  </a:cubicBezTo>
                  <a:cubicBezTo>
                    <a:pt x="1102" y="143"/>
                    <a:pt x="899" y="0"/>
                    <a:pt x="723"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10800000">
              <a:off x="5750978" y="592735"/>
              <a:ext cx="601463" cy="327620"/>
            </a:xfrm>
            <a:custGeom>
              <a:rect b="b" l="l" r="r" t="t"/>
              <a:pathLst>
                <a:path extrusionOk="0" h="1651" w="3031">
                  <a:moveTo>
                    <a:pt x="601" y="0"/>
                  </a:moveTo>
                  <a:cubicBezTo>
                    <a:pt x="0" y="0"/>
                    <a:pt x="31" y="827"/>
                    <a:pt x="726" y="1266"/>
                  </a:cubicBezTo>
                  <a:cubicBezTo>
                    <a:pt x="1232" y="1553"/>
                    <a:pt x="1650" y="1650"/>
                    <a:pt x="1986" y="1650"/>
                  </a:cubicBezTo>
                  <a:cubicBezTo>
                    <a:pt x="2692" y="1650"/>
                    <a:pt x="3030" y="1219"/>
                    <a:pt x="3030" y="1219"/>
                  </a:cubicBezTo>
                  <a:cubicBezTo>
                    <a:pt x="3030" y="1219"/>
                    <a:pt x="2248" y="724"/>
                    <a:pt x="1133" y="156"/>
                  </a:cubicBezTo>
                  <a:cubicBezTo>
                    <a:pt x="920" y="47"/>
                    <a:pt x="743" y="0"/>
                    <a:pt x="601"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5595999" y="639169"/>
              <a:ext cx="678258" cy="457000"/>
            </a:xfrm>
            <a:custGeom>
              <a:rect b="b" l="l" r="r" t="t"/>
              <a:pathLst>
                <a:path extrusionOk="0" h="2303" w="3418">
                  <a:moveTo>
                    <a:pt x="1429" y="1"/>
                  </a:moveTo>
                  <a:cubicBezTo>
                    <a:pt x="1223" y="1"/>
                    <a:pt x="1010" y="56"/>
                    <a:pt x="796" y="181"/>
                  </a:cubicBezTo>
                  <a:cubicBezTo>
                    <a:pt x="0" y="655"/>
                    <a:pt x="94" y="2303"/>
                    <a:pt x="1872" y="2303"/>
                  </a:cubicBezTo>
                  <a:cubicBezTo>
                    <a:pt x="2109" y="2303"/>
                    <a:pt x="2375" y="2274"/>
                    <a:pt x="2673" y="2209"/>
                  </a:cubicBezTo>
                  <a:cubicBezTo>
                    <a:pt x="2673" y="2209"/>
                    <a:pt x="3418" y="2053"/>
                    <a:pt x="3011" y="1224"/>
                  </a:cubicBezTo>
                  <a:cubicBezTo>
                    <a:pt x="2704" y="589"/>
                    <a:pt x="2103" y="1"/>
                    <a:pt x="1429"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5057044" y="329806"/>
              <a:ext cx="318690" cy="399454"/>
            </a:xfrm>
            <a:custGeom>
              <a:rect b="b" l="l" r="r" t="t"/>
              <a:pathLst>
                <a:path extrusionOk="0" h="2013" w="1606">
                  <a:moveTo>
                    <a:pt x="808" y="0"/>
                  </a:moveTo>
                  <a:cubicBezTo>
                    <a:pt x="801" y="0"/>
                    <a:pt x="794" y="0"/>
                    <a:pt x="787" y="0"/>
                  </a:cubicBezTo>
                  <a:cubicBezTo>
                    <a:pt x="302" y="6"/>
                    <a:pt x="0" y="355"/>
                    <a:pt x="11" y="954"/>
                  </a:cubicBezTo>
                  <a:cubicBezTo>
                    <a:pt x="26" y="1537"/>
                    <a:pt x="342" y="2013"/>
                    <a:pt x="809" y="2013"/>
                  </a:cubicBezTo>
                  <a:cubicBezTo>
                    <a:pt x="814" y="2013"/>
                    <a:pt x="819" y="2012"/>
                    <a:pt x="824" y="2012"/>
                  </a:cubicBezTo>
                  <a:cubicBezTo>
                    <a:pt x="1303" y="2007"/>
                    <a:pt x="1605" y="1517"/>
                    <a:pt x="1595" y="918"/>
                  </a:cubicBezTo>
                  <a:cubicBezTo>
                    <a:pt x="1580" y="338"/>
                    <a:pt x="1271" y="0"/>
                    <a:pt x="808"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4904049" y="78386"/>
              <a:ext cx="319682" cy="238918"/>
            </a:xfrm>
            <a:custGeom>
              <a:rect b="b" l="l" r="r" t="t"/>
              <a:pathLst>
                <a:path extrusionOk="0" h="1204" w="1611">
                  <a:moveTo>
                    <a:pt x="960" y="1"/>
                  </a:moveTo>
                  <a:cubicBezTo>
                    <a:pt x="893" y="1"/>
                    <a:pt x="822" y="9"/>
                    <a:pt x="746" y="25"/>
                  </a:cubicBezTo>
                  <a:cubicBezTo>
                    <a:pt x="308" y="108"/>
                    <a:pt x="0" y="405"/>
                    <a:pt x="73" y="760"/>
                  </a:cubicBezTo>
                  <a:cubicBezTo>
                    <a:pt x="134" y="1044"/>
                    <a:pt x="414" y="1204"/>
                    <a:pt x="751" y="1204"/>
                  </a:cubicBezTo>
                  <a:cubicBezTo>
                    <a:pt x="822" y="1204"/>
                    <a:pt x="895" y="1197"/>
                    <a:pt x="970" y="1182"/>
                  </a:cubicBezTo>
                  <a:cubicBezTo>
                    <a:pt x="1408" y="1099"/>
                    <a:pt x="1611" y="817"/>
                    <a:pt x="1538" y="473"/>
                  </a:cubicBezTo>
                  <a:cubicBezTo>
                    <a:pt x="1486" y="177"/>
                    <a:pt x="1275" y="1"/>
                    <a:pt x="960"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5679739" y="-463546"/>
              <a:ext cx="270073" cy="711794"/>
            </a:xfrm>
            <a:custGeom>
              <a:rect b="b" l="l" r="r" t="t"/>
              <a:pathLst>
                <a:path extrusionOk="0" fill="none" h="3587" w="1361">
                  <a:moveTo>
                    <a:pt x="370" y="0"/>
                  </a:moveTo>
                  <a:cubicBezTo>
                    <a:pt x="370" y="0"/>
                    <a:pt x="1361" y="1689"/>
                    <a:pt x="0" y="3586"/>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5783125" y="163317"/>
              <a:ext cx="232965" cy="233164"/>
            </a:xfrm>
            <a:custGeom>
              <a:rect b="b" l="l" r="r" t="t"/>
              <a:pathLst>
                <a:path extrusionOk="0" h="1175" w="1174">
                  <a:moveTo>
                    <a:pt x="550" y="1"/>
                  </a:moveTo>
                  <a:cubicBezTo>
                    <a:pt x="474" y="1"/>
                    <a:pt x="396" y="22"/>
                    <a:pt x="319" y="64"/>
                  </a:cubicBezTo>
                  <a:cubicBezTo>
                    <a:pt x="69" y="195"/>
                    <a:pt x="1" y="466"/>
                    <a:pt x="168" y="778"/>
                  </a:cubicBezTo>
                  <a:cubicBezTo>
                    <a:pt x="299" y="1018"/>
                    <a:pt x="510" y="1174"/>
                    <a:pt x="711" y="1174"/>
                  </a:cubicBezTo>
                  <a:cubicBezTo>
                    <a:pt x="773" y="1174"/>
                    <a:pt x="834" y="1160"/>
                    <a:pt x="892" y="1128"/>
                  </a:cubicBezTo>
                  <a:cubicBezTo>
                    <a:pt x="1147" y="987"/>
                    <a:pt x="1174" y="643"/>
                    <a:pt x="1002" y="330"/>
                  </a:cubicBezTo>
                  <a:cubicBezTo>
                    <a:pt x="885" y="112"/>
                    <a:pt x="723" y="1"/>
                    <a:pt x="550"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5824400" y="-295866"/>
              <a:ext cx="135731" cy="311546"/>
            </a:xfrm>
            <a:custGeom>
              <a:rect b="b" l="l" r="r" t="t"/>
              <a:pathLst>
                <a:path extrusionOk="0" fill="none" h="1570" w="684">
                  <a:moveTo>
                    <a:pt x="0" y="1"/>
                  </a:moveTo>
                  <a:cubicBezTo>
                    <a:pt x="0" y="1"/>
                    <a:pt x="683" y="824"/>
                    <a:pt x="521" y="157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0800000">
              <a:off x="5710695" y="-77784"/>
              <a:ext cx="97433" cy="103783"/>
            </a:xfrm>
            <a:custGeom>
              <a:rect b="b" l="l" r="r" t="t"/>
              <a:pathLst>
                <a:path extrusionOk="0" fill="none" h="523" w="491">
                  <a:moveTo>
                    <a:pt x="490" y="1"/>
                  </a:moveTo>
                  <a:cubicBezTo>
                    <a:pt x="490" y="1"/>
                    <a:pt x="433" y="256"/>
                    <a:pt x="0" y="522"/>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5540040" y="-46828"/>
              <a:ext cx="248443" cy="221456"/>
            </a:xfrm>
            <a:custGeom>
              <a:rect b="b" l="l" r="r" t="t"/>
              <a:pathLst>
                <a:path extrusionOk="0" h="1116" w="1252">
                  <a:moveTo>
                    <a:pt x="734" y="0"/>
                  </a:moveTo>
                  <a:cubicBezTo>
                    <a:pt x="595" y="0"/>
                    <a:pt x="449" y="69"/>
                    <a:pt x="313" y="208"/>
                  </a:cubicBezTo>
                  <a:cubicBezTo>
                    <a:pt x="63" y="463"/>
                    <a:pt x="0" y="807"/>
                    <a:pt x="209" y="1005"/>
                  </a:cubicBezTo>
                  <a:cubicBezTo>
                    <a:pt x="290" y="1080"/>
                    <a:pt x="390" y="1116"/>
                    <a:pt x="496" y="1116"/>
                  </a:cubicBezTo>
                  <a:cubicBezTo>
                    <a:pt x="662" y="1116"/>
                    <a:pt x="843" y="1029"/>
                    <a:pt x="996" y="870"/>
                  </a:cubicBezTo>
                  <a:cubicBezTo>
                    <a:pt x="1246" y="614"/>
                    <a:pt x="1251" y="333"/>
                    <a:pt x="1043" y="130"/>
                  </a:cubicBezTo>
                  <a:cubicBezTo>
                    <a:pt x="950" y="44"/>
                    <a:pt x="844" y="0"/>
                    <a:pt x="734"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5895837" y="-45637"/>
              <a:ext cx="248443" cy="220662"/>
            </a:xfrm>
            <a:custGeom>
              <a:rect b="b" l="l" r="r" t="t"/>
              <a:pathLst>
                <a:path extrusionOk="0" h="1112" w="1252">
                  <a:moveTo>
                    <a:pt x="519" y="0"/>
                  </a:moveTo>
                  <a:cubicBezTo>
                    <a:pt x="404" y="0"/>
                    <a:pt x="295" y="48"/>
                    <a:pt x="204" y="142"/>
                  </a:cubicBezTo>
                  <a:cubicBezTo>
                    <a:pt x="0" y="335"/>
                    <a:pt x="6" y="616"/>
                    <a:pt x="261" y="872"/>
                  </a:cubicBezTo>
                  <a:cubicBezTo>
                    <a:pt x="414" y="1025"/>
                    <a:pt x="599" y="1112"/>
                    <a:pt x="765" y="1112"/>
                  </a:cubicBezTo>
                  <a:cubicBezTo>
                    <a:pt x="871" y="1112"/>
                    <a:pt x="969" y="1077"/>
                    <a:pt x="1048" y="1002"/>
                  </a:cubicBezTo>
                  <a:cubicBezTo>
                    <a:pt x="1251" y="799"/>
                    <a:pt x="1189" y="460"/>
                    <a:pt x="933" y="204"/>
                  </a:cubicBezTo>
                  <a:cubicBezTo>
                    <a:pt x="798" y="67"/>
                    <a:pt x="654" y="0"/>
                    <a:pt x="519"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3"/>
          <p:cNvSpPr/>
          <p:nvPr/>
        </p:nvSpPr>
        <p:spPr>
          <a:xfrm rot="1972298">
            <a:off x="402473" y="3344179"/>
            <a:ext cx="1524063" cy="776787"/>
          </a:xfrm>
          <a:custGeom>
            <a:rect b="b" l="l" r="r" t="t"/>
            <a:pathLst>
              <a:path extrusionOk="0" fill="none" h="4817" w="9451">
                <a:moveTo>
                  <a:pt x="1" y="0"/>
                </a:moveTo>
                <a:cubicBezTo>
                  <a:pt x="1" y="0"/>
                  <a:pt x="2367" y="3800"/>
                  <a:pt x="9451" y="4816"/>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972298">
            <a:off x="456035" y="3481999"/>
            <a:ext cx="486036" cy="66600"/>
          </a:xfrm>
          <a:custGeom>
            <a:rect b="b" l="l" r="r" t="t"/>
            <a:pathLst>
              <a:path extrusionOk="0" fill="none" h="413" w="3014">
                <a:moveTo>
                  <a:pt x="0" y="1"/>
                </a:moveTo>
                <a:cubicBezTo>
                  <a:pt x="0" y="1"/>
                  <a:pt x="1502" y="413"/>
                  <a:pt x="3013" y="5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972298">
            <a:off x="93894" y="3106099"/>
            <a:ext cx="460718" cy="287526"/>
          </a:xfrm>
          <a:custGeom>
            <a:rect b="b" l="l" r="r" t="t"/>
            <a:pathLst>
              <a:path extrusionOk="0" h="1783" w="2857">
                <a:moveTo>
                  <a:pt x="1171" y="0"/>
                </a:moveTo>
                <a:cubicBezTo>
                  <a:pt x="261" y="0"/>
                  <a:pt x="1" y="669"/>
                  <a:pt x="297" y="1172"/>
                </a:cubicBezTo>
                <a:cubicBezTo>
                  <a:pt x="592" y="1642"/>
                  <a:pt x="1035" y="1782"/>
                  <a:pt x="1458" y="1782"/>
                </a:cubicBezTo>
                <a:cubicBezTo>
                  <a:pt x="2080" y="1782"/>
                  <a:pt x="2658" y="1479"/>
                  <a:pt x="2658" y="1479"/>
                </a:cubicBezTo>
                <a:lnTo>
                  <a:pt x="2856" y="510"/>
                </a:lnTo>
                <a:cubicBezTo>
                  <a:pt x="2150" y="143"/>
                  <a:pt x="1591" y="0"/>
                  <a:pt x="1171"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972298">
            <a:off x="167748" y="2996570"/>
            <a:ext cx="472813" cy="298814"/>
          </a:xfrm>
          <a:custGeom>
            <a:rect b="b" l="l" r="r" t="t"/>
            <a:pathLst>
              <a:path extrusionOk="0" h="1853" w="2932">
                <a:moveTo>
                  <a:pt x="1354" y="0"/>
                </a:moveTo>
                <a:cubicBezTo>
                  <a:pt x="1117" y="0"/>
                  <a:pt x="870" y="67"/>
                  <a:pt x="628" y="239"/>
                </a:cubicBezTo>
                <a:cubicBezTo>
                  <a:pt x="1" y="712"/>
                  <a:pt x="190" y="1853"/>
                  <a:pt x="2209" y="1853"/>
                </a:cubicBezTo>
                <a:cubicBezTo>
                  <a:pt x="2373" y="1853"/>
                  <a:pt x="2549" y="1845"/>
                  <a:pt x="2738" y="1829"/>
                </a:cubicBezTo>
                <a:lnTo>
                  <a:pt x="2931" y="859"/>
                </a:lnTo>
                <a:cubicBezTo>
                  <a:pt x="2931" y="859"/>
                  <a:pt x="2202" y="0"/>
                  <a:pt x="1354"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972298">
            <a:off x="434984" y="2556401"/>
            <a:ext cx="415404" cy="388635"/>
          </a:xfrm>
          <a:custGeom>
            <a:rect b="b" l="l" r="r" t="t"/>
            <a:pathLst>
              <a:path extrusionOk="0" h="2410" w="2576">
                <a:moveTo>
                  <a:pt x="915" y="1"/>
                </a:moveTo>
                <a:cubicBezTo>
                  <a:pt x="550" y="1"/>
                  <a:pt x="276" y="264"/>
                  <a:pt x="209" y="622"/>
                </a:cubicBezTo>
                <a:cubicBezTo>
                  <a:pt x="1" y="1977"/>
                  <a:pt x="1794" y="2410"/>
                  <a:pt x="1794" y="2410"/>
                </a:cubicBezTo>
                <a:lnTo>
                  <a:pt x="2576" y="1805"/>
                </a:lnTo>
                <a:cubicBezTo>
                  <a:pt x="2046" y="468"/>
                  <a:pt x="1400" y="1"/>
                  <a:pt x="915"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1972298">
            <a:off x="496098" y="2515565"/>
            <a:ext cx="450559" cy="415727"/>
          </a:xfrm>
          <a:custGeom>
            <a:rect b="b" l="l" r="r" t="t"/>
            <a:pathLst>
              <a:path extrusionOk="0" h="2578" w="2794">
                <a:moveTo>
                  <a:pt x="1369" y="0"/>
                </a:moveTo>
                <a:cubicBezTo>
                  <a:pt x="558" y="0"/>
                  <a:pt x="0" y="1145"/>
                  <a:pt x="1986" y="2578"/>
                </a:cubicBezTo>
                <a:lnTo>
                  <a:pt x="2768" y="1973"/>
                </a:lnTo>
                <a:cubicBezTo>
                  <a:pt x="2768" y="1973"/>
                  <a:pt x="2794" y="138"/>
                  <a:pt x="1434" y="3"/>
                </a:cubicBezTo>
                <a:cubicBezTo>
                  <a:pt x="1412" y="1"/>
                  <a:pt x="1390" y="0"/>
                  <a:pt x="1369"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rot="1972298">
            <a:off x="615910" y="2868489"/>
            <a:ext cx="221248" cy="187706"/>
          </a:xfrm>
          <a:custGeom>
            <a:rect b="b" l="l" r="r" t="t"/>
            <a:pathLst>
              <a:path extrusionOk="0" h="1164" w="1372">
                <a:moveTo>
                  <a:pt x="1097" y="1"/>
                </a:moveTo>
                <a:cubicBezTo>
                  <a:pt x="1086" y="1"/>
                  <a:pt x="1075" y="1"/>
                  <a:pt x="1064" y="2"/>
                </a:cubicBezTo>
                <a:cubicBezTo>
                  <a:pt x="611" y="39"/>
                  <a:pt x="199" y="357"/>
                  <a:pt x="48" y="790"/>
                </a:cubicBezTo>
                <a:cubicBezTo>
                  <a:pt x="1" y="935"/>
                  <a:pt x="64" y="1081"/>
                  <a:pt x="194" y="1134"/>
                </a:cubicBezTo>
                <a:cubicBezTo>
                  <a:pt x="252" y="1154"/>
                  <a:pt x="315" y="1164"/>
                  <a:pt x="379" y="1164"/>
                </a:cubicBezTo>
                <a:cubicBezTo>
                  <a:pt x="458" y="1164"/>
                  <a:pt x="539" y="1149"/>
                  <a:pt x="611" y="1123"/>
                </a:cubicBezTo>
                <a:cubicBezTo>
                  <a:pt x="871" y="1045"/>
                  <a:pt x="1096" y="862"/>
                  <a:pt x="1241" y="628"/>
                </a:cubicBezTo>
                <a:cubicBezTo>
                  <a:pt x="1314" y="508"/>
                  <a:pt x="1372" y="367"/>
                  <a:pt x="1356" y="221"/>
                </a:cubicBezTo>
                <a:cubicBezTo>
                  <a:pt x="1347" y="91"/>
                  <a:pt x="1234" y="1"/>
                  <a:pt x="1097"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4834856" y="2889541"/>
            <a:ext cx="480712" cy="266723"/>
          </a:xfrm>
          <a:custGeom>
            <a:rect b="b" l="l" r="r" t="t"/>
            <a:pathLst>
              <a:path extrusionOk="0" fill="none" h="1487" w="2680">
                <a:moveTo>
                  <a:pt x="2680" y="1486"/>
                </a:moveTo>
                <a:cubicBezTo>
                  <a:pt x="2680" y="1486"/>
                  <a:pt x="767" y="1241"/>
                  <a:pt x="1" y="1"/>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5006872" y="3182208"/>
            <a:ext cx="147980" cy="40358"/>
          </a:xfrm>
          <a:custGeom>
            <a:rect b="b" l="l" r="r" t="t"/>
            <a:pathLst>
              <a:path extrusionOk="0" fill="none" h="225" w="825">
                <a:moveTo>
                  <a:pt x="824" y="0"/>
                </a:moveTo>
                <a:cubicBezTo>
                  <a:pt x="824" y="0"/>
                  <a:pt x="397" y="225"/>
                  <a:pt x="1" y="105"/>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5067678" y="2836448"/>
            <a:ext cx="337574" cy="252732"/>
          </a:xfrm>
          <a:custGeom>
            <a:rect b="b" l="l" r="r" t="t"/>
            <a:pathLst>
              <a:path extrusionOk="0" h="1409" w="1882">
                <a:moveTo>
                  <a:pt x="1133" y="1"/>
                </a:moveTo>
                <a:cubicBezTo>
                  <a:pt x="1022" y="1"/>
                  <a:pt x="901" y="22"/>
                  <a:pt x="772" y="67"/>
                </a:cubicBezTo>
                <a:cubicBezTo>
                  <a:pt x="297" y="239"/>
                  <a:pt x="0" y="625"/>
                  <a:pt x="136" y="1005"/>
                </a:cubicBezTo>
                <a:cubicBezTo>
                  <a:pt x="231" y="1272"/>
                  <a:pt x="493" y="1408"/>
                  <a:pt x="806" y="1408"/>
                </a:cubicBezTo>
                <a:cubicBezTo>
                  <a:pt x="939" y="1408"/>
                  <a:pt x="1082" y="1384"/>
                  <a:pt x="1225" y="1334"/>
                </a:cubicBezTo>
                <a:cubicBezTo>
                  <a:pt x="1700" y="1162"/>
                  <a:pt x="1882" y="818"/>
                  <a:pt x="1746" y="432"/>
                </a:cubicBezTo>
                <a:cubicBezTo>
                  <a:pt x="1651" y="158"/>
                  <a:pt x="1431" y="1"/>
                  <a:pt x="1133"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3"/>
          <p:cNvGrpSpPr/>
          <p:nvPr/>
        </p:nvGrpSpPr>
        <p:grpSpPr>
          <a:xfrm rot="-6671013">
            <a:off x="7633878" y="2881650"/>
            <a:ext cx="1572608" cy="1432332"/>
            <a:chOff x="4695485" y="2820419"/>
            <a:chExt cx="1783655" cy="1624554"/>
          </a:xfrm>
        </p:grpSpPr>
        <p:sp>
          <p:nvSpPr>
            <p:cNvPr id="73" name="Google Shape;73;p3"/>
            <p:cNvSpPr/>
            <p:nvPr/>
          </p:nvSpPr>
          <p:spPr>
            <a:xfrm>
              <a:off x="4695485" y="2820419"/>
              <a:ext cx="1347427" cy="1131466"/>
            </a:xfrm>
            <a:custGeom>
              <a:rect b="b" l="l" r="r" t="t"/>
              <a:pathLst>
                <a:path extrusionOk="0" fill="none" h="6308" w="7512">
                  <a:moveTo>
                    <a:pt x="7512" y="6307"/>
                  </a:moveTo>
                  <a:cubicBezTo>
                    <a:pt x="7512" y="6307"/>
                    <a:pt x="3378" y="5890"/>
                    <a:pt x="1" y="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5508928" y="3728211"/>
              <a:ext cx="195513" cy="379726"/>
            </a:xfrm>
            <a:custGeom>
              <a:rect b="b" l="l" r="r" t="t"/>
              <a:pathLst>
                <a:path extrusionOk="0" fill="none" h="2117" w="1090">
                  <a:moveTo>
                    <a:pt x="1090" y="2117"/>
                  </a:moveTo>
                  <a:cubicBezTo>
                    <a:pt x="1090" y="2117"/>
                    <a:pt x="277" y="1199"/>
                    <a:pt x="1" y="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5292967" y="3564625"/>
              <a:ext cx="34798" cy="169325"/>
            </a:xfrm>
            <a:custGeom>
              <a:rect b="b" l="l" r="r" t="t"/>
              <a:pathLst>
                <a:path extrusionOk="0" fill="none" h="944" w="194">
                  <a:moveTo>
                    <a:pt x="193" y="944"/>
                  </a:moveTo>
                  <a:cubicBezTo>
                    <a:pt x="193" y="944"/>
                    <a:pt x="27" y="730"/>
                    <a:pt x="1" y="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5620138" y="4078879"/>
              <a:ext cx="395331" cy="366094"/>
            </a:xfrm>
            <a:custGeom>
              <a:rect b="b" l="l" r="r" t="t"/>
              <a:pathLst>
                <a:path extrusionOk="0" h="2041" w="2204">
                  <a:moveTo>
                    <a:pt x="652" y="0"/>
                  </a:moveTo>
                  <a:lnTo>
                    <a:pt x="32" y="474"/>
                  </a:lnTo>
                  <a:cubicBezTo>
                    <a:pt x="32" y="474"/>
                    <a:pt x="1" y="1923"/>
                    <a:pt x="1074" y="2038"/>
                  </a:cubicBezTo>
                  <a:cubicBezTo>
                    <a:pt x="1093" y="2039"/>
                    <a:pt x="1111" y="2040"/>
                    <a:pt x="1128" y="2040"/>
                  </a:cubicBezTo>
                  <a:cubicBezTo>
                    <a:pt x="1768" y="2040"/>
                    <a:pt x="2204" y="1141"/>
                    <a:pt x="652"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5682917" y="4033857"/>
              <a:ext cx="363762" cy="342238"/>
            </a:xfrm>
            <a:custGeom>
              <a:rect b="b" l="l" r="r" t="t"/>
              <a:pathLst>
                <a:path extrusionOk="0" h="1908" w="2028">
                  <a:moveTo>
                    <a:pt x="620" y="1"/>
                  </a:moveTo>
                  <a:lnTo>
                    <a:pt x="0" y="475"/>
                  </a:lnTo>
                  <a:cubicBezTo>
                    <a:pt x="411" y="1537"/>
                    <a:pt x="920" y="1907"/>
                    <a:pt x="1303" y="1907"/>
                  </a:cubicBezTo>
                  <a:cubicBezTo>
                    <a:pt x="1590" y="1907"/>
                    <a:pt x="1807" y="1700"/>
                    <a:pt x="1861" y="1419"/>
                  </a:cubicBezTo>
                  <a:cubicBezTo>
                    <a:pt x="2028" y="350"/>
                    <a:pt x="620" y="1"/>
                    <a:pt x="620"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5605250" y="4005517"/>
              <a:ext cx="194616" cy="163227"/>
            </a:xfrm>
            <a:custGeom>
              <a:rect b="b" l="l" r="r" t="t"/>
              <a:pathLst>
                <a:path extrusionOk="0" h="910" w="1085">
                  <a:moveTo>
                    <a:pt x="789" y="0"/>
                  </a:moveTo>
                  <a:cubicBezTo>
                    <a:pt x="726" y="0"/>
                    <a:pt x="663" y="11"/>
                    <a:pt x="605" y="29"/>
                  </a:cubicBezTo>
                  <a:cubicBezTo>
                    <a:pt x="397" y="91"/>
                    <a:pt x="214" y="232"/>
                    <a:pt x="99" y="414"/>
                  </a:cubicBezTo>
                  <a:cubicBezTo>
                    <a:pt x="42" y="513"/>
                    <a:pt x="0" y="623"/>
                    <a:pt x="11" y="732"/>
                  </a:cubicBezTo>
                  <a:cubicBezTo>
                    <a:pt x="26" y="843"/>
                    <a:pt x="123" y="910"/>
                    <a:pt x="228" y="910"/>
                  </a:cubicBezTo>
                  <a:cubicBezTo>
                    <a:pt x="232" y="910"/>
                    <a:pt x="236" y="910"/>
                    <a:pt x="240" y="909"/>
                  </a:cubicBezTo>
                  <a:cubicBezTo>
                    <a:pt x="600" y="883"/>
                    <a:pt x="928" y="628"/>
                    <a:pt x="1048" y="289"/>
                  </a:cubicBezTo>
                  <a:cubicBezTo>
                    <a:pt x="1085" y="180"/>
                    <a:pt x="1043" y="65"/>
                    <a:pt x="939" y="23"/>
                  </a:cubicBezTo>
                  <a:cubicBezTo>
                    <a:pt x="890" y="7"/>
                    <a:pt x="839" y="0"/>
                    <a:pt x="789"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061388" y="3927311"/>
              <a:ext cx="414345" cy="263315"/>
            </a:xfrm>
            <a:custGeom>
              <a:rect b="b" l="l" r="r" t="t"/>
              <a:pathLst>
                <a:path extrusionOk="0" h="1468" w="2310">
                  <a:moveTo>
                    <a:pt x="547" y="0"/>
                  </a:moveTo>
                  <a:cubicBezTo>
                    <a:pt x="426" y="0"/>
                    <a:pt x="296" y="5"/>
                    <a:pt x="157" y="16"/>
                  </a:cubicBezTo>
                  <a:lnTo>
                    <a:pt x="1" y="777"/>
                  </a:lnTo>
                  <a:cubicBezTo>
                    <a:pt x="1" y="777"/>
                    <a:pt x="572" y="1467"/>
                    <a:pt x="1246" y="1467"/>
                  </a:cubicBezTo>
                  <a:cubicBezTo>
                    <a:pt x="1431" y="1467"/>
                    <a:pt x="1624" y="1415"/>
                    <a:pt x="1815" y="1283"/>
                  </a:cubicBezTo>
                  <a:cubicBezTo>
                    <a:pt x="2309" y="910"/>
                    <a:pt x="2159" y="0"/>
                    <a:pt x="54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6075558" y="3818613"/>
              <a:ext cx="403582" cy="251656"/>
            </a:xfrm>
            <a:custGeom>
              <a:rect b="b" l="l" r="r" t="t"/>
              <a:pathLst>
                <a:path extrusionOk="0" h="1403" w="2250">
                  <a:moveTo>
                    <a:pt x="1097" y="0"/>
                  </a:moveTo>
                  <a:cubicBezTo>
                    <a:pt x="609" y="0"/>
                    <a:pt x="156" y="231"/>
                    <a:pt x="156" y="231"/>
                  </a:cubicBezTo>
                  <a:lnTo>
                    <a:pt x="0" y="992"/>
                  </a:lnTo>
                  <a:cubicBezTo>
                    <a:pt x="560" y="1288"/>
                    <a:pt x="1003" y="1403"/>
                    <a:pt x="1335" y="1403"/>
                  </a:cubicBezTo>
                  <a:cubicBezTo>
                    <a:pt x="2044" y="1403"/>
                    <a:pt x="2250" y="881"/>
                    <a:pt x="2022" y="487"/>
                  </a:cubicBezTo>
                  <a:cubicBezTo>
                    <a:pt x="1790" y="111"/>
                    <a:pt x="1435" y="0"/>
                    <a:pt x="109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5999685" y="3853411"/>
              <a:ext cx="143317" cy="215782"/>
            </a:xfrm>
            <a:custGeom>
              <a:rect b="b" l="l" r="r" t="t"/>
              <a:pathLst>
                <a:path extrusionOk="0" h="1203" w="799">
                  <a:moveTo>
                    <a:pt x="476" y="0"/>
                  </a:moveTo>
                  <a:cubicBezTo>
                    <a:pt x="455" y="0"/>
                    <a:pt x="434" y="4"/>
                    <a:pt x="413" y="11"/>
                  </a:cubicBezTo>
                  <a:cubicBezTo>
                    <a:pt x="308" y="53"/>
                    <a:pt x="225" y="142"/>
                    <a:pt x="163" y="235"/>
                  </a:cubicBezTo>
                  <a:cubicBezTo>
                    <a:pt x="48" y="413"/>
                    <a:pt x="1" y="637"/>
                    <a:pt x="32" y="850"/>
                  </a:cubicBezTo>
                  <a:cubicBezTo>
                    <a:pt x="53" y="965"/>
                    <a:pt x="95" y="1075"/>
                    <a:pt x="173" y="1153"/>
                  </a:cubicBezTo>
                  <a:cubicBezTo>
                    <a:pt x="209" y="1186"/>
                    <a:pt x="253" y="1202"/>
                    <a:pt x="299" y="1202"/>
                  </a:cubicBezTo>
                  <a:cubicBezTo>
                    <a:pt x="354" y="1202"/>
                    <a:pt x="412" y="1180"/>
                    <a:pt x="460" y="1137"/>
                  </a:cubicBezTo>
                  <a:cubicBezTo>
                    <a:pt x="710" y="887"/>
                    <a:pt x="798" y="475"/>
                    <a:pt x="668" y="142"/>
                  </a:cubicBezTo>
                  <a:cubicBezTo>
                    <a:pt x="635" y="54"/>
                    <a:pt x="559" y="0"/>
                    <a:pt x="476"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224806" y="3693054"/>
              <a:ext cx="288068" cy="302597"/>
            </a:xfrm>
            <a:custGeom>
              <a:rect b="b" l="l" r="r" t="t"/>
              <a:pathLst>
                <a:path extrusionOk="0" h="1687" w="1606">
                  <a:moveTo>
                    <a:pt x="686" y="0"/>
                  </a:moveTo>
                  <a:cubicBezTo>
                    <a:pt x="623" y="0"/>
                    <a:pt x="559" y="11"/>
                    <a:pt x="495" y="35"/>
                  </a:cubicBezTo>
                  <a:cubicBezTo>
                    <a:pt x="120" y="170"/>
                    <a:pt x="0" y="645"/>
                    <a:pt x="172" y="1119"/>
                  </a:cubicBezTo>
                  <a:cubicBezTo>
                    <a:pt x="302" y="1493"/>
                    <a:pt x="543" y="1686"/>
                    <a:pt x="824" y="1686"/>
                  </a:cubicBezTo>
                  <a:cubicBezTo>
                    <a:pt x="903" y="1686"/>
                    <a:pt x="985" y="1671"/>
                    <a:pt x="1069" y="1640"/>
                  </a:cubicBezTo>
                  <a:cubicBezTo>
                    <a:pt x="1449" y="1510"/>
                    <a:pt x="1605" y="1145"/>
                    <a:pt x="1433" y="671"/>
                  </a:cubicBezTo>
                  <a:cubicBezTo>
                    <a:pt x="1295" y="276"/>
                    <a:pt x="1000" y="0"/>
                    <a:pt x="686"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3"/>
          <p:cNvSpPr/>
          <p:nvPr/>
        </p:nvSpPr>
        <p:spPr>
          <a:xfrm>
            <a:off x="1363508" y="1432095"/>
            <a:ext cx="6174454" cy="2980591"/>
          </a:xfrm>
          <a:custGeom>
            <a:rect b="b" l="l" r="r" t="t"/>
            <a:pathLst>
              <a:path extrusionOk="0" h="16617" w="34423">
                <a:moveTo>
                  <a:pt x="32254" y="0"/>
                </a:moveTo>
                <a:cubicBezTo>
                  <a:pt x="32254" y="0"/>
                  <a:pt x="26906" y="2815"/>
                  <a:pt x="17211" y="2815"/>
                </a:cubicBezTo>
                <a:cubicBezTo>
                  <a:pt x="7939" y="2815"/>
                  <a:pt x="2179" y="63"/>
                  <a:pt x="2179" y="63"/>
                </a:cubicBezTo>
                <a:cubicBezTo>
                  <a:pt x="2179" y="63"/>
                  <a:pt x="746" y="2997"/>
                  <a:pt x="1" y="8923"/>
                </a:cubicBezTo>
                <a:cubicBezTo>
                  <a:pt x="5286" y="8923"/>
                  <a:pt x="8663" y="10816"/>
                  <a:pt x="11587" y="12744"/>
                </a:cubicBezTo>
                <a:cubicBezTo>
                  <a:pt x="14527" y="14678"/>
                  <a:pt x="16132" y="16617"/>
                  <a:pt x="16132" y="16617"/>
                </a:cubicBezTo>
                <a:lnTo>
                  <a:pt x="18285" y="16617"/>
                </a:lnTo>
                <a:cubicBezTo>
                  <a:pt x="18285" y="16617"/>
                  <a:pt x="19932" y="14636"/>
                  <a:pt x="22929" y="12676"/>
                </a:cubicBezTo>
                <a:cubicBezTo>
                  <a:pt x="25848" y="10774"/>
                  <a:pt x="29199" y="8897"/>
                  <a:pt x="34422" y="8897"/>
                </a:cubicBezTo>
                <a:cubicBezTo>
                  <a:pt x="33666" y="2768"/>
                  <a:pt x="32254" y="0"/>
                  <a:pt x="32254" y="0"/>
                </a:cubicBezTo>
                <a:close/>
              </a:path>
            </a:pathLst>
          </a:custGeom>
          <a:solidFill>
            <a:schemeClr val="lt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685608" y="-641601"/>
            <a:ext cx="4138066" cy="3932149"/>
          </a:xfrm>
          <a:custGeom>
            <a:rect b="b" l="l" r="r" t="t"/>
            <a:pathLst>
              <a:path extrusionOk="0" h="21922" w="23070">
                <a:moveTo>
                  <a:pt x="14699" y="0"/>
                </a:moveTo>
                <a:lnTo>
                  <a:pt x="6333" y="8522"/>
                </a:lnTo>
                <a:cubicBezTo>
                  <a:pt x="6333" y="8522"/>
                  <a:pt x="3863" y="10816"/>
                  <a:pt x="2867" y="11837"/>
                </a:cubicBezTo>
                <a:cubicBezTo>
                  <a:pt x="1867" y="12864"/>
                  <a:pt x="1" y="14657"/>
                  <a:pt x="345" y="15064"/>
                </a:cubicBezTo>
                <a:cubicBezTo>
                  <a:pt x="412" y="15143"/>
                  <a:pt x="513" y="15179"/>
                  <a:pt x="640" y="15179"/>
                </a:cubicBezTo>
                <a:cubicBezTo>
                  <a:pt x="1166" y="15179"/>
                  <a:pt x="2139" y="14555"/>
                  <a:pt x="2987" y="13745"/>
                </a:cubicBezTo>
                <a:cubicBezTo>
                  <a:pt x="3433" y="13327"/>
                  <a:pt x="3934" y="12995"/>
                  <a:pt x="4290" y="12995"/>
                </a:cubicBezTo>
                <a:cubicBezTo>
                  <a:pt x="4525" y="12995"/>
                  <a:pt x="4697" y="13140"/>
                  <a:pt x="4749" y="13500"/>
                </a:cubicBezTo>
                <a:cubicBezTo>
                  <a:pt x="4853" y="14225"/>
                  <a:pt x="2873" y="18139"/>
                  <a:pt x="2403" y="19854"/>
                </a:cubicBezTo>
                <a:cubicBezTo>
                  <a:pt x="2284" y="20281"/>
                  <a:pt x="2299" y="20511"/>
                  <a:pt x="2430" y="20578"/>
                </a:cubicBezTo>
                <a:cubicBezTo>
                  <a:pt x="2463" y="20595"/>
                  <a:pt x="2499" y="20609"/>
                  <a:pt x="2542" y="20609"/>
                </a:cubicBezTo>
                <a:cubicBezTo>
                  <a:pt x="2647" y="20609"/>
                  <a:pt x="2796" y="20523"/>
                  <a:pt x="3055" y="20172"/>
                </a:cubicBezTo>
                <a:cubicBezTo>
                  <a:pt x="3962" y="18947"/>
                  <a:pt x="5452" y="15997"/>
                  <a:pt x="5453" y="15997"/>
                </a:cubicBezTo>
                <a:lnTo>
                  <a:pt x="5453" y="15997"/>
                </a:lnTo>
                <a:cubicBezTo>
                  <a:pt x="5452" y="15997"/>
                  <a:pt x="4780" y="18295"/>
                  <a:pt x="4212" y="19661"/>
                </a:cubicBezTo>
                <a:cubicBezTo>
                  <a:pt x="4014" y="20146"/>
                  <a:pt x="3884" y="20521"/>
                  <a:pt x="3811" y="20818"/>
                </a:cubicBezTo>
                <a:cubicBezTo>
                  <a:pt x="3675" y="21355"/>
                  <a:pt x="3717" y="21553"/>
                  <a:pt x="3842" y="21631"/>
                </a:cubicBezTo>
                <a:cubicBezTo>
                  <a:pt x="3891" y="21662"/>
                  <a:pt x="3938" y="21678"/>
                  <a:pt x="3985" y="21678"/>
                </a:cubicBezTo>
                <a:cubicBezTo>
                  <a:pt x="4158" y="21678"/>
                  <a:pt x="4324" y="21471"/>
                  <a:pt x="4546" y="21094"/>
                </a:cubicBezTo>
                <a:cubicBezTo>
                  <a:pt x="5036" y="20271"/>
                  <a:pt x="5932" y="18629"/>
                  <a:pt x="6933" y="16335"/>
                </a:cubicBezTo>
                <a:lnTo>
                  <a:pt x="6933" y="16335"/>
                </a:lnTo>
                <a:cubicBezTo>
                  <a:pt x="6552" y="17884"/>
                  <a:pt x="5656" y="20047"/>
                  <a:pt x="5369" y="21146"/>
                </a:cubicBezTo>
                <a:cubicBezTo>
                  <a:pt x="5275" y="21501"/>
                  <a:pt x="5239" y="21704"/>
                  <a:pt x="5354" y="21834"/>
                </a:cubicBezTo>
                <a:cubicBezTo>
                  <a:pt x="5404" y="21889"/>
                  <a:pt x="5465" y="21921"/>
                  <a:pt x="5535" y="21921"/>
                </a:cubicBezTo>
                <a:cubicBezTo>
                  <a:pt x="5674" y="21921"/>
                  <a:pt x="5851" y="21793"/>
                  <a:pt x="6062" y="21454"/>
                </a:cubicBezTo>
                <a:cubicBezTo>
                  <a:pt x="6500" y="20771"/>
                  <a:pt x="7298" y="19447"/>
                  <a:pt x="8293" y="17003"/>
                </a:cubicBezTo>
                <a:lnTo>
                  <a:pt x="8293" y="17003"/>
                </a:lnTo>
                <a:cubicBezTo>
                  <a:pt x="7965" y="18420"/>
                  <a:pt x="7392" y="19864"/>
                  <a:pt x="7230" y="20615"/>
                </a:cubicBezTo>
                <a:cubicBezTo>
                  <a:pt x="7173" y="20881"/>
                  <a:pt x="7173" y="21058"/>
                  <a:pt x="7246" y="21115"/>
                </a:cubicBezTo>
                <a:cubicBezTo>
                  <a:pt x="7282" y="21147"/>
                  <a:pt x="7322" y="21166"/>
                  <a:pt x="7367" y="21166"/>
                </a:cubicBezTo>
                <a:cubicBezTo>
                  <a:pt x="7470" y="21166"/>
                  <a:pt x="7598" y="21068"/>
                  <a:pt x="7772" y="20808"/>
                </a:cubicBezTo>
                <a:cubicBezTo>
                  <a:pt x="8267" y="20073"/>
                  <a:pt x="9284" y="18540"/>
                  <a:pt x="9800" y="15976"/>
                </a:cubicBezTo>
                <a:cubicBezTo>
                  <a:pt x="10019" y="14855"/>
                  <a:pt x="10065" y="13834"/>
                  <a:pt x="10013" y="12953"/>
                </a:cubicBezTo>
                <a:cubicBezTo>
                  <a:pt x="9982" y="12385"/>
                  <a:pt x="10279" y="11707"/>
                  <a:pt x="10639" y="11113"/>
                </a:cubicBezTo>
                <a:cubicBezTo>
                  <a:pt x="11092" y="10357"/>
                  <a:pt x="11676" y="9695"/>
                  <a:pt x="12343" y="9122"/>
                </a:cubicBezTo>
                <a:lnTo>
                  <a:pt x="23070" y="52"/>
                </a:lnTo>
                <a:lnTo>
                  <a:pt x="14699" y="0"/>
                </a:lnTo>
                <a:close/>
              </a:path>
            </a:pathLst>
          </a:custGeom>
          <a:solidFill>
            <a:srgbClr val="EB6B8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34939" y="-617776"/>
            <a:ext cx="4138245" cy="3932149"/>
          </a:xfrm>
          <a:custGeom>
            <a:rect b="b" l="l" r="r" t="t"/>
            <a:pathLst>
              <a:path extrusionOk="0" h="21922" w="23071">
                <a:moveTo>
                  <a:pt x="8372" y="0"/>
                </a:moveTo>
                <a:lnTo>
                  <a:pt x="1" y="52"/>
                </a:lnTo>
                <a:lnTo>
                  <a:pt x="10728" y="9122"/>
                </a:lnTo>
                <a:cubicBezTo>
                  <a:pt x="11395" y="9695"/>
                  <a:pt x="11978" y="10357"/>
                  <a:pt x="12432" y="11113"/>
                </a:cubicBezTo>
                <a:cubicBezTo>
                  <a:pt x="12792" y="11707"/>
                  <a:pt x="13089" y="12385"/>
                  <a:pt x="13057" y="12953"/>
                </a:cubicBezTo>
                <a:cubicBezTo>
                  <a:pt x="13005" y="13834"/>
                  <a:pt x="13052" y="14855"/>
                  <a:pt x="13271" y="15976"/>
                </a:cubicBezTo>
                <a:cubicBezTo>
                  <a:pt x="13787" y="18540"/>
                  <a:pt x="14803" y="20073"/>
                  <a:pt x="15299" y="20808"/>
                </a:cubicBezTo>
                <a:cubicBezTo>
                  <a:pt x="15473" y="21068"/>
                  <a:pt x="15601" y="21166"/>
                  <a:pt x="15704" y="21166"/>
                </a:cubicBezTo>
                <a:cubicBezTo>
                  <a:pt x="15749" y="21166"/>
                  <a:pt x="15789" y="21147"/>
                  <a:pt x="15825" y="21115"/>
                </a:cubicBezTo>
                <a:cubicBezTo>
                  <a:pt x="15898" y="21058"/>
                  <a:pt x="15898" y="20881"/>
                  <a:pt x="15841" y="20615"/>
                </a:cubicBezTo>
                <a:cubicBezTo>
                  <a:pt x="15679" y="19864"/>
                  <a:pt x="15106" y="18420"/>
                  <a:pt x="14777" y="17003"/>
                </a:cubicBezTo>
                <a:lnTo>
                  <a:pt x="14777" y="17003"/>
                </a:lnTo>
                <a:cubicBezTo>
                  <a:pt x="15773" y="19447"/>
                  <a:pt x="16570" y="20771"/>
                  <a:pt x="17008" y="21454"/>
                </a:cubicBezTo>
                <a:cubicBezTo>
                  <a:pt x="17220" y="21793"/>
                  <a:pt x="17396" y="21921"/>
                  <a:pt x="17536" y="21921"/>
                </a:cubicBezTo>
                <a:cubicBezTo>
                  <a:pt x="17606" y="21921"/>
                  <a:pt x="17666" y="21889"/>
                  <a:pt x="17717" y="21834"/>
                </a:cubicBezTo>
                <a:cubicBezTo>
                  <a:pt x="17832" y="21704"/>
                  <a:pt x="17795" y="21501"/>
                  <a:pt x="17701" y="21146"/>
                </a:cubicBezTo>
                <a:cubicBezTo>
                  <a:pt x="17415" y="20047"/>
                  <a:pt x="16518" y="17884"/>
                  <a:pt x="16138" y="16335"/>
                </a:cubicBezTo>
                <a:lnTo>
                  <a:pt x="16138" y="16335"/>
                </a:lnTo>
                <a:cubicBezTo>
                  <a:pt x="17139" y="18629"/>
                  <a:pt x="18035" y="20271"/>
                  <a:pt x="18525" y="21094"/>
                </a:cubicBezTo>
                <a:cubicBezTo>
                  <a:pt x="18746" y="21471"/>
                  <a:pt x="18913" y="21678"/>
                  <a:pt x="19085" y="21678"/>
                </a:cubicBezTo>
                <a:cubicBezTo>
                  <a:pt x="19132" y="21678"/>
                  <a:pt x="19180" y="21662"/>
                  <a:pt x="19229" y="21631"/>
                </a:cubicBezTo>
                <a:cubicBezTo>
                  <a:pt x="19354" y="21553"/>
                  <a:pt x="19395" y="21355"/>
                  <a:pt x="19260" y="20818"/>
                </a:cubicBezTo>
                <a:cubicBezTo>
                  <a:pt x="19187" y="20521"/>
                  <a:pt x="19057" y="20146"/>
                  <a:pt x="18859" y="19661"/>
                </a:cubicBezTo>
                <a:cubicBezTo>
                  <a:pt x="18291" y="18295"/>
                  <a:pt x="17618" y="15997"/>
                  <a:pt x="17618" y="15997"/>
                </a:cubicBezTo>
                <a:lnTo>
                  <a:pt x="17618" y="15997"/>
                </a:lnTo>
                <a:cubicBezTo>
                  <a:pt x="17618" y="15997"/>
                  <a:pt x="19109" y="18947"/>
                  <a:pt x="20016" y="20172"/>
                </a:cubicBezTo>
                <a:cubicBezTo>
                  <a:pt x="20275" y="20523"/>
                  <a:pt x="20423" y="20609"/>
                  <a:pt x="20529" y="20609"/>
                </a:cubicBezTo>
                <a:cubicBezTo>
                  <a:pt x="20572" y="20609"/>
                  <a:pt x="20608" y="20595"/>
                  <a:pt x="20641" y="20578"/>
                </a:cubicBezTo>
                <a:cubicBezTo>
                  <a:pt x="20771" y="20511"/>
                  <a:pt x="20787" y="20281"/>
                  <a:pt x="20667" y="19854"/>
                </a:cubicBezTo>
                <a:cubicBezTo>
                  <a:pt x="20198" y="18139"/>
                  <a:pt x="18217" y="14225"/>
                  <a:pt x="18322" y="13500"/>
                </a:cubicBezTo>
                <a:cubicBezTo>
                  <a:pt x="18374" y="13140"/>
                  <a:pt x="18546" y="12995"/>
                  <a:pt x="18781" y="12995"/>
                </a:cubicBezTo>
                <a:cubicBezTo>
                  <a:pt x="19137" y="12995"/>
                  <a:pt x="19638" y="13327"/>
                  <a:pt x="20083" y="13745"/>
                </a:cubicBezTo>
                <a:cubicBezTo>
                  <a:pt x="20931" y="14555"/>
                  <a:pt x="21904" y="15179"/>
                  <a:pt x="22431" y="15179"/>
                </a:cubicBezTo>
                <a:cubicBezTo>
                  <a:pt x="22558" y="15179"/>
                  <a:pt x="22659" y="15143"/>
                  <a:pt x="22726" y="15064"/>
                </a:cubicBezTo>
                <a:cubicBezTo>
                  <a:pt x="23070" y="14657"/>
                  <a:pt x="21204" y="12864"/>
                  <a:pt x="20203" y="11837"/>
                </a:cubicBezTo>
                <a:cubicBezTo>
                  <a:pt x="19208" y="10816"/>
                  <a:pt x="16737" y="8522"/>
                  <a:pt x="16737" y="8522"/>
                </a:cubicBezTo>
                <a:lnTo>
                  <a:pt x="8372" y="0"/>
                </a:lnTo>
                <a:close/>
              </a:path>
            </a:pathLst>
          </a:custGeom>
          <a:solidFill>
            <a:srgbClr val="EB6B8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1236439">
            <a:off x="446499" y="2206577"/>
            <a:ext cx="144454" cy="142850"/>
          </a:xfrm>
          <a:custGeom>
            <a:rect b="b" l="l" r="r" t="t"/>
            <a:pathLst>
              <a:path extrusionOk="0" h="1076" w="1088">
                <a:moveTo>
                  <a:pt x="729" y="1"/>
                </a:moveTo>
                <a:cubicBezTo>
                  <a:pt x="724" y="1"/>
                  <a:pt x="718" y="1"/>
                  <a:pt x="713" y="1"/>
                </a:cubicBezTo>
                <a:cubicBezTo>
                  <a:pt x="369" y="43"/>
                  <a:pt x="582" y="601"/>
                  <a:pt x="582" y="601"/>
                </a:cubicBezTo>
                <a:cubicBezTo>
                  <a:pt x="582" y="601"/>
                  <a:pt x="485" y="582"/>
                  <a:pt x="371" y="582"/>
                </a:cubicBezTo>
                <a:cubicBezTo>
                  <a:pt x="215" y="582"/>
                  <a:pt x="26" y="617"/>
                  <a:pt x="14" y="783"/>
                </a:cubicBezTo>
                <a:cubicBezTo>
                  <a:pt x="1" y="1030"/>
                  <a:pt x="431" y="1075"/>
                  <a:pt x="751" y="1075"/>
                </a:cubicBezTo>
                <a:cubicBezTo>
                  <a:pt x="938" y="1075"/>
                  <a:pt x="1088" y="1060"/>
                  <a:pt x="1088" y="1060"/>
                </a:cubicBezTo>
                <a:cubicBezTo>
                  <a:pt x="1088" y="1060"/>
                  <a:pt x="1058" y="1"/>
                  <a:pt x="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flipH="1" rot="-247630">
            <a:off x="845522" y="3145838"/>
            <a:ext cx="98332" cy="164951"/>
          </a:xfrm>
          <a:custGeom>
            <a:rect b="b" l="l" r="r" t="t"/>
            <a:pathLst>
              <a:path extrusionOk="0" h="1654" w="986">
                <a:moveTo>
                  <a:pt x="490" y="1"/>
                </a:moveTo>
                <a:cubicBezTo>
                  <a:pt x="485" y="63"/>
                  <a:pt x="381" y="704"/>
                  <a:pt x="0" y="793"/>
                </a:cubicBezTo>
                <a:cubicBezTo>
                  <a:pt x="52" y="803"/>
                  <a:pt x="490" y="975"/>
                  <a:pt x="490" y="1653"/>
                </a:cubicBezTo>
                <a:lnTo>
                  <a:pt x="490" y="1643"/>
                </a:lnTo>
                <a:cubicBezTo>
                  <a:pt x="496" y="1585"/>
                  <a:pt x="610" y="876"/>
                  <a:pt x="985" y="793"/>
                </a:cubicBezTo>
                <a:cubicBezTo>
                  <a:pt x="939" y="783"/>
                  <a:pt x="490" y="548"/>
                  <a:pt x="4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rot="-2700193">
            <a:off x="7910340" y="2590180"/>
            <a:ext cx="164517" cy="164517"/>
          </a:xfrm>
          <a:custGeom>
            <a:rect b="b" l="l" r="r" t="t"/>
            <a:pathLst>
              <a:path extrusionOk="0" h="872" w="872">
                <a:moveTo>
                  <a:pt x="433" y="1"/>
                </a:moveTo>
                <a:cubicBezTo>
                  <a:pt x="433" y="1"/>
                  <a:pt x="371" y="136"/>
                  <a:pt x="355" y="355"/>
                </a:cubicBezTo>
                <a:cubicBezTo>
                  <a:pt x="251" y="371"/>
                  <a:pt x="131" y="391"/>
                  <a:pt x="1" y="438"/>
                </a:cubicBezTo>
                <a:cubicBezTo>
                  <a:pt x="1" y="438"/>
                  <a:pt x="136" y="501"/>
                  <a:pt x="355" y="517"/>
                </a:cubicBezTo>
                <a:cubicBezTo>
                  <a:pt x="366" y="626"/>
                  <a:pt x="381" y="751"/>
                  <a:pt x="433" y="871"/>
                </a:cubicBezTo>
                <a:cubicBezTo>
                  <a:pt x="433" y="871"/>
                  <a:pt x="501" y="735"/>
                  <a:pt x="512" y="517"/>
                </a:cubicBezTo>
                <a:cubicBezTo>
                  <a:pt x="616" y="501"/>
                  <a:pt x="741" y="480"/>
                  <a:pt x="871" y="438"/>
                </a:cubicBezTo>
                <a:cubicBezTo>
                  <a:pt x="871" y="438"/>
                  <a:pt x="736" y="371"/>
                  <a:pt x="512" y="355"/>
                </a:cubicBezTo>
                <a:cubicBezTo>
                  <a:pt x="501" y="251"/>
                  <a:pt x="480" y="131"/>
                  <a:pt x="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rot="-3187895">
            <a:off x="331135" y="685109"/>
            <a:ext cx="254630" cy="204462"/>
          </a:xfrm>
          <a:custGeom>
            <a:rect b="b" l="l" r="r" t="t"/>
            <a:pathLst>
              <a:path extrusionOk="0" h="1512" w="1883">
                <a:moveTo>
                  <a:pt x="533" y="1"/>
                </a:moveTo>
                <a:cubicBezTo>
                  <a:pt x="508" y="1"/>
                  <a:pt x="482" y="4"/>
                  <a:pt x="454" y="10"/>
                </a:cubicBezTo>
                <a:cubicBezTo>
                  <a:pt x="1" y="114"/>
                  <a:pt x="449" y="1511"/>
                  <a:pt x="449" y="1511"/>
                </a:cubicBezTo>
                <a:cubicBezTo>
                  <a:pt x="449" y="1511"/>
                  <a:pt x="1882" y="1167"/>
                  <a:pt x="1679" y="682"/>
                </a:cubicBezTo>
                <a:cubicBezTo>
                  <a:pt x="1634" y="568"/>
                  <a:pt x="1538" y="529"/>
                  <a:pt x="1427" y="529"/>
                </a:cubicBezTo>
                <a:cubicBezTo>
                  <a:pt x="1190" y="529"/>
                  <a:pt x="887" y="708"/>
                  <a:pt x="887" y="708"/>
                </a:cubicBezTo>
                <a:cubicBezTo>
                  <a:pt x="887" y="708"/>
                  <a:pt x="910" y="1"/>
                  <a:pt x="5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txBox="1"/>
          <p:nvPr>
            <p:ph type="title"/>
          </p:nvPr>
        </p:nvSpPr>
        <p:spPr>
          <a:xfrm>
            <a:off x="2495625" y="2751888"/>
            <a:ext cx="4031700" cy="84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91" name="Google Shape;91;p3"/>
          <p:cNvSpPr/>
          <p:nvPr/>
        </p:nvSpPr>
        <p:spPr>
          <a:xfrm>
            <a:off x="4007400" y="1659750"/>
            <a:ext cx="1136100" cy="1136100"/>
          </a:xfrm>
          <a:prstGeom prst="ellipse">
            <a:avLst/>
          </a:prstGeom>
          <a:solidFill>
            <a:srgbClr val="FF9FAB"/>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txBox="1"/>
          <p:nvPr>
            <p:ph hasCustomPrompt="1" idx="2" type="title"/>
          </p:nvPr>
        </p:nvSpPr>
        <p:spPr>
          <a:xfrm>
            <a:off x="4007400" y="1806125"/>
            <a:ext cx="1136100" cy="91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800"/>
              <a:buNone/>
              <a:defRPr b="1" sz="5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93" name="Google Shape;93;p3"/>
          <p:cNvGrpSpPr/>
          <p:nvPr/>
        </p:nvGrpSpPr>
        <p:grpSpPr>
          <a:xfrm rot="2141106">
            <a:off x="2095129" y="3519515"/>
            <a:ext cx="1811085" cy="1774505"/>
            <a:chOff x="5477288" y="3285155"/>
            <a:chExt cx="2745479" cy="2690026"/>
          </a:xfrm>
        </p:grpSpPr>
        <p:sp>
          <p:nvSpPr>
            <p:cNvPr id="94" name="Google Shape;94;p3"/>
            <p:cNvSpPr/>
            <p:nvPr/>
          </p:nvSpPr>
          <p:spPr>
            <a:xfrm rot="-7417304">
              <a:off x="5459723" y="4566498"/>
              <a:ext cx="1708921" cy="295299"/>
            </a:xfrm>
            <a:custGeom>
              <a:rect b="b" l="l" r="r" t="t"/>
              <a:pathLst>
                <a:path extrusionOk="0" fill="none" h="991" w="5735">
                  <a:moveTo>
                    <a:pt x="1" y="990"/>
                  </a:moveTo>
                  <a:cubicBezTo>
                    <a:pt x="1820" y="302"/>
                    <a:pt x="3785" y="0"/>
                    <a:pt x="5734" y="12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7417304">
              <a:off x="5605938" y="3922808"/>
              <a:ext cx="282784" cy="284572"/>
            </a:xfrm>
            <a:custGeom>
              <a:rect b="b" l="l" r="r" t="t"/>
              <a:pathLst>
                <a:path extrusionOk="0" h="955" w="949">
                  <a:moveTo>
                    <a:pt x="474" y="0"/>
                  </a:moveTo>
                  <a:cubicBezTo>
                    <a:pt x="214" y="0"/>
                    <a:pt x="0" y="214"/>
                    <a:pt x="0" y="480"/>
                  </a:cubicBezTo>
                  <a:cubicBezTo>
                    <a:pt x="0" y="741"/>
                    <a:pt x="214" y="954"/>
                    <a:pt x="474" y="954"/>
                  </a:cubicBezTo>
                  <a:cubicBezTo>
                    <a:pt x="735" y="954"/>
                    <a:pt x="949" y="741"/>
                    <a:pt x="949" y="480"/>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rot="-7417304">
              <a:off x="5983054" y="4277954"/>
              <a:ext cx="1513147" cy="351320"/>
            </a:xfrm>
            <a:custGeom>
              <a:rect b="b" l="l" r="r" t="t"/>
              <a:pathLst>
                <a:path extrusionOk="0" fill="none" h="1179" w="5078">
                  <a:moveTo>
                    <a:pt x="1" y="0"/>
                  </a:moveTo>
                  <a:cubicBezTo>
                    <a:pt x="1736" y="157"/>
                    <a:pt x="3451" y="553"/>
                    <a:pt x="5077" y="117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7417304">
              <a:off x="6326293" y="3586494"/>
              <a:ext cx="283082" cy="282784"/>
            </a:xfrm>
            <a:custGeom>
              <a:rect b="b" l="l" r="r" t="t"/>
              <a:pathLst>
                <a:path extrusionOk="0" h="949" w="950">
                  <a:moveTo>
                    <a:pt x="475" y="0"/>
                  </a:moveTo>
                  <a:cubicBezTo>
                    <a:pt x="209" y="0"/>
                    <a:pt x="1" y="214"/>
                    <a:pt x="1" y="474"/>
                  </a:cubicBezTo>
                  <a:cubicBezTo>
                    <a:pt x="1" y="735"/>
                    <a:pt x="209" y="949"/>
                    <a:pt x="475" y="949"/>
                  </a:cubicBezTo>
                  <a:cubicBezTo>
                    <a:pt x="736" y="949"/>
                    <a:pt x="950" y="735"/>
                    <a:pt x="950" y="474"/>
                  </a:cubicBezTo>
                  <a:cubicBezTo>
                    <a:pt x="950" y="214"/>
                    <a:pt x="736" y="0"/>
                    <a:pt x="475"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7417304">
              <a:off x="6538368" y="3925127"/>
              <a:ext cx="1269101" cy="747336"/>
            </a:xfrm>
            <a:custGeom>
              <a:rect b="b" l="l" r="r" t="t"/>
              <a:pathLst>
                <a:path extrusionOk="0" fill="none" h="2508" w="4259">
                  <a:moveTo>
                    <a:pt x="0" y="0"/>
                  </a:moveTo>
                  <a:cubicBezTo>
                    <a:pt x="1548" y="574"/>
                    <a:pt x="3002" y="1429"/>
                    <a:pt x="4259" y="250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7417304">
              <a:off x="6992109" y="3423523"/>
              <a:ext cx="282784" cy="282784"/>
            </a:xfrm>
            <a:custGeom>
              <a:rect b="b" l="l" r="r" t="t"/>
              <a:pathLst>
                <a:path extrusionOk="0" h="949" w="949">
                  <a:moveTo>
                    <a:pt x="474" y="0"/>
                  </a:moveTo>
                  <a:cubicBezTo>
                    <a:pt x="209" y="0"/>
                    <a:pt x="0" y="214"/>
                    <a:pt x="0" y="475"/>
                  </a:cubicBezTo>
                  <a:cubicBezTo>
                    <a:pt x="0" y="735"/>
                    <a:pt x="209" y="949"/>
                    <a:pt x="474" y="949"/>
                  </a:cubicBezTo>
                  <a:cubicBezTo>
                    <a:pt x="735" y="949"/>
                    <a:pt x="949" y="735"/>
                    <a:pt x="949" y="475"/>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7417304">
              <a:off x="5919581" y="3600346"/>
              <a:ext cx="1860891" cy="2059644"/>
            </a:xfrm>
            <a:custGeom>
              <a:rect b="b" l="l" r="r" t="t"/>
              <a:pathLst>
                <a:path extrusionOk="0" h="6912" w="6245">
                  <a:moveTo>
                    <a:pt x="3946" y="0"/>
                  </a:moveTo>
                  <a:cubicBezTo>
                    <a:pt x="3749" y="0"/>
                    <a:pt x="3550" y="29"/>
                    <a:pt x="3362" y="72"/>
                  </a:cubicBezTo>
                  <a:cubicBezTo>
                    <a:pt x="3029" y="145"/>
                    <a:pt x="2706" y="249"/>
                    <a:pt x="2393" y="358"/>
                  </a:cubicBezTo>
                  <a:cubicBezTo>
                    <a:pt x="2075" y="468"/>
                    <a:pt x="1767" y="598"/>
                    <a:pt x="1476" y="770"/>
                  </a:cubicBezTo>
                  <a:cubicBezTo>
                    <a:pt x="918" y="1093"/>
                    <a:pt x="345" y="1568"/>
                    <a:pt x="183" y="2209"/>
                  </a:cubicBezTo>
                  <a:cubicBezTo>
                    <a:pt x="110" y="2496"/>
                    <a:pt x="209" y="2756"/>
                    <a:pt x="204" y="2782"/>
                  </a:cubicBezTo>
                  <a:cubicBezTo>
                    <a:pt x="1" y="3465"/>
                    <a:pt x="277" y="4247"/>
                    <a:pt x="642" y="4820"/>
                  </a:cubicBezTo>
                  <a:cubicBezTo>
                    <a:pt x="1043" y="5461"/>
                    <a:pt x="1637" y="5946"/>
                    <a:pt x="2247" y="6373"/>
                  </a:cubicBezTo>
                  <a:cubicBezTo>
                    <a:pt x="2549" y="6582"/>
                    <a:pt x="2867" y="6817"/>
                    <a:pt x="3232" y="6895"/>
                  </a:cubicBezTo>
                  <a:cubicBezTo>
                    <a:pt x="3288" y="6906"/>
                    <a:pt x="3345" y="6911"/>
                    <a:pt x="3402" y="6911"/>
                  </a:cubicBezTo>
                  <a:cubicBezTo>
                    <a:pt x="3663" y="6911"/>
                    <a:pt x="3915" y="6793"/>
                    <a:pt x="4061" y="6561"/>
                  </a:cubicBezTo>
                  <a:cubicBezTo>
                    <a:pt x="4217" y="6311"/>
                    <a:pt x="4254" y="5988"/>
                    <a:pt x="4170" y="5706"/>
                  </a:cubicBezTo>
                  <a:cubicBezTo>
                    <a:pt x="4071" y="5368"/>
                    <a:pt x="3847" y="5086"/>
                    <a:pt x="3597" y="4841"/>
                  </a:cubicBezTo>
                  <a:lnTo>
                    <a:pt x="3362" y="4607"/>
                  </a:lnTo>
                  <a:lnTo>
                    <a:pt x="3362" y="4607"/>
                  </a:lnTo>
                  <a:cubicBezTo>
                    <a:pt x="3644" y="4716"/>
                    <a:pt x="3936" y="4810"/>
                    <a:pt x="4243" y="4867"/>
                  </a:cubicBezTo>
                  <a:cubicBezTo>
                    <a:pt x="4358" y="4891"/>
                    <a:pt x="4480" y="4913"/>
                    <a:pt x="4601" y="4913"/>
                  </a:cubicBezTo>
                  <a:cubicBezTo>
                    <a:pt x="4721" y="4913"/>
                    <a:pt x="4840" y="4891"/>
                    <a:pt x="4947" y="4825"/>
                  </a:cubicBezTo>
                  <a:cubicBezTo>
                    <a:pt x="5150" y="4706"/>
                    <a:pt x="5218" y="4471"/>
                    <a:pt x="5114" y="4252"/>
                  </a:cubicBezTo>
                  <a:cubicBezTo>
                    <a:pt x="5009" y="4038"/>
                    <a:pt x="4796" y="3877"/>
                    <a:pt x="4613" y="3731"/>
                  </a:cubicBezTo>
                  <a:cubicBezTo>
                    <a:pt x="4410" y="3564"/>
                    <a:pt x="4196" y="3408"/>
                    <a:pt x="3977" y="3262"/>
                  </a:cubicBezTo>
                  <a:cubicBezTo>
                    <a:pt x="3957" y="3251"/>
                    <a:pt x="3931" y="3230"/>
                    <a:pt x="3910" y="3220"/>
                  </a:cubicBezTo>
                  <a:lnTo>
                    <a:pt x="3910" y="3220"/>
                  </a:lnTo>
                  <a:cubicBezTo>
                    <a:pt x="3983" y="3230"/>
                    <a:pt x="4045" y="3236"/>
                    <a:pt x="4118" y="3246"/>
                  </a:cubicBezTo>
                  <a:cubicBezTo>
                    <a:pt x="4275" y="3263"/>
                    <a:pt x="4438" y="3274"/>
                    <a:pt x="4604" y="3274"/>
                  </a:cubicBezTo>
                  <a:cubicBezTo>
                    <a:pt x="5034" y="3274"/>
                    <a:pt x="5477" y="3203"/>
                    <a:pt x="5838" y="2996"/>
                  </a:cubicBezTo>
                  <a:cubicBezTo>
                    <a:pt x="6062" y="2892"/>
                    <a:pt x="6245" y="2683"/>
                    <a:pt x="6208" y="2402"/>
                  </a:cubicBezTo>
                  <a:cubicBezTo>
                    <a:pt x="6177" y="2131"/>
                    <a:pt x="5963" y="1933"/>
                    <a:pt x="5724" y="1818"/>
                  </a:cubicBezTo>
                  <a:cubicBezTo>
                    <a:pt x="5349" y="1636"/>
                    <a:pt x="4924" y="1578"/>
                    <a:pt x="4501" y="1578"/>
                  </a:cubicBezTo>
                  <a:cubicBezTo>
                    <a:pt x="4284" y="1578"/>
                    <a:pt x="4067" y="1593"/>
                    <a:pt x="3858" y="1615"/>
                  </a:cubicBezTo>
                  <a:cubicBezTo>
                    <a:pt x="3748" y="1630"/>
                    <a:pt x="3644" y="1641"/>
                    <a:pt x="3534" y="1656"/>
                  </a:cubicBezTo>
                  <a:cubicBezTo>
                    <a:pt x="3821" y="1542"/>
                    <a:pt x="4092" y="1406"/>
                    <a:pt x="4347" y="1239"/>
                  </a:cubicBezTo>
                  <a:cubicBezTo>
                    <a:pt x="4582" y="1083"/>
                    <a:pt x="4853" y="854"/>
                    <a:pt x="4843" y="541"/>
                  </a:cubicBezTo>
                  <a:cubicBezTo>
                    <a:pt x="4827" y="275"/>
                    <a:pt x="4587" y="103"/>
                    <a:pt x="4347" y="46"/>
                  </a:cubicBezTo>
                  <a:cubicBezTo>
                    <a:pt x="4217" y="14"/>
                    <a:pt x="4082" y="0"/>
                    <a:pt x="3946" y="0"/>
                  </a:cubicBezTo>
                  <a:close/>
                </a:path>
              </a:pathLst>
            </a:custGeom>
            <a:solidFill>
              <a:schemeClr val="dk2"/>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7417304">
              <a:off x="6634129" y="4198842"/>
              <a:ext cx="890367" cy="1719648"/>
            </a:xfrm>
            <a:custGeom>
              <a:rect b="b" l="l" r="r" t="t"/>
              <a:pathLst>
                <a:path extrusionOk="0" h="5771" w="2988">
                  <a:moveTo>
                    <a:pt x="2268" y="1"/>
                  </a:moveTo>
                  <a:cubicBezTo>
                    <a:pt x="1997" y="105"/>
                    <a:pt x="1731" y="225"/>
                    <a:pt x="1476" y="366"/>
                  </a:cubicBezTo>
                  <a:cubicBezTo>
                    <a:pt x="923" y="694"/>
                    <a:pt x="350" y="1168"/>
                    <a:pt x="183" y="1804"/>
                  </a:cubicBezTo>
                  <a:cubicBezTo>
                    <a:pt x="115" y="2091"/>
                    <a:pt x="209" y="2352"/>
                    <a:pt x="204" y="2378"/>
                  </a:cubicBezTo>
                  <a:cubicBezTo>
                    <a:pt x="1" y="3060"/>
                    <a:pt x="277" y="3842"/>
                    <a:pt x="642" y="4416"/>
                  </a:cubicBezTo>
                  <a:cubicBezTo>
                    <a:pt x="986" y="4958"/>
                    <a:pt x="1460" y="5390"/>
                    <a:pt x="1971" y="5771"/>
                  </a:cubicBezTo>
                  <a:cubicBezTo>
                    <a:pt x="1997" y="5693"/>
                    <a:pt x="2018" y="5609"/>
                    <a:pt x="2028" y="5526"/>
                  </a:cubicBezTo>
                  <a:cubicBezTo>
                    <a:pt x="2049" y="5427"/>
                    <a:pt x="2075" y="5364"/>
                    <a:pt x="2179" y="5328"/>
                  </a:cubicBezTo>
                  <a:cubicBezTo>
                    <a:pt x="2284" y="5291"/>
                    <a:pt x="2372" y="5265"/>
                    <a:pt x="2445" y="5171"/>
                  </a:cubicBezTo>
                  <a:cubicBezTo>
                    <a:pt x="2565" y="5015"/>
                    <a:pt x="2549" y="4833"/>
                    <a:pt x="2497" y="4661"/>
                  </a:cubicBezTo>
                  <a:cubicBezTo>
                    <a:pt x="2675" y="4614"/>
                    <a:pt x="2815" y="4457"/>
                    <a:pt x="2841" y="4275"/>
                  </a:cubicBezTo>
                  <a:cubicBezTo>
                    <a:pt x="2867" y="4098"/>
                    <a:pt x="2800" y="3936"/>
                    <a:pt x="2680" y="3811"/>
                  </a:cubicBezTo>
                  <a:cubicBezTo>
                    <a:pt x="2857" y="3728"/>
                    <a:pt x="2972" y="3540"/>
                    <a:pt x="2961" y="3321"/>
                  </a:cubicBezTo>
                  <a:cubicBezTo>
                    <a:pt x="2940" y="3076"/>
                    <a:pt x="2800" y="2888"/>
                    <a:pt x="2596" y="2769"/>
                  </a:cubicBezTo>
                  <a:cubicBezTo>
                    <a:pt x="2805" y="2664"/>
                    <a:pt x="2987" y="2508"/>
                    <a:pt x="2982" y="2247"/>
                  </a:cubicBezTo>
                  <a:cubicBezTo>
                    <a:pt x="2966" y="1877"/>
                    <a:pt x="2633" y="1716"/>
                    <a:pt x="2315" y="1637"/>
                  </a:cubicBezTo>
                  <a:cubicBezTo>
                    <a:pt x="2419" y="1486"/>
                    <a:pt x="2450" y="1293"/>
                    <a:pt x="2398" y="1111"/>
                  </a:cubicBezTo>
                  <a:cubicBezTo>
                    <a:pt x="2346" y="939"/>
                    <a:pt x="2216" y="798"/>
                    <a:pt x="2054" y="725"/>
                  </a:cubicBezTo>
                  <a:cubicBezTo>
                    <a:pt x="2226" y="543"/>
                    <a:pt x="2367" y="314"/>
                    <a:pt x="2289" y="53"/>
                  </a:cubicBezTo>
                  <a:cubicBezTo>
                    <a:pt x="2284" y="32"/>
                    <a:pt x="2278" y="16"/>
                    <a:pt x="2268" y="1"/>
                  </a:cubicBezTo>
                  <a:close/>
                </a:path>
              </a:pathLst>
            </a:custGeom>
            <a:solidFill>
              <a:srgbClr val="FF9FAB"/>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3"/>
          <p:cNvSpPr/>
          <p:nvPr/>
        </p:nvSpPr>
        <p:spPr>
          <a:xfrm flipH="1">
            <a:off x="8012504" y="4014402"/>
            <a:ext cx="631278" cy="857484"/>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flipH="1">
            <a:off x="7967335" y="3933461"/>
            <a:ext cx="145263" cy="904459"/>
          </a:xfrm>
          <a:custGeom>
            <a:rect b="b" l="l" r="r" t="t"/>
            <a:pathLst>
              <a:path extrusionOk="0" fill="none" h="2503" w="402">
                <a:moveTo>
                  <a:pt x="402" y="2503"/>
                </a:moveTo>
                <a:cubicBezTo>
                  <a:pt x="297" y="1663"/>
                  <a:pt x="162" y="829"/>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flipH="1">
            <a:off x="8577655" y="3948637"/>
            <a:ext cx="132254" cy="132254"/>
          </a:xfrm>
          <a:custGeom>
            <a:rect b="b" l="l" r="r" t="t"/>
            <a:pathLst>
              <a:path extrusionOk="0" h="366" w="366">
                <a:moveTo>
                  <a:pt x="183" y="0"/>
                </a:moveTo>
                <a:cubicBezTo>
                  <a:pt x="90" y="0"/>
                  <a:pt x="1" y="79"/>
                  <a:pt x="1" y="183"/>
                </a:cubicBezTo>
                <a:cubicBezTo>
                  <a:pt x="1" y="287"/>
                  <a:pt x="79" y="365"/>
                  <a:pt x="183" y="365"/>
                </a:cubicBezTo>
                <a:cubicBezTo>
                  <a:pt x="282" y="365"/>
                  <a:pt x="366" y="287"/>
                  <a:pt x="366" y="183"/>
                </a:cubicBezTo>
                <a:cubicBezTo>
                  <a:pt x="366" y="84"/>
                  <a:pt x="288" y="0"/>
                  <a:pt x="183" y="0"/>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flipH="1">
            <a:off x="8046470" y="3867696"/>
            <a:ext cx="132254" cy="132254"/>
          </a:xfrm>
          <a:custGeom>
            <a:rect b="b" l="l" r="r" t="t"/>
            <a:pathLst>
              <a:path extrusionOk="0" h="366" w="366">
                <a:moveTo>
                  <a:pt x="183" y="0"/>
                </a:moveTo>
                <a:cubicBezTo>
                  <a:pt x="79" y="0"/>
                  <a:pt x="1" y="84"/>
                  <a:pt x="1" y="183"/>
                </a:cubicBezTo>
                <a:cubicBezTo>
                  <a:pt x="1" y="287"/>
                  <a:pt x="79" y="365"/>
                  <a:pt x="183" y="365"/>
                </a:cubicBezTo>
                <a:cubicBezTo>
                  <a:pt x="282" y="365"/>
                  <a:pt x="366" y="287"/>
                  <a:pt x="366" y="183"/>
                </a:cubicBezTo>
                <a:cubicBezTo>
                  <a:pt x="366" y="84"/>
                  <a:pt x="282" y="0"/>
                  <a:pt x="183" y="0"/>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flipH="1">
            <a:off x="7913449" y="7474277"/>
            <a:ext cx="797138" cy="166221"/>
          </a:xfrm>
          <a:custGeom>
            <a:rect b="b" l="l" r="r" t="t"/>
            <a:pathLst>
              <a:path extrusionOk="0" fill="none" h="460" w="2206">
                <a:moveTo>
                  <a:pt x="2205" y="1"/>
                </a:moveTo>
                <a:cubicBezTo>
                  <a:pt x="1449" y="246"/>
                  <a:pt x="704" y="392"/>
                  <a:pt x="0" y="459"/>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3"/>
          <p:cNvGrpSpPr/>
          <p:nvPr/>
        </p:nvGrpSpPr>
        <p:grpSpPr>
          <a:xfrm rot="1497337">
            <a:off x="5001883" y="3392286"/>
            <a:ext cx="2770929" cy="2660987"/>
            <a:chOff x="4911238" y="3390137"/>
            <a:chExt cx="2771036" cy="2661090"/>
          </a:xfrm>
        </p:grpSpPr>
        <p:sp>
          <p:nvSpPr>
            <p:cNvPr id="108" name="Google Shape;108;p3"/>
            <p:cNvSpPr/>
            <p:nvPr/>
          </p:nvSpPr>
          <p:spPr>
            <a:xfrm flipH="1" rot="3090788">
              <a:off x="5383998" y="3814713"/>
              <a:ext cx="1959064" cy="1811936"/>
            </a:xfrm>
            <a:custGeom>
              <a:rect b="b" l="l" r="r" t="t"/>
              <a:pathLst>
                <a:path extrusionOk="0" h="2648" w="2863">
                  <a:moveTo>
                    <a:pt x="1192" y="1"/>
                  </a:moveTo>
                  <a:cubicBezTo>
                    <a:pt x="1188" y="1"/>
                    <a:pt x="1183" y="1"/>
                    <a:pt x="1179" y="1"/>
                  </a:cubicBezTo>
                  <a:cubicBezTo>
                    <a:pt x="1090" y="1"/>
                    <a:pt x="1007" y="43"/>
                    <a:pt x="970" y="131"/>
                  </a:cubicBezTo>
                  <a:cubicBezTo>
                    <a:pt x="934" y="220"/>
                    <a:pt x="949" y="324"/>
                    <a:pt x="975" y="418"/>
                  </a:cubicBezTo>
                  <a:cubicBezTo>
                    <a:pt x="1007" y="522"/>
                    <a:pt x="1033" y="621"/>
                    <a:pt x="1064" y="715"/>
                  </a:cubicBezTo>
                  <a:cubicBezTo>
                    <a:pt x="1100" y="835"/>
                    <a:pt x="1147" y="950"/>
                    <a:pt x="1199" y="1070"/>
                  </a:cubicBezTo>
                  <a:cubicBezTo>
                    <a:pt x="1194" y="1064"/>
                    <a:pt x="1179" y="1054"/>
                    <a:pt x="1173" y="1049"/>
                  </a:cubicBezTo>
                  <a:cubicBezTo>
                    <a:pt x="1074" y="965"/>
                    <a:pt x="975" y="882"/>
                    <a:pt x="876" y="799"/>
                  </a:cubicBezTo>
                  <a:cubicBezTo>
                    <a:pt x="772" y="720"/>
                    <a:pt x="657" y="642"/>
                    <a:pt x="543" y="580"/>
                  </a:cubicBezTo>
                  <a:cubicBezTo>
                    <a:pt x="463" y="538"/>
                    <a:pt x="377" y="499"/>
                    <a:pt x="289" y="499"/>
                  </a:cubicBezTo>
                  <a:cubicBezTo>
                    <a:pt x="268" y="499"/>
                    <a:pt x="246" y="502"/>
                    <a:pt x="225" y="507"/>
                  </a:cubicBezTo>
                  <a:cubicBezTo>
                    <a:pt x="121" y="528"/>
                    <a:pt x="37" y="601"/>
                    <a:pt x="22" y="705"/>
                  </a:cubicBezTo>
                  <a:cubicBezTo>
                    <a:pt x="1" y="809"/>
                    <a:pt x="42" y="913"/>
                    <a:pt x="110" y="997"/>
                  </a:cubicBezTo>
                  <a:cubicBezTo>
                    <a:pt x="256" y="1163"/>
                    <a:pt x="485" y="1278"/>
                    <a:pt x="694" y="1346"/>
                  </a:cubicBezTo>
                  <a:cubicBezTo>
                    <a:pt x="783" y="1382"/>
                    <a:pt x="882" y="1408"/>
                    <a:pt x="981" y="1419"/>
                  </a:cubicBezTo>
                  <a:cubicBezTo>
                    <a:pt x="960" y="1424"/>
                    <a:pt x="939" y="1440"/>
                    <a:pt x="928" y="1445"/>
                  </a:cubicBezTo>
                  <a:cubicBezTo>
                    <a:pt x="840" y="1492"/>
                    <a:pt x="756" y="1544"/>
                    <a:pt x="683" y="1607"/>
                  </a:cubicBezTo>
                  <a:cubicBezTo>
                    <a:pt x="605" y="1674"/>
                    <a:pt x="517" y="1752"/>
                    <a:pt x="465" y="1841"/>
                  </a:cubicBezTo>
                  <a:cubicBezTo>
                    <a:pt x="418" y="1930"/>
                    <a:pt x="397" y="2034"/>
                    <a:pt x="444" y="2117"/>
                  </a:cubicBezTo>
                  <a:cubicBezTo>
                    <a:pt x="488" y="2201"/>
                    <a:pt x="574" y="2243"/>
                    <a:pt x="667" y="2243"/>
                  </a:cubicBezTo>
                  <a:cubicBezTo>
                    <a:pt x="672" y="2243"/>
                    <a:pt x="678" y="2243"/>
                    <a:pt x="683" y="2242"/>
                  </a:cubicBezTo>
                  <a:cubicBezTo>
                    <a:pt x="783" y="2232"/>
                    <a:pt x="876" y="2180"/>
                    <a:pt x="949" y="2123"/>
                  </a:cubicBezTo>
                  <a:cubicBezTo>
                    <a:pt x="1043" y="2060"/>
                    <a:pt x="1121" y="1982"/>
                    <a:pt x="1194" y="1893"/>
                  </a:cubicBezTo>
                  <a:cubicBezTo>
                    <a:pt x="1246" y="1836"/>
                    <a:pt x="1288" y="1773"/>
                    <a:pt x="1335" y="1706"/>
                  </a:cubicBezTo>
                  <a:lnTo>
                    <a:pt x="1335" y="1706"/>
                  </a:lnTo>
                  <a:cubicBezTo>
                    <a:pt x="1325" y="1763"/>
                    <a:pt x="1304" y="1815"/>
                    <a:pt x="1299" y="1878"/>
                  </a:cubicBezTo>
                  <a:cubicBezTo>
                    <a:pt x="1262" y="2065"/>
                    <a:pt x="1257" y="2268"/>
                    <a:pt x="1340" y="2440"/>
                  </a:cubicBezTo>
                  <a:cubicBezTo>
                    <a:pt x="1387" y="2534"/>
                    <a:pt x="1460" y="2612"/>
                    <a:pt x="1564" y="2639"/>
                  </a:cubicBezTo>
                  <a:cubicBezTo>
                    <a:pt x="1587" y="2645"/>
                    <a:pt x="1611" y="2648"/>
                    <a:pt x="1634" y="2648"/>
                  </a:cubicBezTo>
                  <a:cubicBezTo>
                    <a:pt x="1709" y="2648"/>
                    <a:pt x="1781" y="2615"/>
                    <a:pt x="1825" y="2555"/>
                  </a:cubicBezTo>
                  <a:cubicBezTo>
                    <a:pt x="1888" y="2461"/>
                    <a:pt x="1888" y="2347"/>
                    <a:pt x="1877" y="2242"/>
                  </a:cubicBezTo>
                  <a:cubicBezTo>
                    <a:pt x="1856" y="2138"/>
                    <a:pt x="1835" y="2024"/>
                    <a:pt x="1804" y="1930"/>
                  </a:cubicBezTo>
                  <a:cubicBezTo>
                    <a:pt x="1773" y="1810"/>
                    <a:pt x="1731" y="1695"/>
                    <a:pt x="1689" y="1580"/>
                  </a:cubicBezTo>
                  <a:cubicBezTo>
                    <a:pt x="1689" y="1579"/>
                    <a:pt x="1689" y="1578"/>
                    <a:pt x="1689" y="1577"/>
                  </a:cubicBezTo>
                  <a:lnTo>
                    <a:pt x="1689" y="1577"/>
                  </a:lnTo>
                  <a:cubicBezTo>
                    <a:pt x="1800" y="1652"/>
                    <a:pt x="1912" y="1713"/>
                    <a:pt x="2028" y="1779"/>
                  </a:cubicBezTo>
                  <a:cubicBezTo>
                    <a:pt x="2138" y="1836"/>
                    <a:pt x="2252" y="1888"/>
                    <a:pt x="2377" y="1935"/>
                  </a:cubicBezTo>
                  <a:cubicBezTo>
                    <a:pt x="2472" y="1970"/>
                    <a:pt x="2585" y="2019"/>
                    <a:pt x="2686" y="2019"/>
                  </a:cubicBezTo>
                  <a:cubicBezTo>
                    <a:pt x="2691" y="2019"/>
                    <a:pt x="2696" y="2019"/>
                    <a:pt x="2701" y="2018"/>
                  </a:cubicBezTo>
                  <a:cubicBezTo>
                    <a:pt x="2784" y="2008"/>
                    <a:pt x="2862" y="1935"/>
                    <a:pt x="2862" y="1836"/>
                  </a:cubicBezTo>
                  <a:cubicBezTo>
                    <a:pt x="2862" y="1726"/>
                    <a:pt x="2784" y="1653"/>
                    <a:pt x="2706" y="1591"/>
                  </a:cubicBezTo>
                  <a:cubicBezTo>
                    <a:pt x="2534" y="1461"/>
                    <a:pt x="2336" y="1362"/>
                    <a:pt x="2127" y="1304"/>
                  </a:cubicBezTo>
                  <a:cubicBezTo>
                    <a:pt x="2013" y="1278"/>
                    <a:pt x="1903" y="1257"/>
                    <a:pt x="1794" y="1252"/>
                  </a:cubicBezTo>
                  <a:cubicBezTo>
                    <a:pt x="1867" y="1210"/>
                    <a:pt x="1934" y="1174"/>
                    <a:pt x="2002" y="1132"/>
                  </a:cubicBezTo>
                  <a:cubicBezTo>
                    <a:pt x="2091" y="1080"/>
                    <a:pt x="2185" y="1023"/>
                    <a:pt x="2268" y="965"/>
                  </a:cubicBezTo>
                  <a:cubicBezTo>
                    <a:pt x="2346" y="913"/>
                    <a:pt x="2430" y="851"/>
                    <a:pt x="2476" y="773"/>
                  </a:cubicBezTo>
                  <a:cubicBezTo>
                    <a:pt x="2574" y="613"/>
                    <a:pt x="2444" y="434"/>
                    <a:pt x="2260" y="434"/>
                  </a:cubicBezTo>
                  <a:cubicBezTo>
                    <a:pt x="2258" y="434"/>
                    <a:pt x="2255" y="434"/>
                    <a:pt x="2252" y="434"/>
                  </a:cubicBezTo>
                  <a:cubicBezTo>
                    <a:pt x="2164" y="434"/>
                    <a:pt x="2080" y="481"/>
                    <a:pt x="2002" y="533"/>
                  </a:cubicBezTo>
                  <a:cubicBezTo>
                    <a:pt x="1914" y="590"/>
                    <a:pt x="1830" y="663"/>
                    <a:pt x="1757" y="736"/>
                  </a:cubicBezTo>
                  <a:cubicBezTo>
                    <a:pt x="1663" y="825"/>
                    <a:pt x="1575" y="929"/>
                    <a:pt x="1507" y="1049"/>
                  </a:cubicBezTo>
                  <a:cubicBezTo>
                    <a:pt x="1512" y="945"/>
                    <a:pt x="1517" y="846"/>
                    <a:pt x="1517" y="741"/>
                  </a:cubicBezTo>
                  <a:cubicBezTo>
                    <a:pt x="1517" y="632"/>
                    <a:pt x="1517" y="522"/>
                    <a:pt x="1512" y="413"/>
                  </a:cubicBezTo>
                  <a:cubicBezTo>
                    <a:pt x="1507" y="309"/>
                    <a:pt x="1481" y="210"/>
                    <a:pt x="1418" y="126"/>
                  </a:cubicBezTo>
                  <a:cubicBezTo>
                    <a:pt x="1364" y="52"/>
                    <a:pt x="1285" y="1"/>
                    <a:pt x="1192" y="1"/>
                  </a:cubicBezTo>
                  <a:close/>
                </a:path>
              </a:pathLst>
            </a:custGeom>
            <a:solidFill>
              <a:srgbClr val="5DC1B9"/>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flipH="1" rot="3090788">
              <a:off x="5731802" y="4142829"/>
              <a:ext cx="1170785" cy="1161199"/>
            </a:xfrm>
            <a:custGeom>
              <a:rect b="b" l="l" r="r" t="t"/>
              <a:pathLst>
                <a:path extrusionOk="0" h="1697" w="1711">
                  <a:moveTo>
                    <a:pt x="656" y="1"/>
                  </a:moveTo>
                  <a:cubicBezTo>
                    <a:pt x="635" y="1"/>
                    <a:pt x="614" y="17"/>
                    <a:pt x="611" y="43"/>
                  </a:cubicBezTo>
                  <a:cubicBezTo>
                    <a:pt x="590" y="179"/>
                    <a:pt x="584" y="320"/>
                    <a:pt x="605" y="460"/>
                  </a:cubicBezTo>
                  <a:cubicBezTo>
                    <a:pt x="611" y="523"/>
                    <a:pt x="631" y="596"/>
                    <a:pt x="652" y="659"/>
                  </a:cubicBezTo>
                  <a:cubicBezTo>
                    <a:pt x="652" y="669"/>
                    <a:pt x="657" y="679"/>
                    <a:pt x="663" y="695"/>
                  </a:cubicBezTo>
                  <a:cubicBezTo>
                    <a:pt x="611" y="653"/>
                    <a:pt x="553" y="622"/>
                    <a:pt x="501" y="591"/>
                  </a:cubicBezTo>
                  <a:cubicBezTo>
                    <a:pt x="449" y="554"/>
                    <a:pt x="392" y="528"/>
                    <a:pt x="329" y="502"/>
                  </a:cubicBezTo>
                  <a:cubicBezTo>
                    <a:pt x="277" y="476"/>
                    <a:pt x="220" y="450"/>
                    <a:pt x="162" y="440"/>
                  </a:cubicBezTo>
                  <a:cubicBezTo>
                    <a:pt x="151" y="436"/>
                    <a:pt x="138" y="434"/>
                    <a:pt x="126" y="434"/>
                  </a:cubicBezTo>
                  <a:cubicBezTo>
                    <a:pt x="89" y="434"/>
                    <a:pt x="52" y="451"/>
                    <a:pt x="32" y="487"/>
                  </a:cubicBezTo>
                  <a:cubicBezTo>
                    <a:pt x="1" y="528"/>
                    <a:pt x="27" y="580"/>
                    <a:pt x="63" y="617"/>
                  </a:cubicBezTo>
                  <a:cubicBezTo>
                    <a:pt x="147" y="695"/>
                    <a:pt x="251" y="752"/>
                    <a:pt x="355" y="789"/>
                  </a:cubicBezTo>
                  <a:cubicBezTo>
                    <a:pt x="444" y="825"/>
                    <a:pt x="527" y="851"/>
                    <a:pt x="616" y="862"/>
                  </a:cubicBezTo>
                  <a:cubicBezTo>
                    <a:pt x="611" y="867"/>
                    <a:pt x="605" y="867"/>
                    <a:pt x="590" y="877"/>
                  </a:cubicBezTo>
                  <a:cubicBezTo>
                    <a:pt x="532" y="904"/>
                    <a:pt x="470" y="930"/>
                    <a:pt x="407" y="956"/>
                  </a:cubicBezTo>
                  <a:cubicBezTo>
                    <a:pt x="298" y="1008"/>
                    <a:pt x="188" y="1070"/>
                    <a:pt x="110" y="1175"/>
                  </a:cubicBezTo>
                  <a:cubicBezTo>
                    <a:pt x="79" y="1221"/>
                    <a:pt x="42" y="1279"/>
                    <a:pt x="68" y="1331"/>
                  </a:cubicBezTo>
                  <a:cubicBezTo>
                    <a:pt x="84" y="1365"/>
                    <a:pt x="114" y="1377"/>
                    <a:pt x="146" y="1377"/>
                  </a:cubicBezTo>
                  <a:cubicBezTo>
                    <a:pt x="169" y="1377"/>
                    <a:pt x="193" y="1371"/>
                    <a:pt x="214" y="1362"/>
                  </a:cubicBezTo>
                  <a:cubicBezTo>
                    <a:pt x="324" y="1326"/>
                    <a:pt x="428" y="1268"/>
                    <a:pt x="522" y="1195"/>
                  </a:cubicBezTo>
                  <a:cubicBezTo>
                    <a:pt x="616" y="1122"/>
                    <a:pt x="694" y="1034"/>
                    <a:pt x="767" y="935"/>
                  </a:cubicBezTo>
                  <a:cubicBezTo>
                    <a:pt x="767" y="1034"/>
                    <a:pt x="788" y="1122"/>
                    <a:pt x="798" y="1216"/>
                  </a:cubicBezTo>
                  <a:cubicBezTo>
                    <a:pt x="819" y="1331"/>
                    <a:pt x="850" y="1440"/>
                    <a:pt x="887" y="1555"/>
                  </a:cubicBezTo>
                  <a:cubicBezTo>
                    <a:pt x="902" y="1612"/>
                    <a:pt x="918" y="1685"/>
                    <a:pt x="981" y="1696"/>
                  </a:cubicBezTo>
                  <a:cubicBezTo>
                    <a:pt x="984" y="1696"/>
                    <a:pt x="988" y="1696"/>
                    <a:pt x="992" y="1696"/>
                  </a:cubicBezTo>
                  <a:cubicBezTo>
                    <a:pt x="1040" y="1696"/>
                    <a:pt x="1086" y="1666"/>
                    <a:pt x="1100" y="1618"/>
                  </a:cubicBezTo>
                  <a:cubicBezTo>
                    <a:pt x="1111" y="1565"/>
                    <a:pt x="1095" y="1508"/>
                    <a:pt x="1085" y="1456"/>
                  </a:cubicBezTo>
                  <a:cubicBezTo>
                    <a:pt x="1074" y="1399"/>
                    <a:pt x="1059" y="1347"/>
                    <a:pt x="1043" y="1294"/>
                  </a:cubicBezTo>
                  <a:cubicBezTo>
                    <a:pt x="1007" y="1180"/>
                    <a:pt x="970" y="1076"/>
                    <a:pt x="918" y="971"/>
                  </a:cubicBezTo>
                  <a:cubicBezTo>
                    <a:pt x="913" y="966"/>
                    <a:pt x="913" y="956"/>
                    <a:pt x="902" y="940"/>
                  </a:cubicBezTo>
                  <a:lnTo>
                    <a:pt x="902" y="940"/>
                  </a:lnTo>
                  <a:cubicBezTo>
                    <a:pt x="1001" y="982"/>
                    <a:pt x="1100" y="1018"/>
                    <a:pt x="1205" y="1049"/>
                  </a:cubicBezTo>
                  <a:cubicBezTo>
                    <a:pt x="1278" y="1076"/>
                    <a:pt x="1345" y="1102"/>
                    <a:pt x="1418" y="1122"/>
                  </a:cubicBezTo>
                  <a:cubicBezTo>
                    <a:pt x="1471" y="1142"/>
                    <a:pt x="1538" y="1170"/>
                    <a:pt x="1601" y="1170"/>
                  </a:cubicBezTo>
                  <a:cubicBezTo>
                    <a:pt x="1606" y="1170"/>
                    <a:pt x="1611" y="1170"/>
                    <a:pt x="1617" y="1169"/>
                  </a:cubicBezTo>
                  <a:cubicBezTo>
                    <a:pt x="1658" y="1148"/>
                    <a:pt x="1710" y="1112"/>
                    <a:pt x="1710" y="1055"/>
                  </a:cubicBezTo>
                  <a:cubicBezTo>
                    <a:pt x="1710" y="987"/>
                    <a:pt x="1648" y="961"/>
                    <a:pt x="1596" y="935"/>
                  </a:cubicBezTo>
                  <a:cubicBezTo>
                    <a:pt x="1465" y="883"/>
                    <a:pt x="1330" y="836"/>
                    <a:pt x="1189" y="810"/>
                  </a:cubicBezTo>
                  <a:cubicBezTo>
                    <a:pt x="1111" y="789"/>
                    <a:pt x="1033" y="778"/>
                    <a:pt x="949" y="773"/>
                  </a:cubicBezTo>
                  <a:lnTo>
                    <a:pt x="1007" y="752"/>
                  </a:lnTo>
                  <a:cubicBezTo>
                    <a:pt x="1059" y="732"/>
                    <a:pt x="1111" y="705"/>
                    <a:pt x="1158" y="679"/>
                  </a:cubicBezTo>
                  <a:cubicBezTo>
                    <a:pt x="1205" y="653"/>
                    <a:pt x="1257" y="622"/>
                    <a:pt x="1293" y="591"/>
                  </a:cubicBezTo>
                  <a:cubicBezTo>
                    <a:pt x="1340" y="554"/>
                    <a:pt x="1392" y="523"/>
                    <a:pt x="1418" y="481"/>
                  </a:cubicBezTo>
                  <a:cubicBezTo>
                    <a:pt x="1445" y="440"/>
                    <a:pt x="1450" y="388"/>
                    <a:pt x="1424" y="351"/>
                  </a:cubicBezTo>
                  <a:cubicBezTo>
                    <a:pt x="1405" y="321"/>
                    <a:pt x="1370" y="310"/>
                    <a:pt x="1338" y="310"/>
                  </a:cubicBezTo>
                  <a:cubicBezTo>
                    <a:pt x="1326" y="310"/>
                    <a:pt x="1314" y="312"/>
                    <a:pt x="1304" y="315"/>
                  </a:cubicBezTo>
                  <a:cubicBezTo>
                    <a:pt x="1200" y="341"/>
                    <a:pt x="1106" y="419"/>
                    <a:pt x="1028" y="492"/>
                  </a:cubicBezTo>
                  <a:cubicBezTo>
                    <a:pt x="975" y="539"/>
                    <a:pt x="923" y="591"/>
                    <a:pt x="876" y="632"/>
                  </a:cubicBezTo>
                  <a:cubicBezTo>
                    <a:pt x="850" y="659"/>
                    <a:pt x="824" y="685"/>
                    <a:pt x="809" y="711"/>
                  </a:cubicBezTo>
                  <a:lnTo>
                    <a:pt x="798" y="721"/>
                  </a:lnTo>
                  <a:cubicBezTo>
                    <a:pt x="798" y="591"/>
                    <a:pt x="793" y="466"/>
                    <a:pt x="793" y="335"/>
                  </a:cubicBezTo>
                  <a:cubicBezTo>
                    <a:pt x="793" y="215"/>
                    <a:pt x="788" y="80"/>
                    <a:pt x="678" y="7"/>
                  </a:cubicBezTo>
                  <a:cubicBezTo>
                    <a:pt x="671" y="3"/>
                    <a:pt x="664" y="1"/>
                    <a:pt x="656" y="1"/>
                  </a:cubicBezTo>
                  <a:close/>
                </a:path>
              </a:pathLst>
            </a:custGeom>
            <a:solidFill>
              <a:srgbClr val="FF9FAB"/>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flipH="1" rot="3090788">
              <a:off x="5204775" y="3897548"/>
              <a:ext cx="1077724" cy="1269998"/>
            </a:xfrm>
            <a:custGeom>
              <a:rect b="b" l="l" r="r" t="t"/>
              <a:pathLst>
                <a:path extrusionOk="0" fill="none" h="1856" w="1575">
                  <a:moveTo>
                    <a:pt x="1575" y="0"/>
                  </a:moveTo>
                  <a:cubicBezTo>
                    <a:pt x="1126" y="266"/>
                    <a:pt x="579" y="349"/>
                    <a:pt x="1" y="375"/>
                  </a:cubicBezTo>
                  <a:cubicBezTo>
                    <a:pt x="402" y="808"/>
                    <a:pt x="746" y="1293"/>
                    <a:pt x="1017" y="1856"/>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flipH="1" rot="3090788">
              <a:off x="5205551" y="4151101"/>
              <a:ext cx="1135203" cy="642526"/>
            </a:xfrm>
            <a:custGeom>
              <a:rect b="b" l="l" r="r" t="t"/>
              <a:pathLst>
                <a:path extrusionOk="0" fill="none" h="939" w="1659">
                  <a:moveTo>
                    <a:pt x="1658" y="938"/>
                  </a:moveTo>
                  <a:cubicBezTo>
                    <a:pt x="1199" y="574"/>
                    <a:pt x="631" y="266"/>
                    <a:pt x="1" y="0"/>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flipH="1" rot="3090788">
              <a:off x="5802054" y="3602647"/>
              <a:ext cx="207334" cy="180646"/>
            </a:xfrm>
            <a:custGeom>
              <a:rect b="b" l="l" r="r" t="t"/>
              <a:pathLst>
                <a:path extrusionOk="0" h="264" w="303">
                  <a:moveTo>
                    <a:pt x="154" y="1"/>
                  </a:moveTo>
                  <a:cubicBezTo>
                    <a:pt x="110" y="1"/>
                    <a:pt x="66" y="23"/>
                    <a:pt x="42" y="59"/>
                  </a:cubicBezTo>
                  <a:cubicBezTo>
                    <a:pt x="1" y="127"/>
                    <a:pt x="16" y="200"/>
                    <a:pt x="79" y="242"/>
                  </a:cubicBezTo>
                  <a:cubicBezTo>
                    <a:pt x="101" y="257"/>
                    <a:pt x="127" y="264"/>
                    <a:pt x="151" y="264"/>
                  </a:cubicBezTo>
                  <a:cubicBezTo>
                    <a:pt x="195" y="264"/>
                    <a:pt x="238" y="242"/>
                    <a:pt x="261" y="205"/>
                  </a:cubicBezTo>
                  <a:cubicBezTo>
                    <a:pt x="303" y="143"/>
                    <a:pt x="282" y="59"/>
                    <a:pt x="225" y="23"/>
                  </a:cubicBezTo>
                  <a:cubicBezTo>
                    <a:pt x="204" y="8"/>
                    <a:pt x="179" y="1"/>
                    <a:pt x="154" y="1"/>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flipH="1" rot="3090788">
              <a:off x="5065724" y="4125427"/>
              <a:ext cx="210755" cy="179962"/>
            </a:xfrm>
            <a:custGeom>
              <a:rect b="b" l="l" r="r" t="t"/>
              <a:pathLst>
                <a:path extrusionOk="0" h="263" w="308">
                  <a:moveTo>
                    <a:pt x="157" y="1"/>
                  </a:moveTo>
                  <a:cubicBezTo>
                    <a:pt x="113" y="1"/>
                    <a:pt x="71" y="20"/>
                    <a:pt x="47" y="57"/>
                  </a:cubicBezTo>
                  <a:cubicBezTo>
                    <a:pt x="0" y="119"/>
                    <a:pt x="21" y="203"/>
                    <a:pt x="84" y="244"/>
                  </a:cubicBezTo>
                  <a:cubicBezTo>
                    <a:pt x="103" y="257"/>
                    <a:pt x="126" y="263"/>
                    <a:pt x="150" y="263"/>
                  </a:cubicBezTo>
                  <a:cubicBezTo>
                    <a:pt x="195" y="263"/>
                    <a:pt x="242" y="241"/>
                    <a:pt x="266" y="203"/>
                  </a:cubicBezTo>
                  <a:cubicBezTo>
                    <a:pt x="308" y="145"/>
                    <a:pt x="287" y="57"/>
                    <a:pt x="230" y="20"/>
                  </a:cubicBezTo>
                  <a:cubicBezTo>
                    <a:pt x="207" y="7"/>
                    <a:pt x="182" y="1"/>
                    <a:pt x="157" y="1"/>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flipH="1" rot="3090788">
              <a:off x="5054593" y="4715365"/>
              <a:ext cx="203912" cy="180646"/>
            </a:xfrm>
            <a:custGeom>
              <a:rect b="b" l="l" r="r" t="t"/>
              <a:pathLst>
                <a:path extrusionOk="0" h="264" w="298">
                  <a:moveTo>
                    <a:pt x="151" y="0"/>
                  </a:moveTo>
                  <a:cubicBezTo>
                    <a:pt x="108" y="0"/>
                    <a:pt x="64" y="21"/>
                    <a:pt x="37" y="62"/>
                  </a:cubicBezTo>
                  <a:cubicBezTo>
                    <a:pt x="1" y="124"/>
                    <a:pt x="16" y="202"/>
                    <a:pt x="79" y="244"/>
                  </a:cubicBezTo>
                  <a:cubicBezTo>
                    <a:pt x="99" y="257"/>
                    <a:pt x="123" y="263"/>
                    <a:pt x="147" y="263"/>
                  </a:cubicBezTo>
                  <a:cubicBezTo>
                    <a:pt x="190" y="263"/>
                    <a:pt x="234" y="243"/>
                    <a:pt x="261" y="202"/>
                  </a:cubicBezTo>
                  <a:cubicBezTo>
                    <a:pt x="298" y="145"/>
                    <a:pt x="277" y="62"/>
                    <a:pt x="220" y="20"/>
                  </a:cubicBezTo>
                  <a:cubicBezTo>
                    <a:pt x="199" y="7"/>
                    <a:pt x="175" y="0"/>
                    <a:pt x="151" y="0"/>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3"/>
          <p:cNvSpPr/>
          <p:nvPr/>
        </p:nvSpPr>
        <p:spPr>
          <a:xfrm rot="997826">
            <a:off x="2259324" y="4693218"/>
            <a:ext cx="1446864" cy="1735263"/>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3"/>
          <p:cNvGrpSpPr/>
          <p:nvPr/>
        </p:nvGrpSpPr>
        <p:grpSpPr>
          <a:xfrm flipH="1" rot="-2384087">
            <a:off x="7079382" y="874797"/>
            <a:ext cx="1906102" cy="1867603"/>
            <a:chOff x="5477283" y="3285148"/>
            <a:chExt cx="2745486" cy="2690033"/>
          </a:xfrm>
        </p:grpSpPr>
        <p:sp>
          <p:nvSpPr>
            <p:cNvPr id="117" name="Google Shape;117;p3"/>
            <p:cNvSpPr/>
            <p:nvPr/>
          </p:nvSpPr>
          <p:spPr>
            <a:xfrm rot="-7417308">
              <a:off x="5459719" y="4566496"/>
              <a:ext cx="1708925" cy="295300"/>
            </a:xfrm>
            <a:custGeom>
              <a:rect b="b" l="l" r="r" t="t"/>
              <a:pathLst>
                <a:path extrusionOk="0" fill="none" h="991" w="5735">
                  <a:moveTo>
                    <a:pt x="1" y="990"/>
                  </a:moveTo>
                  <a:cubicBezTo>
                    <a:pt x="1820" y="302"/>
                    <a:pt x="3785" y="0"/>
                    <a:pt x="5734" y="12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7417308">
              <a:off x="5605937" y="3922807"/>
              <a:ext cx="282785" cy="284573"/>
            </a:xfrm>
            <a:custGeom>
              <a:rect b="b" l="l" r="r" t="t"/>
              <a:pathLst>
                <a:path extrusionOk="0" h="955" w="949">
                  <a:moveTo>
                    <a:pt x="474" y="0"/>
                  </a:moveTo>
                  <a:cubicBezTo>
                    <a:pt x="214" y="0"/>
                    <a:pt x="0" y="214"/>
                    <a:pt x="0" y="480"/>
                  </a:cubicBezTo>
                  <a:cubicBezTo>
                    <a:pt x="0" y="741"/>
                    <a:pt x="214" y="954"/>
                    <a:pt x="474" y="954"/>
                  </a:cubicBezTo>
                  <a:cubicBezTo>
                    <a:pt x="735" y="954"/>
                    <a:pt x="949" y="741"/>
                    <a:pt x="949" y="480"/>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7417308">
              <a:off x="5983051" y="4277952"/>
              <a:ext cx="1513151" cy="351320"/>
            </a:xfrm>
            <a:custGeom>
              <a:rect b="b" l="l" r="r" t="t"/>
              <a:pathLst>
                <a:path extrusionOk="0" fill="none" h="1179" w="5078">
                  <a:moveTo>
                    <a:pt x="1" y="0"/>
                  </a:moveTo>
                  <a:cubicBezTo>
                    <a:pt x="1736" y="157"/>
                    <a:pt x="3451" y="553"/>
                    <a:pt x="5077" y="117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7417308">
              <a:off x="6326293" y="3586493"/>
              <a:ext cx="283083" cy="282785"/>
            </a:xfrm>
            <a:custGeom>
              <a:rect b="b" l="l" r="r" t="t"/>
              <a:pathLst>
                <a:path extrusionOk="0" h="949" w="950">
                  <a:moveTo>
                    <a:pt x="475" y="0"/>
                  </a:moveTo>
                  <a:cubicBezTo>
                    <a:pt x="209" y="0"/>
                    <a:pt x="1" y="214"/>
                    <a:pt x="1" y="474"/>
                  </a:cubicBezTo>
                  <a:cubicBezTo>
                    <a:pt x="1" y="735"/>
                    <a:pt x="209" y="949"/>
                    <a:pt x="475" y="949"/>
                  </a:cubicBezTo>
                  <a:cubicBezTo>
                    <a:pt x="736" y="949"/>
                    <a:pt x="950" y="735"/>
                    <a:pt x="950" y="474"/>
                  </a:cubicBezTo>
                  <a:cubicBezTo>
                    <a:pt x="950" y="214"/>
                    <a:pt x="736" y="0"/>
                    <a:pt x="475"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7417308">
              <a:off x="6538365" y="3925125"/>
              <a:ext cx="1269104" cy="747338"/>
            </a:xfrm>
            <a:custGeom>
              <a:rect b="b" l="l" r="r" t="t"/>
              <a:pathLst>
                <a:path extrusionOk="0" fill="none" h="2508" w="4259">
                  <a:moveTo>
                    <a:pt x="0" y="0"/>
                  </a:moveTo>
                  <a:cubicBezTo>
                    <a:pt x="1548" y="574"/>
                    <a:pt x="3002" y="1429"/>
                    <a:pt x="4259" y="250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7417308">
              <a:off x="6992109" y="3423522"/>
              <a:ext cx="282785" cy="282785"/>
            </a:xfrm>
            <a:custGeom>
              <a:rect b="b" l="l" r="r" t="t"/>
              <a:pathLst>
                <a:path extrusionOk="0" h="949" w="949">
                  <a:moveTo>
                    <a:pt x="474" y="0"/>
                  </a:moveTo>
                  <a:cubicBezTo>
                    <a:pt x="209" y="0"/>
                    <a:pt x="0" y="214"/>
                    <a:pt x="0" y="475"/>
                  </a:cubicBezTo>
                  <a:cubicBezTo>
                    <a:pt x="0" y="735"/>
                    <a:pt x="209" y="949"/>
                    <a:pt x="474" y="949"/>
                  </a:cubicBezTo>
                  <a:cubicBezTo>
                    <a:pt x="735" y="949"/>
                    <a:pt x="949" y="735"/>
                    <a:pt x="949" y="475"/>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7417308">
              <a:off x="5919578" y="3600340"/>
              <a:ext cx="1860896" cy="2059649"/>
            </a:xfrm>
            <a:custGeom>
              <a:rect b="b" l="l" r="r" t="t"/>
              <a:pathLst>
                <a:path extrusionOk="0" h="6912" w="6245">
                  <a:moveTo>
                    <a:pt x="3946" y="0"/>
                  </a:moveTo>
                  <a:cubicBezTo>
                    <a:pt x="3749" y="0"/>
                    <a:pt x="3550" y="29"/>
                    <a:pt x="3362" y="72"/>
                  </a:cubicBezTo>
                  <a:cubicBezTo>
                    <a:pt x="3029" y="145"/>
                    <a:pt x="2706" y="249"/>
                    <a:pt x="2393" y="358"/>
                  </a:cubicBezTo>
                  <a:cubicBezTo>
                    <a:pt x="2075" y="468"/>
                    <a:pt x="1767" y="598"/>
                    <a:pt x="1476" y="770"/>
                  </a:cubicBezTo>
                  <a:cubicBezTo>
                    <a:pt x="918" y="1093"/>
                    <a:pt x="345" y="1568"/>
                    <a:pt x="183" y="2209"/>
                  </a:cubicBezTo>
                  <a:cubicBezTo>
                    <a:pt x="110" y="2496"/>
                    <a:pt x="209" y="2756"/>
                    <a:pt x="204" y="2782"/>
                  </a:cubicBezTo>
                  <a:cubicBezTo>
                    <a:pt x="1" y="3465"/>
                    <a:pt x="277" y="4247"/>
                    <a:pt x="642" y="4820"/>
                  </a:cubicBezTo>
                  <a:cubicBezTo>
                    <a:pt x="1043" y="5461"/>
                    <a:pt x="1637" y="5946"/>
                    <a:pt x="2247" y="6373"/>
                  </a:cubicBezTo>
                  <a:cubicBezTo>
                    <a:pt x="2549" y="6582"/>
                    <a:pt x="2867" y="6817"/>
                    <a:pt x="3232" y="6895"/>
                  </a:cubicBezTo>
                  <a:cubicBezTo>
                    <a:pt x="3288" y="6906"/>
                    <a:pt x="3345" y="6911"/>
                    <a:pt x="3402" y="6911"/>
                  </a:cubicBezTo>
                  <a:cubicBezTo>
                    <a:pt x="3663" y="6911"/>
                    <a:pt x="3915" y="6793"/>
                    <a:pt x="4061" y="6561"/>
                  </a:cubicBezTo>
                  <a:cubicBezTo>
                    <a:pt x="4217" y="6311"/>
                    <a:pt x="4254" y="5988"/>
                    <a:pt x="4170" y="5706"/>
                  </a:cubicBezTo>
                  <a:cubicBezTo>
                    <a:pt x="4071" y="5368"/>
                    <a:pt x="3847" y="5086"/>
                    <a:pt x="3597" y="4841"/>
                  </a:cubicBezTo>
                  <a:lnTo>
                    <a:pt x="3362" y="4607"/>
                  </a:lnTo>
                  <a:lnTo>
                    <a:pt x="3362" y="4607"/>
                  </a:lnTo>
                  <a:cubicBezTo>
                    <a:pt x="3644" y="4716"/>
                    <a:pt x="3936" y="4810"/>
                    <a:pt x="4243" y="4867"/>
                  </a:cubicBezTo>
                  <a:cubicBezTo>
                    <a:pt x="4358" y="4891"/>
                    <a:pt x="4480" y="4913"/>
                    <a:pt x="4601" y="4913"/>
                  </a:cubicBezTo>
                  <a:cubicBezTo>
                    <a:pt x="4721" y="4913"/>
                    <a:pt x="4840" y="4891"/>
                    <a:pt x="4947" y="4825"/>
                  </a:cubicBezTo>
                  <a:cubicBezTo>
                    <a:pt x="5150" y="4706"/>
                    <a:pt x="5218" y="4471"/>
                    <a:pt x="5114" y="4252"/>
                  </a:cubicBezTo>
                  <a:cubicBezTo>
                    <a:pt x="5009" y="4038"/>
                    <a:pt x="4796" y="3877"/>
                    <a:pt x="4613" y="3731"/>
                  </a:cubicBezTo>
                  <a:cubicBezTo>
                    <a:pt x="4410" y="3564"/>
                    <a:pt x="4196" y="3408"/>
                    <a:pt x="3977" y="3262"/>
                  </a:cubicBezTo>
                  <a:cubicBezTo>
                    <a:pt x="3957" y="3251"/>
                    <a:pt x="3931" y="3230"/>
                    <a:pt x="3910" y="3220"/>
                  </a:cubicBezTo>
                  <a:lnTo>
                    <a:pt x="3910" y="3220"/>
                  </a:lnTo>
                  <a:cubicBezTo>
                    <a:pt x="3983" y="3230"/>
                    <a:pt x="4045" y="3236"/>
                    <a:pt x="4118" y="3246"/>
                  </a:cubicBezTo>
                  <a:cubicBezTo>
                    <a:pt x="4275" y="3263"/>
                    <a:pt x="4438" y="3274"/>
                    <a:pt x="4604" y="3274"/>
                  </a:cubicBezTo>
                  <a:cubicBezTo>
                    <a:pt x="5034" y="3274"/>
                    <a:pt x="5477" y="3203"/>
                    <a:pt x="5838" y="2996"/>
                  </a:cubicBezTo>
                  <a:cubicBezTo>
                    <a:pt x="6062" y="2892"/>
                    <a:pt x="6245" y="2683"/>
                    <a:pt x="6208" y="2402"/>
                  </a:cubicBezTo>
                  <a:cubicBezTo>
                    <a:pt x="6177" y="2131"/>
                    <a:pt x="5963" y="1933"/>
                    <a:pt x="5724" y="1818"/>
                  </a:cubicBezTo>
                  <a:cubicBezTo>
                    <a:pt x="5349" y="1636"/>
                    <a:pt x="4924" y="1578"/>
                    <a:pt x="4501" y="1578"/>
                  </a:cubicBezTo>
                  <a:cubicBezTo>
                    <a:pt x="4284" y="1578"/>
                    <a:pt x="4067" y="1593"/>
                    <a:pt x="3858" y="1615"/>
                  </a:cubicBezTo>
                  <a:cubicBezTo>
                    <a:pt x="3748" y="1630"/>
                    <a:pt x="3644" y="1641"/>
                    <a:pt x="3534" y="1656"/>
                  </a:cubicBezTo>
                  <a:cubicBezTo>
                    <a:pt x="3821" y="1542"/>
                    <a:pt x="4092" y="1406"/>
                    <a:pt x="4347" y="1239"/>
                  </a:cubicBezTo>
                  <a:cubicBezTo>
                    <a:pt x="4582" y="1083"/>
                    <a:pt x="4853" y="854"/>
                    <a:pt x="4843" y="541"/>
                  </a:cubicBezTo>
                  <a:cubicBezTo>
                    <a:pt x="4827" y="275"/>
                    <a:pt x="4587" y="103"/>
                    <a:pt x="4347" y="46"/>
                  </a:cubicBezTo>
                  <a:cubicBezTo>
                    <a:pt x="4217" y="14"/>
                    <a:pt x="4082" y="0"/>
                    <a:pt x="3946" y="0"/>
                  </a:cubicBezTo>
                  <a:close/>
                </a:path>
              </a:pathLst>
            </a:custGeom>
            <a:solidFill>
              <a:schemeClr val="dk2"/>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7417308">
              <a:off x="6634128" y="4198837"/>
              <a:ext cx="890369" cy="1719652"/>
            </a:xfrm>
            <a:custGeom>
              <a:rect b="b" l="l" r="r" t="t"/>
              <a:pathLst>
                <a:path extrusionOk="0" h="5771" w="2988">
                  <a:moveTo>
                    <a:pt x="2268" y="1"/>
                  </a:moveTo>
                  <a:cubicBezTo>
                    <a:pt x="1997" y="105"/>
                    <a:pt x="1731" y="225"/>
                    <a:pt x="1476" y="366"/>
                  </a:cubicBezTo>
                  <a:cubicBezTo>
                    <a:pt x="923" y="694"/>
                    <a:pt x="350" y="1168"/>
                    <a:pt x="183" y="1804"/>
                  </a:cubicBezTo>
                  <a:cubicBezTo>
                    <a:pt x="115" y="2091"/>
                    <a:pt x="209" y="2352"/>
                    <a:pt x="204" y="2378"/>
                  </a:cubicBezTo>
                  <a:cubicBezTo>
                    <a:pt x="1" y="3060"/>
                    <a:pt x="277" y="3842"/>
                    <a:pt x="642" y="4416"/>
                  </a:cubicBezTo>
                  <a:cubicBezTo>
                    <a:pt x="986" y="4958"/>
                    <a:pt x="1460" y="5390"/>
                    <a:pt x="1971" y="5771"/>
                  </a:cubicBezTo>
                  <a:cubicBezTo>
                    <a:pt x="1997" y="5693"/>
                    <a:pt x="2018" y="5609"/>
                    <a:pt x="2028" y="5526"/>
                  </a:cubicBezTo>
                  <a:cubicBezTo>
                    <a:pt x="2049" y="5427"/>
                    <a:pt x="2075" y="5364"/>
                    <a:pt x="2179" y="5328"/>
                  </a:cubicBezTo>
                  <a:cubicBezTo>
                    <a:pt x="2284" y="5291"/>
                    <a:pt x="2372" y="5265"/>
                    <a:pt x="2445" y="5171"/>
                  </a:cubicBezTo>
                  <a:cubicBezTo>
                    <a:pt x="2565" y="5015"/>
                    <a:pt x="2549" y="4833"/>
                    <a:pt x="2497" y="4661"/>
                  </a:cubicBezTo>
                  <a:cubicBezTo>
                    <a:pt x="2675" y="4614"/>
                    <a:pt x="2815" y="4457"/>
                    <a:pt x="2841" y="4275"/>
                  </a:cubicBezTo>
                  <a:cubicBezTo>
                    <a:pt x="2867" y="4098"/>
                    <a:pt x="2800" y="3936"/>
                    <a:pt x="2680" y="3811"/>
                  </a:cubicBezTo>
                  <a:cubicBezTo>
                    <a:pt x="2857" y="3728"/>
                    <a:pt x="2972" y="3540"/>
                    <a:pt x="2961" y="3321"/>
                  </a:cubicBezTo>
                  <a:cubicBezTo>
                    <a:pt x="2940" y="3076"/>
                    <a:pt x="2800" y="2888"/>
                    <a:pt x="2596" y="2769"/>
                  </a:cubicBezTo>
                  <a:cubicBezTo>
                    <a:pt x="2805" y="2664"/>
                    <a:pt x="2987" y="2508"/>
                    <a:pt x="2982" y="2247"/>
                  </a:cubicBezTo>
                  <a:cubicBezTo>
                    <a:pt x="2966" y="1877"/>
                    <a:pt x="2633" y="1716"/>
                    <a:pt x="2315" y="1637"/>
                  </a:cubicBezTo>
                  <a:cubicBezTo>
                    <a:pt x="2419" y="1486"/>
                    <a:pt x="2450" y="1293"/>
                    <a:pt x="2398" y="1111"/>
                  </a:cubicBezTo>
                  <a:cubicBezTo>
                    <a:pt x="2346" y="939"/>
                    <a:pt x="2216" y="798"/>
                    <a:pt x="2054" y="725"/>
                  </a:cubicBezTo>
                  <a:cubicBezTo>
                    <a:pt x="2226" y="543"/>
                    <a:pt x="2367" y="314"/>
                    <a:pt x="2289" y="53"/>
                  </a:cubicBezTo>
                  <a:cubicBezTo>
                    <a:pt x="2284" y="32"/>
                    <a:pt x="2278" y="16"/>
                    <a:pt x="2268" y="1"/>
                  </a:cubicBezTo>
                  <a:close/>
                </a:path>
              </a:pathLst>
            </a:custGeom>
            <a:solidFill>
              <a:srgbClr val="FF9FAB"/>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3"/>
          <p:cNvSpPr/>
          <p:nvPr/>
        </p:nvSpPr>
        <p:spPr>
          <a:xfrm flipH="1" rot="-1240851">
            <a:off x="7435308" y="2094758"/>
            <a:ext cx="1444004" cy="1731846"/>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flipH="1" rot="-546285">
            <a:off x="6511802" y="2208256"/>
            <a:ext cx="1923106" cy="4890804"/>
          </a:xfrm>
          <a:custGeom>
            <a:rect b="b" l="l" r="r" t="t"/>
            <a:pathLst>
              <a:path extrusionOk="0" h="13535" w="5322">
                <a:moveTo>
                  <a:pt x="1677" y="0"/>
                </a:moveTo>
                <a:cubicBezTo>
                  <a:pt x="1543" y="0"/>
                  <a:pt x="1435" y="111"/>
                  <a:pt x="1361" y="208"/>
                </a:cubicBezTo>
                <a:cubicBezTo>
                  <a:pt x="1262" y="344"/>
                  <a:pt x="1194" y="511"/>
                  <a:pt x="1137" y="667"/>
                </a:cubicBezTo>
                <a:cubicBezTo>
                  <a:pt x="1079" y="829"/>
                  <a:pt x="1038" y="990"/>
                  <a:pt x="1017" y="1162"/>
                </a:cubicBezTo>
                <a:cubicBezTo>
                  <a:pt x="980" y="1511"/>
                  <a:pt x="1053" y="1892"/>
                  <a:pt x="1272" y="2168"/>
                </a:cubicBezTo>
                <a:cubicBezTo>
                  <a:pt x="1288" y="2184"/>
                  <a:pt x="1298" y="2189"/>
                  <a:pt x="1314" y="2194"/>
                </a:cubicBezTo>
                <a:cubicBezTo>
                  <a:pt x="1376" y="2455"/>
                  <a:pt x="1486" y="2710"/>
                  <a:pt x="1611" y="2960"/>
                </a:cubicBezTo>
                <a:cubicBezTo>
                  <a:pt x="1496" y="2856"/>
                  <a:pt x="1355" y="2768"/>
                  <a:pt x="1225" y="2689"/>
                </a:cubicBezTo>
                <a:cubicBezTo>
                  <a:pt x="1090" y="2606"/>
                  <a:pt x="959" y="2523"/>
                  <a:pt x="834" y="2418"/>
                </a:cubicBezTo>
                <a:cubicBezTo>
                  <a:pt x="725" y="2325"/>
                  <a:pt x="600" y="2236"/>
                  <a:pt x="454" y="2210"/>
                </a:cubicBezTo>
                <a:cubicBezTo>
                  <a:pt x="428" y="2206"/>
                  <a:pt x="401" y="2203"/>
                  <a:pt x="374" y="2203"/>
                </a:cubicBezTo>
                <a:cubicBezTo>
                  <a:pt x="274" y="2203"/>
                  <a:pt x="173" y="2236"/>
                  <a:pt x="99" y="2314"/>
                </a:cubicBezTo>
                <a:cubicBezTo>
                  <a:pt x="11" y="2413"/>
                  <a:pt x="0" y="2549"/>
                  <a:pt x="52" y="2663"/>
                </a:cubicBezTo>
                <a:cubicBezTo>
                  <a:pt x="178" y="2940"/>
                  <a:pt x="537" y="2976"/>
                  <a:pt x="793" y="3054"/>
                </a:cubicBezTo>
                <a:cubicBezTo>
                  <a:pt x="1147" y="3159"/>
                  <a:pt x="1501" y="3278"/>
                  <a:pt x="1856" y="3409"/>
                </a:cubicBezTo>
                <a:cubicBezTo>
                  <a:pt x="1882" y="3456"/>
                  <a:pt x="1908" y="3492"/>
                  <a:pt x="1924" y="3539"/>
                </a:cubicBezTo>
                <a:cubicBezTo>
                  <a:pt x="1929" y="3549"/>
                  <a:pt x="1929" y="3560"/>
                  <a:pt x="1944" y="3570"/>
                </a:cubicBezTo>
                <a:cubicBezTo>
                  <a:pt x="1965" y="3612"/>
                  <a:pt x="1991" y="3649"/>
                  <a:pt x="2012" y="3680"/>
                </a:cubicBezTo>
                <a:cubicBezTo>
                  <a:pt x="2127" y="3883"/>
                  <a:pt x="2247" y="4086"/>
                  <a:pt x="2367" y="4290"/>
                </a:cubicBezTo>
                <a:cubicBezTo>
                  <a:pt x="2226" y="4165"/>
                  <a:pt x="2070" y="4055"/>
                  <a:pt x="1913" y="3956"/>
                </a:cubicBezTo>
                <a:cubicBezTo>
                  <a:pt x="1793" y="3878"/>
                  <a:pt x="1673" y="3805"/>
                  <a:pt x="1543" y="3742"/>
                </a:cubicBezTo>
                <a:cubicBezTo>
                  <a:pt x="1418" y="3675"/>
                  <a:pt x="1288" y="3596"/>
                  <a:pt x="1152" y="3576"/>
                </a:cubicBezTo>
                <a:cubicBezTo>
                  <a:pt x="1134" y="3573"/>
                  <a:pt x="1117" y="3572"/>
                  <a:pt x="1100" y="3572"/>
                </a:cubicBezTo>
                <a:cubicBezTo>
                  <a:pt x="848" y="3572"/>
                  <a:pt x="722" y="3851"/>
                  <a:pt x="839" y="4071"/>
                </a:cubicBezTo>
                <a:cubicBezTo>
                  <a:pt x="970" y="4326"/>
                  <a:pt x="1288" y="4378"/>
                  <a:pt x="1543" y="4410"/>
                </a:cubicBezTo>
                <a:cubicBezTo>
                  <a:pt x="1872" y="4462"/>
                  <a:pt x="2221" y="4477"/>
                  <a:pt x="2533" y="4613"/>
                </a:cubicBezTo>
                <a:cubicBezTo>
                  <a:pt x="2539" y="4618"/>
                  <a:pt x="2549" y="4618"/>
                  <a:pt x="2560" y="4618"/>
                </a:cubicBezTo>
                <a:cubicBezTo>
                  <a:pt x="2596" y="4686"/>
                  <a:pt x="2638" y="4759"/>
                  <a:pt x="2674" y="4821"/>
                </a:cubicBezTo>
                <a:cubicBezTo>
                  <a:pt x="2721" y="4899"/>
                  <a:pt x="2810" y="5051"/>
                  <a:pt x="2836" y="5098"/>
                </a:cubicBezTo>
                <a:cubicBezTo>
                  <a:pt x="2966" y="5322"/>
                  <a:pt x="3096" y="5546"/>
                  <a:pt x="3227" y="5780"/>
                </a:cubicBezTo>
                <a:cubicBezTo>
                  <a:pt x="3169" y="5739"/>
                  <a:pt x="3112" y="5702"/>
                  <a:pt x="3060" y="5660"/>
                </a:cubicBezTo>
                <a:cubicBezTo>
                  <a:pt x="2935" y="5577"/>
                  <a:pt x="2804" y="5499"/>
                  <a:pt x="2669" y="5426"/>
                </a:cubicBezTo>
                <a:cubicBezTo>
                  <a:pt x="2533" y="5358"/>
                  <a:pt x="2393" y="5296"/>
                  <a:pt x="2257" y="5238"/>
                </a:cubicBezTo>
                <a:cubicBezTo>
                  <a:pt x="2116" y="5181"/>
                  <a:pt x="1965" y="5129"/>
                  <a:pt x="1809" y="5113"/>
                </a:cubicBezTo>
                <a:cubicBezTo>
                  <a:pt x="1793" y="5112"/>
                  <a:pt x="1776" y="5111"/>
                  <a:pt x="1760" y="5111"/>
                </a:cubicBezTo>
                <a:cubicBezTo>
                  <a:pt x="1639" y="5111"/>
                  <a:pt x="1515" y="5146"/>
                  <a:pt x="1423" y="5233"/>
                </a:cubicBezTo>
                <a:cubicBezTo>
                  <a:pt x="1319" y="5332"/>
                  <a:pt x="1314" y="5478"/>
                  <a:pt x="1387" y="5603"/>
                </a:cubicBezTo>
                <a:cubicBezTo>
                  <a:pt x="1455" y="5723"/>
                  <a:pt x="1585" y="5780"/>
                  <a:pt x="1710" y="5812"/>
                </a:cubicBezTo>
                <a:cubicBezTo>
                  <a:pt x="1866" y="5853"/>
                  <a:pt x="2028" y="5864"/>
                  <a:pt x="2195" y="5885"/>
                </a:cubicBezTo>
                <a:cubicBezTo>
                  <a:pt x="2586" y="5937"/>
                  <a:pt x="2976" y="5994"/>
                  <a:pt x="3367" y="6046"/>
                </a:cubicBezTo>
                <a:lnTo>
                  <a:pt x="3373" y="6046"/>
                </a:lnTo>
                <a:cubicBezTo>
                  <a:pt x="3420" y="6145"/>
                  <a:pt x="3461" y="6249"/>
                  <a:pt x="3508" y="6348"/>
                </a:cubicBezTo>
                <a:cubicBezTo>
                  <a:pt x="3534" y="6406"/>
                  <a:pt x="3706" y="6823"/>
                  <a:pt x="3769" y="7057"/>
                </a:cubicBezTo>
                <a:cubicBezTo>
                  <a:pt x="3842" y="7323"/>
                  <a:pt x="3899" y="7589"/>
                  <a:pt x="3946" y="7865"/>
                </a:cubicBezTo>
                <a:lnTo>
                  <a:pt x="3941" y="7860"/>
                </a:lnTo>
                <a:cubicBezTo>
                  <a:pt x="3899" y="7792"/>
                  <a:pt x="3852" y="7730"/>
                  <a:pt x="3816" y="7667"/>
                </a:cubicBezTo>
                <a:cubicBezTo>
                  <a:pt x="3727" y="7553"/>
                  <a:pt x="3644" y="7433"/>
                  <a:pt x="3539" y="7339"/>
                </a:cubicBezTo>
                <a:cubicBezTo>
                  <a:pt x="3352" y="7156"/>
                  <a:pt x="3112" y="7005"/>
                  <a:pt x="2851" y="6958"/>
                </a:cubicBezTo>
                <a:cubicBezTo>
                  <a:pt x="2816" y="6952"/>
                  <a:pt x="2779" y="6948"/>
                  <a:pt x="2743" y="6948"/>
                </a:cubicBezTo>
                <a:cubicBezTo>
                  <a:pt x="2657" y="6948"/>
                  <a:pt x="2575" y="6973"/>
                  <a:pt x="2523" y="7057"/>
                </a:cubicBezTo>
                <a:cubicBezTo>
                  <a:pt x="2460" y="7167"/>
                  <a:pt x="2518" y="7302"/>
                  <a:pt x="2596" y="7391"/>
                </a:cubicBezTo>
                <a:cubicBezTo>
                  <a:pt x="2768" y="7563"/>
                  <a:pt x="3013" y="7662"/>
                  <a:pt x="3237" y="7740"/>
                </a:cubicBezTo>
                <a:cubicBezTo>
                  <a:pt x="3487" y="7834"/>
                  <a:pt x="3758" y="7917"/>
                  <a:pt x="3956" y="8105"/>
                </a:cubicBezTo>
                <a:cubicBezTo>
                  <a:pt x="3967" y="8110"/>
                  <a:pt x="3972" y="8121"/>
                  <a:pt x="3977" y="8121"/>
                </a:cubicBezTo>
                <a:cubicBezTo>
                  <a:pt x="3982" y="8173"/>
                  <a:pt x="3998" y="8230"/>
                  <a:pt x="4003" y="8282"/>
                </a:cubicBezTo>
                <a:cubicBezTo>
                  <a:pt x="4071" y="8720"/>
                  <a:pt x="4128" y="9153"/>
                  <a:pt x="4175" y="9591"/>
                </a:cubicBezTo>
                <a:cubicBezTo>
                  <a:pt x="4154" y="9559"/>
                  <a:pt x="4139" y="9518"/>
                  <a:pt x="4123" y="9486"/>
                </a:cubicBezTo>
                <a:cubicBezTo>
                  <a:pt x="4055" y="9372"/>
                  <a:pt x="3977" y="9252"/>
                  <a:pt x="3894" y="9147"/>
                </a:cubicBezTo>
                <a:cubicBezTo>
                  <a:pt x="3810" y="9043"/>
                  <a:pt x="3711" y="8939"/>
                  <a:pt x="3607" y="8850"/>
                </a:cubicBezTo>
                <a:cubicBezTo>
                  <a:pt x="3503" y="8757"/>
                  <a:pt x="3393" y="8668"/>
                  <a:pt x="3268" y="8616"/>
                </a:cubicBezTo>
                <a:cubicBezTo>
                  <a:pt x="3208" y="8591"/>
                  <a:pt x="3142" y="8574"/>
                  <a:pt x="3078" y="8574"/>
                </a:cubicBezTo>
                <a:cubicBezTo>
                  <a:pt x="3008" y="8574"/>
                  <a:pt x="2942" y="8593"/>
                  <a:pt x="2888" y="8642"/>
                </a:cubicBezTo>
                <a:cubicBezTo>
                  <a:pt x="2794" y="8720"/>
                  <a:pt x="2768" y="8861"/>
                  <a:pt x="2799" y="8981"/>
                </a:cubicBezTo>
                <a:cubicBezTo>
                  <a:pt x="2836" y="9111"/>
                  <a:pt x="2935" y="9205"/>
                  <a:pt x="3039" y="9293"/>
                </a:cubicBezTo>
                <a:cubicBezTo>
                  <a:pt x="3148" y="9377"/>
                  <a:pt x="3268" y="9450"/>
                  <a:pt x="3383" y="9507"/>
                </a:cubicBezTo>
                <a:cubicBezTo>
                  <a:pt x="3659" y="9643"/>
                  <a:pt x="3956" y="9752"/>
                  <a:pt x="4207" y="9945"/>
                </a:cubicBezTo>
                <a:cubicBezTo>
                  <a:pt x="4217" y="10054"/>
                  <a:pt x="4233" y="10284"/>
                  <a:pt x="4243" y="10372"/>
                </a:cubicBezTo>
                <a:cubicBezTo>
                  <a:pt x="4259" y="10497"/>
                  <a:pt x="4264" y="10623"/>
                  <a:pt x="4269" y="10753"/>
                </a:cubicBezTo>
                <a:cubicBezTo>
                  <a:pt x="4285" y="11050"/>
                  <a:pt x="4290" y="11352"/>
                  <a:pt x="4274" y="11649"/>
                </a:cubicBezTo>
                <a:cubicBezTo>
                  <a:pt x="4201" y="11457"/>
                  <a:pt x="4102" y="11274"/>
                  <a:pt x="3998" y="11092"/>
                </a:cubicBezTo>
                <a:cubicBezTo>
                  <a:pt x="3925" y="10967"/>
                  <a:pt x="3842" y="10841"/>
                  <a:pt x="3753" y="10727"/>
                </a:cubicBezTo>
                <a:cubicBezTo>
                  <a:pt x="3685" y="10628"/>
                  <a:pt x="3607" y="10503"/>
                  <a:pt x="3493" y="10445"/>
                </a:cubicBezTo>
                <a:cubicBezTo>
                  <a:pt x="3443" y="10417"/>
                  <a:pt x="3391" y="10404"/>
                  <a:pt x="3339" y="10404"/>
                </a:cubicBezTo>
                <a:cubicBezTo>
                  <a:pt x="3166" y="10404"/>
                  <a:pt x="3004" y="10552"/>
                  <a:pt x="2992" y="10737"/>
                </a:cubicBezTo>
                <a:cubicBezTo>
                  <a:pt x="2971" y="11003"/>
                  <a:pt x="3253" y="11201"/>
                  <a:pt x="3435" y="11352"/>
                </a:cubicBezTo>
                <a:cubicBezTo>
                  <a:pt x="3696" y="11561"/>
                  <a:pt x="3972" y="11754"/>
                  <a:pt x="4253" y="11926"/>
                </a:cubicBezTo>
                <a:lnTo>
                  <a:pt x="4259" y="11926"/>
                </a:lnTo>
                <a:cubicBezTo>
                  <a:pt x="4227" y="12343"/>
                  <a:pt x="4160" y="12749"/>
                  <a:pt x="4050" y="13156"/>
                </a:cubicBezTo>
                <a:cubicBezTo>
                  <a:pt x="4024" y="13255"/>
                  <a:pt x="3993" y="13349"/>
                  <a:pt x="3956" y="13448"/>
                </a:cubicBezTo>
                <a:cubicBezTo>
                  <a:pt x="3937" y="13499"/>
                  <a:pt x="3985" y="13535"/>
                  <a:pt x="4031" y="13535"/>
                </a:cubicBezTo>
                <a:cubicBezTo>
                  <a:pt x="4060" y="13535"/>
                  <a:pt x="4087" y="13521"/>
                  <a:pt x="4097" y="13489"/>
                </a:cubicBezTo>
                <a:cubicBezTo>
                  <a:pt x="4269" y="12958"/>
                  <a:pt x="4363" y="12410"/>
                  <a:pt x="4394" y="11858"/>
                </a:cubicBezTo>
                <a:cubicBezTo>
                  <a:pt x="4571" y="11545"/>
                  <a:pt x="4895" y="11337"/>
                  <a:pt x="5035" y="10993"/>
                </a:cubicBezTo>
                <a:cubicBezTo>
                  <a:pt x="5067" y="10909"/>
                  <a:pt x="5093" y="10810"/>
                  <a:pt x="5046" y="10716"/>
                </a:cubicBezTo>
                <a:cubicBezTo>
                  <a:pt x="5017" y="10645"/>
                  <a:pt x="4949" y="10595"/>
                  <a:pt x="4874" y="10595"/>
                </a:cubicBezTo>
                <a:cubicBezTo>
                  <a:pt x="4867" y="10595"/>
                  <a:pt x="4860" y="10596"/>
                  <a:pt x="4853" y="10597"/>
                </a:cubicBezTo>
                <a:cubicBezTo>
                  <a:pt x="4759" y="10602"/>
                  <a:pt x="4686" y="10680"/>
                  <a:pt x="4634" y="10742"/>
                </a:cubicBezTo>
                <a:cubicBezTo>
                  <a:pt x="4571" y="10821"/>
                  <a:pt x="4519" y="10909"/>
                  <a:pt x="4472" y="10998"/>
                </a:cubicBezTo>
                <a:cubicBezTo>
                  <a:pt x="4446" y="11045"/>
                  <a:pt x="4425" y="11097"/>
                  <a:pt x="4405" y="11149"/>
                </a:cubicBezTo>
                <a:lnTo>
                  <a:pt x="4405" y="11076"/>
                </a:lnTo>
                <a:cubicBezTo>
                  <a:pt x="4399" y="10815"/>
                  <a:pt x="4389" y="10560"/>
                  <a:pt x="4368" y="10299"/>
                </a:cubicBezTo>
                <a:cubicBezTo>
                  <a:pt x="4493" y="10065"/>
                  <a:pt x="4634" y="9846"/>
                  <a:pt x="4796" y="9643"/>
                </a:cubicBezTo>
                <a:cubicBezTo>
                  <a:pt x="4968" y="9465"/>
                  <a:pt x="5145" y="9273"/>
                  <a:pt x="5233" y="9033"/>
                </a:cubicBezTo>
                <a:cubicBezTo>
                  <a:pt x="5275" y="8929"/>
                  <a:pt x="5322" y="8772"/>
                  <a:pt x="5207" y="8694"/>
                </a:cubicBezTo>
                <a:cubicBezTo>
                  <a:pt x="5181" y="8674"/>
                  <a:pt x="5150" y="8665"/>
                  <a:pt x="5117" y="8665"/>
                </a:cubicBezTo>
                <a:cubicBezTo>
                  <a:pt x="5033" y="8665"/>
                  <a:pt x="4936" y="8719"/>
                  <a:pt x="4869" y="8757"/>
                </a:cubicBezTo>
                <a:cubicBezTo>
                  <a:pt x="4644" y="8882"/>
                  <a:pt x="4504" y="9090"/>
                  <a:pt x="4441" y="9330"/>
                </a:cubicBezTo>
                <a:cubicBezTo>
                  <a:pt x="4399" y="9465"/>
                  <a:pt x="4384" y="9617"/>
                  <a:pt x="4368" y="9763"/>
                </a:cubicBezTo>
                <a:cubicBezTo>
                  <a:pt x="4363" y="9825"/>
                  <a:pt x="4347" y="9882"/>
                  <a:pt x="4342" y="9950"/>
                </a:cubicBezTo>
                <a:cubicBezTo>
                  <a:pt x="4295" y="9512"/>
                  <a:pt x="4238" y="9075"/>
                  <a:pt x="4175" y="8647"/>
                </a:cubicBezTo>
                <a:cubicBezTo>
                  <a:pt x="4165" y="8616"/>
                  <a:pt x="4165" y="8579"/>
                  <a:pt x="4160" y="8543"/>
                </a:cubicBezTo>
                <a:cubicBezTo>
                  <a:pt x="4165" y="8538"/>
                  <a:pt x="4181" y="8527"/>
                  <a:pt x="4181" y="8517"/>
                </a:cubicBezTo>
                <a:cubicBezTo>
                  <a:pt x="4280" y="8277"/>
                  <a:pt x="4441" y="8074"/>
                  <a:pt x="4597" y="7865"/>
                </a:cubicBezTo>
                <a:cubicBezTo>
                  <a:pt x="4676" y="7761"/>
                  <a:pt x="4754" y="7652"/>
                  <a:pt x="4827" y="7537"/>
                </a:cubicBezTo>
                <a:cubicBezTo>
                  <a:pt x="4895" y="7427"/>
                  <a:pt x="4968" y="7313"/>
                  <a:pt x="4988" y="7182"/>
                </a:cubicBezTo>
                <a:cubicBezTo>
                  <a:pt x="5009" y="7068"/>
                  <a:pt x="4994" y="6948"/>
                  <a:pt x="4889" y="6885"/>
                </a:cubicBezTo>
                <a:cubicBezTo>
                  <a:pt x="4856" y="6868"/>
                  <a:pt x="4820" y="6860"/>
                  <a:pt x="4784" y="6860"/>
                </a:cubicBezTo>
                <a:cubicBezTo>
                  <a:pt x="4712" y="6860"/>
                  <a:pt x="4639" y="6889"/>
                  <a:pt x="4577" y="6927"/>
                </a:cubicBezTo>
                <a:cubicBezTo>
                  <a:pt x="4347" y="7078"/>
                  <a:pt x="4295" y="7349"/>
                  <a:pt x="4212" y="7589"/>
                </a:cubicBezTo>
                <a:cubicBezTo>
                  <a:pt x="4160" y="7735"/>
                  <a:pt x="4102" y="7876"/>
                  <a:pt x="4087" y="8027"/>
                </a:cubicBezTo>
                <a:lnTo>
                  <a:pt x="4087" y="8058"/>
                </a:lnTo>
                <a:cubicBezTo>
                  <a:pt x="4055" y="7844"/>
                  <a:pt x="4019" y="7631"/>
                  <a:pt x="3972" y="7417"/>
                </a:cubicBezTo>
                <a:cubicBezTo>
                  <a:pt x="3894" y="7052"/>
                  <a:pt x="3784" y="6698"/>
                  <a:pt x="3633" y="6354"/>
                </a:cubicBezTo>
                <a:cubicBezTo>
                  <a:pt x="3633" y="6348"/>
                  <a:pt x="3633" y="6348"/>
                  <a:pt x="3638" y="6338"/>
                </a:cubicBezTo>
                <a:cubicBezTo>
                  <a:pt x="3696" y="5838"/>
                  <a:pt x="4071" y="5395"/>
                  <a:pt x="3993" y="4868"/>
                </a:cubicBezTo>
                <a:cubicBezTo>
                  <a:pt x="3977" y="4785"/>
                  <a:pt x="3941" y="4686"/>
                  <a:pt x="3863" y="4639"/>
                </a:cubicBezTo>
                <a:cubicBezTo>
                  <a:pt x="3834" y="4623"/>
                  <a:pt x="3804" y="4616"/>
                  <a:pt x="3775" y="4616"/>
                </a:cubicBezTo>
                <a:cubicBezTo>
                  <a:pt x="3708" y="4616"/>
                  <a:pt x="3642" y="4651"/>
                  <a:pt x="3592" y="4691"/>
                </a:cubicBezTo>
                <a:cubicBezTo>
                  <a:pt x="3420" y="4847"/>
                  <a:pt x="3399" y="5129"/>
                  <a:pt x="3404" y="5348"/>
                </a:cubicBezTo>
                <a:cubicBezTo>
                  <a:pt x="3404" y="5499"/>
                  <a:pt x="3425" y="5650"/>
                  <a:pt x="3451" y="5801"/>
                </a:cubicBezTo>
                <a:cubicBezTo>
                  <a:pt x="3461" y="5864"/>
                  <a:pt x="3472" y="5942"/>
                  <a:pt x="3482" y="6010"/>
                </a:cubicBezTo>
                <a:cubicBezTo>
                  <a:pt x="3331" y="5707"/>
                  <a:pt x="3164" y="5421"/>
                  <a:pt x="2992" y="5134"/>
                </a:cubicBezTo>
                <a:cubicBezTo>
                  <a:pt x="2976" y="5108"/>
                  <a:pt x="2961" y="5077"/>
                  <a:pt x="2940" y="5051"/>
                </a:cubicBezTo>
                <a:cubicBezTo>
                  <a:pt x="2940" y="5045"/>
                  <a:pt x="2935" y="4967"/>
                  <a:pt x="2935" y="4915"/>
                </a:cubicBezTo>
                <a:cubicBezTo>
                  <a:pt x="2935" y="4691"/>
                  <a:pt x="2987" y="4472"/>
                  <a:pt x="3044" y="4253"/>
                </a:cubicBezTo>
                <a:cubicBezTo>
                  <a:pt x="3086" y="4123"/>
                  <a:pt x="3122" y="3993"/>
                  <a:pt x="3159" y="3862"/>
                </a:cubicBezTo>
                <a:cubicBezTo>
                  <a:pt x="3185" y="3748"/>
                  <a:pt x="3227" y="3602"/>
                  <a:pt x="3201" y="3482"/>
                </a:cubicBezTo>
                <a:cubicBezTo>
                  <a:pt x="3180" y="3388"/>
                  <a:pt x="3112" y="3299"/>
                  <a:pt x="3008" y="3299"/>
                </a:cubicBezTo>
                <a:cubicBezTo>
                  <a:pt x="2898" y="3299"/>
                  <a:pt x="2810" y="3388"/>
                  <a:pt x="2747" y="3471"/>
                </a:cubicBezTo>
                <a:cubicBezTo>
                  <a:pt x="2612" y="3669"/>
                  <a:pt x="2575" y="3925"/>
                  <a:pt x="2612" y="4149"/>
                </a:cubicBezTo>
                <a:cubicBezTo>
                  <a:pt x="2627" y="4295"/>
                  <a:pt x="2669" y="4436"/>
                  <a:pt x="2705" y="4576"/>
                </a:cubicBezTo>
                <a:cubicBezTo>
                  <a:pt x="2721" y="4628"/>
                  <a:pt x="2742" y="4681"/>
                  <a:pt x="2752" y="4738"/>
                </a:cubicBezTo>
                <a:cubicBezTo>
                  <a:pt x="2601" y="4488"/>
                  <a:pt x="2460" y="4243"/>
                  <a:pt x="2309" y="3993"/>
                </a:cubicBezTo>
                <a:cubicBezTo>
                  <a:pt x="2216" y="3847"/>
                  <a:pt x="2132" y="3695"/>
                  <a:pt x="2044" y="3544"/>
                </a:cubicBezTo>
                <a:lnTo>
                  <a:pt x="2044" y="3518"/>
                </a:lnTo>
                <a:cubicBezTo>
                  <a:pt x="2002" y="3211"/>
                  <a:pt x="2028" y="2908"/>
                  <a:pt x="2122" y="2611"/>
                </a:cubicBezTo>
                <a:cubicBezTo>
                  <a:pt x="2163" y="2465"/>
                  <a:pt x="2236" y="2319"/>
                  <a:pt x="2309" y="2189"/>
                </a:cubicBezTo>
                <a:cubicBezTo>
                  <a:pt x="2382" y="2064"/>
                  <a:pt x="2450" y="1934"/>
                  <a:pt x="2476" y="1793"/>
                </a:cubicBezTo>
                <a:cubicBezTo>
                  <a:pt x="2497" y="1668"/>
                  <a:pt x="2466" y="1506"/>
                  <a:pt x="2315" y="1506"/>
                </a:cubicBezTo>
                <a:cubicBezTo>
                  <a:pt x="2184" y="1506"/>
                  <a:pt x="2070" y="1616"/>
                  <a:pt x="1991" y="1710"/>
                </a:cubicBezTo>
                <a:cubicBezTo>
                  <a:pt x="1793" y="1944"/>
                  <a:pt x="1731" y="2241"/>
                  <a:pt x="1731" y="2544"/>
                </a:cubicBezTo>
                <a:cubicBezTo>
                  <a:pt x="1731" y="2726"/>
                  <a:pt x="1746" y="2908"/>
                  <a:pt x="1788" y="3091"/>
                </a:cubicBezTo>
                <a:cubicBezTo>
                  <a:pt x="1757" y="3028"/>
                  <a:pt x="1731" y="2976"/>
                  <a:pt x="1694" y="2919"/>
                </a:cubicBezTo>
                <a:cubicBezTo>
                  <a:pt x="1574" y="2674"/>
                  <a:pt x="1460" y="2418"/>
                  <a:pt x="1397" y="2142"/>
                </a:cubicBezTo>
                <a:cubicBezTo>
                  <a:pt x="1382" y="2022"/>
                  <a:pt x="1397" y="1897"/>
                  <a:pt x="1418" y="1777"/>
                </a:cubicBezTo>
                <a:cubicBezTo>
                  <a:pt x="1444" y="1611"/>
                  <a:pt x="1486" y="1449"/>
                  <a:pt x="1538" y="1293"/>
                </a:cubicBezTo>
                <a:cubicBezTo>
                  <a:pt x="1595" y="1126"/>
                  <a:pt x="1658" y="964"/>
                  <a:pt x="1726" y="803"/>
                </a:cubicBezTo>
                <a:cubicBezTo>
                  <a:pt x="1757" y="730"/>
                  <a:pt x="1783" y="657"/>
                  <a:pt x="1814" y="589"/>
                </a:cubicBezTo>
                <a:cubicBezTo>
                  <a:pt x="1845" y="500"/>
                  <a:pt x="1892" y="417"/>
                  <a:pt x="1908" y="328"/>
                </a:cubicBezTo>
                <a:cubicBezTo>
                  <a:pt x="1924" y="188"/>
                  <a:pt x="1872" y="42"/>
                  <a:pt x="1726" y="5"/>
                </a:cubicBezTo>
                <a:cubicBezTo>
                  <a:pt x="1709" y="2"/>
                  <a:pt x="1693" y="0"/>
                  <a:pt x="167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521304" y="4070452"/>
            <a:ext cx="631278" cy="857484"/>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flipH="1">
            <a:off x="7443815" y="3989756"/>
            <a:ext cx="132254" cy="132254"/>
          </a:xfrm>
          <a:custGeom>
            <a:rect b="b" l="l" r="r" t="t"/>
            <a:pathLst>
              <a:path extrusionOk="0" h="366" w="366">
                <a:moveTo>
                  <a:pt x="183" y="1"/>
                </a:moveTo>
                <a:cubicBezTo>
                  <a:pt x="84" y="1"/>
                  <a:pt x="0" y="84"/>
                  <a:pt x="0" y="183"/>
                </a:cubicBezTo>
                <a:cubicBezTo>
                  <a:pt x="0" y="282"/>
                  <a:pt x="84" y="366"/>
                  <a:pt x="183" y="366"/>
                </a:cubicBezTo>
                <a:cubicBezTo>
                  <a:pt x="282" y="366"/>
                  <a:pt x="365" y="282"/>
                  <a:pt x="365" y="183"/>
                </a:cubicBezTo>
                <a:cubicBezTo>
                  <a:pt x="365" y="84"/>
                  <a:pt x="282" y="1"/>
                  <a:pt x="183" y="1"/>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flipH="1">
            <a:off x="7351100" y="3887114"/>
            <a:ext cx="1615201" cy="1152959"/>
          </a:xfrm>
          <a:custGeom>
            <a:rect b="b" l="l" r="r" t="t"/>
            <a:pathLst>
              <a:path extrusionOk="0" h="3487" w="4885">
                <a:moveTo>
                  <a:pt x="3644" y="1"/>
                </a:moveTo>
                <a:cubicBezTo>
                  <a:pt x="3640" y="1"/>
                  <a:pt x="3637" y="1"/>
                  <a:pt x="3634" y="1"/>
                </a:cubicBezTo>
                <a:cubicBezTo>
                  <a:pt x="3535" y="6"/>
                  <a:pt x="3451" y="74"/>
                  <a:pt x="3394" y="147"/>
                </a:cubicBezTo>
                <a:cubicBezTo>
                  <a:pt x="3092" y="512"/>
                  <a:pt x="3133" y="1023"/>
                  <a:pt x="3118" y="1466"/>
                </a:cubicBezTo>
                <a:cubicBezTo>
                  <a:pt x="3107" y="1878"/>
                  <a:pt x="3092" y="2284"/>
                  <a:pt x="3086" y="2691"/>
                </a:cubicBezTo>
                <a:cubicBezTo>
                  <a:pt x="3029" y="2394"/>
                  <a:pt x="2972" y="2086"/>
                  <a:pt x="2920" y="1789"/>
                </a:cubicBezTo>
                <a:cubicBezTo>
                  <a:pt x="2831" y="1346"/>
                  <a:pt x="2748" y="882"/>
                  <a:pt x="2518" y="486"/>
                </a:cubicBezTo>
                <a:cubicBezTo>
                  <a:pt x="2434" y="328"/>
                  <a:pt x="2294" y="109"/>
                  <a:pt x="2093" y="109"/>
                </a:cubicBezTo>
                <a:cubicBezTo>
                  <a:pt x="2082" y="109"/>
                  <a:pt x="2071" y="109"/>
                  <a:pt x="2060" y="111"/>
                </a:cubicBezTo>
                <a:cubicBezTo>
                  <a:pt x="1830" y="147"/>
                  <a:pt x="1773" y="418"/>
                  <a:pt x="1783" y="606"/>
                </a:cubicBezTo>
                <a:cubicBezTo>
                  <a:pt x="1799" y="851"/>
                  <a:pt x="1893" y="1085"/>
                  <a:pt x="1981" y="1304"/>
                </a:cubicBezTo>
                <a:cubicBezTo>
                  <a:pt x="2065" y="1534"/>
                  <a:pt x="2164" y="1752"/>
                  <a:pt x="2273" y="1971"/>
                </a:cubicBezTo>
                <a:cubicBezTo>
                  <a:pt x="2388" y="2216"/>
                  <a:pt x="2518" y="2456"/>
                  <a:pt x="2659" y="2691"/>
                </a:cubicBezTo>
                <a:cubicBezTo>
                  <a:pt x="2701" y="2779"/>
                  <a:pt x="2753" y="2863"/>
                  <a:pt x="2800" y="2946"/>
                </a:cubicBezTo>
                <a:cubicBezTo>
                  <a:pt x="2503" y="2607"/>
                  <a:pt x="2195" y="2274"/>
                  <a:pt x="1882" y="1951"/>
                </a:cubicBezTo>
                <a:cubicBezTo>
                  <a:pt x="1674" y="1726"/>
                  <a:pt x="1460" y="1513"/>
                  <a:pt x="1236" y="1304"/>
                </a:cubicBezTo>
                <a:cubicBezTo>
                  <a:pt x="1048" y="1122"/>
                  <a:pt x="861" y="918"/>
                  <a:pt x="616" y="804"/>
                </a:cubicBezTo>
                <a:cubicBezTo>
                  <a:pt x="532" y="763"/>
                  <a:pt x="398" y="720"/>
                  <a:pt x="277" y="720"/>
                </a:cubicBezTo>
                <a:cubicBezTo>
                  <a:pt x="151" y="720"/>
                  <a:pt x="40" y="767"/>
                  <a:pt x="16" y="913"/>
                </a:cubicBezTo>
                <a:cubicBezTo>
                  <a:pt x="1" y="1038"/>
                  <a:pt x="63" y="1163"/>
                  <a:pt x="110" y="1273"/>
                </a:cubicBezTo>
                <a:cubicBezTo>
                  <a:pt x="162" y="1382"/>
                  <a:pt x="225" y="1487"/>
                  <a:pt x="298" y="1591"/>
                </a:cubicBezTo>
                <a:cubicBezTo>
                  <a:pt x="590" y="1997"/>
                  <a:pt x="1007" y="2295"/>
                  <a:pt x="1444" y="2545"/>
                </a:cubicBezTo>
                <a:cubicBezTo>
                  <a:pt x="1992" y="2857"/>
                  <a:pt x="2581" y="3102"/>
                  <a:pt x="3092" y="3473"/>
                </a:cubicBezTo>
                <a:cubicBezTo>
                  <a:pt x="3103" y="3483"/>
                  <a:pt x="3116" y="3487"/>
                  <a:pt x="3128" y="3487"/>
                </a:cubicBezTo>
                <a:cubicBezTo>
                  <a:pt x="3161" y="3487"/>
                  <a:pt x="3194" y="3460"/>
                  <a:pt x="3217" y="3441"/>
                </a:cubicBezTo>
                <a:cubicBezTo>
                  <a:pt x="3337" y="3358"/>
                  <a:pt x="3441" y="3233"/>
                  <a:pt x="3561" y="3134"/>
                </a:cubicBezTo>
                <a:cubicBezTo>
                  <a:pt x="3701" y="3024"/>
                  <a:pt x="3837" y="2910"/>
                  <a:pt x="3967" y="2790"/>
                </a:cubicBezTo>
                <a:cubicBezTo>
                  <a:pt x="4223" y="2550"/>
                  <a:pt x="4462" y="2289"/>
                  <a:pt x="4676" y="2013"/>
                </a:cubicBezTo>
                <a:cubicBezTo>
                  <a:pt x="4759" y="1904"/>
                  <a:pt x="4885" y="1768"/>
                  <a:pt x="4832" y="1612"/>
                </a:cubicBezTo>
                <a:cubicBezTo>
                  <a:pt x="4812" y="1544"/>
                  <a:pt x="4759" y="1492"/>
                  <a:pt x="4697" y="1476"/>
                </a:cubicBezTo>
                <a:cubicBezTo>
                  <a:pt x="4679" y="1472"/>
                  <a:pt x="4662" y="1469"/>
                  <a:pt x="4644" y="1469"/>
                </a:cubicBezTo>
                <a:cubicBezTo>
                  <a:pt x="4584" y="1469"/>
                  <a:pt x="4525" y="1494"/>
                  <a:pt x="4473" y="1518"/>
                </a:cubicBezTo>
                <a:cubicBezTo>
                  <a:pt x="4170" y="1685"/>
                  <a:pt x="3962" y="1987"/>
                  <a:pt x="3759" y="2263"/>
                </a:cubicBezTo>
                <a:cubicBezTo>
                  <a:pt x="3738" y="2295"/>
                  <a:pt x="3712" y="2326"/>
                  <a:pt x="3691" y="2352"/>
                </a:cubicBezTo>
                <a:cubicBezTo>
                  <a:pt x="3707" y="2300"/>
                  <a:pt x="3712" y="2258"/>
                  <a:pt x="3727" y="2206"/>
                </a:cubicBezTo>
                <a:cubicBezTo>
                  <a:pt x="3769" y="1971"/>
                  <a:pt x="3806" y="1737"/>
                  <a:pt x="3858" y="1502"/>
                </a:cubicBezTo>
                <a:cubicBezTo>
                  <a:pt x="3910" y="1268"/>
                  <a:pt x="3967" y="1038"/>
                  <a:pt x="3978" y="799"/>
                </a:cubicBezTo>
                <a:cubicBezTo>
                  <a:pt x="3993" y="580"/>
                  <a:pt x="3962" y="345"/>
                  <a:pt x="3858" y="152"/>
                </a:cubicBezTo>
                <a:cubicBezTo>
                  <a:pt x="3812" y="72"/>
                  <a:pt x="3738" y="1"/>
                  <a:pt x="3644" y="1"/>
                </a:cubicBezTo>
                <a:close/>
              </a:path>
            </a:pathLst>
          </a:custGeom>
          <a:solidFill>
            <a:srgbClr val="5DC1B9"/>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flipH="1">
            <a:off x="7547426" y="4304386"/>
            <a:ext cx="1168245" cy="690901"/>
          </a:xfrm>
          <a:custGeom>
            <a:rect b="b" l="l" r="r" t="t"/>
            <a:pathLst>
              <a:path extrusionOk="0" h="1912" w="3233">
                <a:moveTo>
                  <a:pt x="1442" y="1"/>
                </a:moveTo>
                <a:cubicBezTo>
                  <a:pt x="1318" y="1"/>
                  <a:pt x="1305" y="140"/>
                  <a:pt x="1325" y="236"/>
                </a:cubicBezTo>
                <a:cubicBezTo>
                  <a:pt x="1377" y="486"/>
                  <a:pt x="1450" y="741"/>
                  <a:pt x="1533" y="986"/>
                </a:cubicBezTo>
                <a:cubicBezTo>
                  <a:pt x="1606" y="1195"/>
                  <a:pt x="1690" y="1398"/>
                  <a:pt x="1789" y="1602"/>
                </a:cubicBezTo>
                <a:cubicBezTo>
                  <a:pt x="1622" y="1435"/>
                  <a:pt x="1439" y="1284"/>
                  <a:pt x="1257" y="1138"/>
                </a:cubicBezTo>
                <a:cubicBezTo>
                  <a:pt x="1137" y="1044"/>
                  <a:pt x="1007" y="945"/>
                  <a:pt x="882" y="846"/>
                </a:cubicBezTo>
                <a:cubicBezTo>
                  <a:pt x="757" y="757"/>
                  <a:pt x="642" y="653"/>
                  <a:pt x="517" y="564"/>
                </a:cubicBezTo>
                <a:cubicBezTo>
                  <a:pt x="443" y="518"/>
                  <a:pt x="338" y="454"/>
                  <a:pt x="242" y="454"/>
                </a:cubicBezTo>
                <a:cubicBezTo>
                  <a:pt x="209" y="454"/>
                  <a:pt x="176" y="462"/>
                  <a:pt x="147" y="481"/>
                </a:cubicBezTo>
                <a:cubicBezTo>
                  <a:pt x="1" y="564"/>
                  <a:pt x="105" y="715"/>
                  <a:pt x="188" y="799"/>
                </a:cubicBezTo>
                <a:cubicBezTo>
                  <a:pt x="413" y="1018"/>
                  <a:pt x="694" y="1153"/>
                  <a:pt x="955" y="1310"/>
                </a:cubicBezTo>
                <a:cubicBezTo>
                  <a:pt x="1111" y="1409"/>
                  <a:pt x="1273" y="1497"/>
                  <a:pt x="1429" y="1596"/>
                </a:cubicBezTo>
                <a:cubicBezTo>
                  <a:pt x="1570" y="1680"/>
                  <a:pt x="1716" y="1779"/>
                  <a:pt x="1867" y="1857"/>
                </a:cubicBezTo>
                <a:lnTo>
                  <a:pt x="1971" y="1909"/>
                </a:lnTo>
                <a:cubicBezTo>
                  <a:pt x="1976" y="1911"/>
                  <a:pt x="1984" y="1912"/>
                  <a:pt x="1992" y="1912"/>
                </a:cubicBezTo>
                <a:cubicBezTo>
                  <a:pt x="2009" y="1912"/>
                  <a:pt x="2028" y="1907"/>
                  <a:pt x="2039" y="1893"/>
                </a:cubicBezTo>
                <a:cubicBezTo>
                  <a:pt x="2237" y="1732"/>
                  <a:pt x="2409" y="1544"/>
                  <a:pt x="2591" y="1362"/>
                </a:cubicBezTo>
                <a:cubicBezTo>
                  <a:pt x="2768" y="1185"/>
                  <a:pt x="2956" y="1007"/>
                  <a:pt x="3128" y="825"/>
                </a:cubicBezTo>
                <a:cubicBezTo>
                  <a:pt x="3185" y="762"/>
                  <a:pt x="3232" y="653"/>
                  <a:pt x="3159" y="575"/>
                </a:cubicBezTo>
                <a:cubicBezTo>
                  <a:pt x="3128" y="538"/>
                  <a:pt x="3086" y="523"/>
                  <a:pt x="3043" y="523"/>
                </a:cubicBezTo>
                <a:cubicBezTo>
                  <a:pt x="3000" y="523"/>
                  <a:pt x="2956" y="538"/>
                  <a:pt x="2920" y="564"/>
                </a:cubicBezTo>
                <a:cubicBezTo>
                  <a:pt x="2836" y="632"/>
                  <a:pt x="2763" y="731"/>
                  <a:pt x="2690" y="809"/>
                </a:cubicBezTo>
                <a:cubicBezTo>
                  <a:pt x="2607" y="898"/>
                  <a:pt x="2529" y="997"/>
                  <a:pt x="2450" y="1096"/>
                </a:cubicBezTo>
                <a:lnTo>
                  <a:pt x="2159" y="1466"/>
                </a:lnTo>
                <a:cubicBezTo>
                  <a:pt x="2216" y="1294"/>
                  <a:pt x="2273" y="1132"/>
                  <a:pt x="2325" y="966"/>
                </a:cubicBezTo>
                <a:cubicBezTo>
                  <a:pt x="2367" y="851"/>
                  <a:pt x="2398" y="747"/>
                  <a:pt x="2440" y="637"/>
                </a:cubicBezTo>
                <a:cubicBezTo>
                  <a:pt x="2471" y="528"/>
                  <a:pt x="2518" y="418"/>
                  <a:pt x="2544" y="304"/>
                </a:cubicBezTo>
                <a:cubicBezTo>
                  <a:pt x="2560" y="220"/>
                  <a:pt x="2534" y="111"/>
                  <a:pt x="2440" y="85"/>
                </a:cubicBezTo>
                <a:cubicBezTo>
                  <a:pt x="2427" y="81"/>
                  <a:pt x="2415" y="80"/>
                  <a:pt x="2404" y="80"/>
                </a:cubicBezTo>
                <a:cubicBezTo>
                  <a:pt x="2327" y="80"/>
                  <a:pt x="2279" y="152"/>
                  <a:pt x="2247" y="220"/>
                </a:cubicBezTo>
                <a:cubicBezTo>
                  <a:pt x="2211" y="324"/>
                  <a:pt x="2190" y="444"/>
                  <a:pt x="2164" y="549"/>
                </a:cubicBezTo>
                <a:cubicBezTo>
                  <a:pt x="2138" y="663"/>
                  <a:pt x="2117" y="773"/>
                  <a:pt x="2101" y="893"/>
                </a:cubicBezTo>
                <a:lnTo>
                  <a:pt x="2023" y="1284"/>
                </a:lnTo>
                <a:cubicBezTo>
                  <a:pt x="2007" y="1357"/>
                  <a:pt x="1987" y="1440"/>
                  <a:pt x="1976" y="1518"/>
                </a:cubicBezTo>
                <a:cubicBezTo>
                  <a:pt x="1971" y="1487"/>
                  <a:pt x="1955" y="1445"/>
                  <a:pt x="1950" y="1414"/>
                </a:cubicBezTo>
                <a:cubicBezTo>
                  <a:pt x="1919" y="1278"/>
                  <a:pt x="1893" y="1138"/>
                  <a:pt x="1856" y="997"/>
                </a:cubicBezTo>
                <a:cubicBezTo>
                  <a:pt x="1825" y="861"/>
                  <a:pt x="1799" y="731"/>
                  <a:pt x="1768" y="590"/>
                </a:cubicBezTo>
                <a:cubicBezTo>
                  <a:pt x="1742" y="465"/>
                  <a:pt x="1710" y="345"/>
                  <a:pt x="1663" y="225"/>
                </a:cubicBezTo>
                <a:cubicBezTo>
                  <a:pt x="1622" y="137"/>
                  <a:pt x="1570" y="7"/>
                  <a:pt x="1455" y="1"/>
                </a:cubicBezTo>
                <a:cubicBezTo>
                  <a:pt x="1450" y="1"/>
                  <a:pt x="1446" y="1"/>
                  <a:pt x="1442" y="1"/>
                </a:cubicBezTo>
                <a:close/>
              </a:path>
            </a:pathLst>
          </a:custGeom>
          <a:solidFill>
            <a:srgbClr val="FF9FAB"/>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flipH="1">
            <a:off x="6946149" y="4627661"/>
            <a:ext cx="1492989" cy="1790620"/>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rot="1972298">
            <a:off x="451971" y="3237835"/>
            <a:ext cx="163356" cy="245921"/>
          </a:xfrm>
          <a:custGeom>
            <a:rect b="b" l="l" r="r" t="t"/>
            <a:pathLst>
              <a:path extrusionOk="0" h="1525" w="1013">
                <a:moveTo>
                  <a:pt x="628" y="0"/>
                </a:moveTo>
                <a:cubicBezTo>
                  <a:pt x="556" y="0"/>
                  <a:pt x="481" y="33"/>
                  <a:pt x="423" y="91"/>
                </a:cubicBezTo>
                <a:cubicBezTo>
                  <a:pt x="105" y="414"/>
                  <a:pt x="1" y="930"/>
                  <a:pt x="173" y="1352"/>
                </a:cubicBezTo>
                <a:cubicBezTo>
                  <a:pt x="218" y="1455"/>
                  <a:pt x="315" y="1525"/>
                  <a:pt x="417" y="1525"/>
                </a:cubicBezTo>
                <a:cubicBezTo>
                  <a:pt x="445" y="1525"/>
                  <a:pt x="474" y="1520"/>
                  <a:pt x="501" y="1508"/>
                </a:cubicBezTo>
                <a:cubicBezTo>
                  <a:pt x="632" y="1456"/>
                  <a:pt x="736" y="1347"/>
                  <a:pt x="809" y="1232"/>
                </a:cubicBezTo>
                <a:cubicBezTo>
                  <a:pt x="955" y="998"/>
                  <a:pt x="1012" y="716"/>
                  <a:pt x="965" y="440"/>
                </a:cubicBezTo>
                <a:cubicBezTo>
                  <a:pt x="939" y="304"/>
                  <a:pt x="892" y="164"/>
                  <a:pt x="788" y="65"/>
                </a:cubicBezTo>
                <a:cubicBezTo>
                  <a:pt x="742" y="21"/>
                  <a:pt x="685" y="0"/>
                  <a:pt x="628"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rot="1212453">
            <a:off x="458423" y="1262238"/>
            <a:ext cx="763771" cy="1037482"/>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rot="1212453">
            <a:off x="1103644" y="1289019"/>
            <a:ext cx="175750" cy="1094318"/>
          </a:xfrm>
          <a:custGeom>
            <a:rect b="b" l="l" r="r" t="t"/>
            <a:pathLst>
              <a:path extrusionOk="0" fill="none" h="2503" w="402">
                <a:moveTo>
                  <a:pt x="402" y="2503"/>
                </a:moveTo>
                <a:cubicBezTo>
                  <a:pt x="297" y="1663"/>
                  <a:pt x="162" y="829"/>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rot="1212453">
            <a:off x="580954" y="1082658"/>
            <a:ext cx="160012" cy="160016"/>
          </a:xfrm>
          <a:custGeom>
            <a:rect b="b" l="l" r="r" t="t"/>
            <a:pathLst>
              <a:path extrusionOk="0" h="366" w="366">
                <a:moveTo>
                  <a:pt x="183" y="0"/>
                </a:moveTo>
                <a:cubicBezTo>
                  <a:pt x="90" y="0"/>
                  <a:pt x="1" y="79"/>
                  <a:pt x="1" y="183"/>
                </a:cubicBezTo>
                <a:cubicBezTo>
                  <a:pt x="1" y="287"/>
                  <a:pt x="79" y="365"/>
                  <a:pt x="183" y="365"/>
                </a:cubicBezTo>
                <a:cubicBezTo>
                  <a:pt x="282" y="365"/>
                  <a:pt x="366" y="287"/>
                  <a:pt x="366" y="183"/>
                </a:cubicBezTo>
                <a:cubicBezTo>
                  <a:pt x="366" y="84"/>
                  <a:pt x="288" y="0"/>
                  <a:pt x="183" y="0"/>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rot="1212453">
            <a:off x="1217894" y="1212747"/>
            <a:ext cx="160012" cy="160016"/>
          </a:xfrm>
          <a:custGeom>
            <a:rect b="b" l="l" r="r" t="t"/>
            <a:pathLst>
              <a:path extrusionOk="0" h="366" w="366">
                <a:moveTo>
                  <a:pt x="183" y="0"/>
                </a:moveTo>
                <a:cubicBezTo>
                  <a:pt x="79" y="0"/>
                  <a:pt x="1" y="84"/>
                  <a:pt x="1" y="183"/>
                </a:cubicBezTo>
                <a:cubicBezTo>
                  <a:pt x="1" y="287"/>
                  <a:pt x="79" y="365"/>
                  <a:pt x="183" y="365"/>
                </a:cubicBezTo>
                <a:cubicBezTo>
                  <a:pt x="282" y="365"/>
                  <a:pt x="366" y="287"/>
                  <a:pt x="366" y="183"/>
                </a:cubicBezTo>
                <a:cubicBezTo>
                  <a:pt x="366" y="84"/>
                  <a:pt x="282" y="0"/>
                  <a:pt x="183" y="0"/>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flipH="1" rot="1212458">
            <a:off x="1032376" y="1538228"/>
            <a:ext cx="730831" cy="992725"/>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rot="1212453">
            <a:off x="1851142" y="1603200"/>
            <a:ext cx="160012" cy="160016"/>
          </a:xfrm>
          <a:custGeom>
            <a:rect b="b" l="l" r="r" t="t"/>
            <a:pathLst>
              <a:path extrusionOk="0" h="366" w="366">
                <a:moveTo>
                  <a:pt x="183" y="1"/>
                </a:moveTo>
                <a:cubicBezTo>
                  <a:pt x="84" y="1"/>
                  <a:pt x="0" y="84"/>
                  <a:pt x="0" y="183"/>
                </a:cubicBezTo>
                <a:cubicBezTo>
                  <a:pt x="0" y="282"/>
                  <a:pt x="84" y="366"/>
                  <a:pt x="183" y="366"/>
                </a:cubicBezTo>
                <a:cubicBezTo>
                  <a:pt x="282" y="366"/>
                  <a:pt x="365" y="282"/>
                  <a:pt x="365" y="183"/>
                </a:cubicBezTo>
                <a:cubicBezTo>
                  <a:pt x="365" y="84"/>
                  <a:pt x="282" y="1"/>
                  <a:pt x="183" y="1"/>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rot="1212453">
            <a:off x="-81068" y="970136"/>
            <a:ext cx="2135674" cy="1524526"/>
          </a:xfrm>
          <a:custGeom>
            <a:rect b="b" l="l" r="r" t="t"/>
            <a:pathLst>
              <a:path extrusionOk="0" h="3487" w="4885">
                <a:moveTo>
                  <a:pt x="3644" y="1"/>
                </a:moveTo>
                <a:cubicBezTo>
                  <a:pt x="3640" y="1"/>
                  <a:pt x="3637" y="1"/>
                  <a:pt x="3634" y="1"/>
                </a:cubicBezTo>
                <a:cubicBezTo>
                  <a:pt x="3535" y="6"/>
                  <a:pt x="3451" y="74"/>
                  <a:pt x="3394" y="147"/>
                </a:cubicBezTo>
                <a:cubicBezTo>
                  <a:pt x="3092" y="512"/>
                  <a:pt x="3133" y="1023"/>
                  <a:pt x="3118" y="1466"/>
                </a:cubicBezTo>
                <a:cubicBezTo>
                  <a:pt x="3107" y="1878"/>
                  <a:pt x="3092" y="2284"/>
                  <a:pt x="3086" y="2691"/>
                </a:cubicBezTo>
                <a:cubicBezTo>
                  <a:pt x="3029" y="2394"/>
                  <a:pt x="2972" y="2086"/>
                  <a:pt x="2920" y="1789"/>
                </a:cubicBezTo>
                <a:cubicBezTo>
                  <a:pt x="2831" y="1346"/>
                  <a:pt x="2748" y="882"/>
                  <a:pt x="2518" y="486"/>
                </a:cubicBezTo>
                <a:cubicBezTo>
                  <a:pt x="2434" y="328"/>
                  <a:pt x="2294" y="109"/>
                  <a:pt x="2093" y="109"/>
                </a:cubicBezTo>
                <a:cubicBezTo>
                  <a:pt x="2082" y="109"/>
                  <a:pt x="2071" y="109"/>
                  <a:pt x="2060" y="111"/>
                </a:cubicBezTo>
                <a:cubicBezTo>
                  <a:pt x="1830" y="147"/>
                  <a:pt x="1773" y="418"/>
                  <a:pt x="1783" y="606"/>
                </a:cubicBezTo>
                <a:cubicBezTo>
                  <a:pt x="1799" y="851"/>
                  <a:pt x="1893" y="1085"/>
                  <a:pt x="1981" y="1304"/>
                </a:cubicBezTo>
                <a:cubicBezTo>
                  <a:pt x="2065" y="1534"/>
                  <a:pt x="2164" y="1752"/>
                  <a:pt x="2273" y="1971"/>
                </a:cubicBezTo>
                <a:cubicBezTo>
                  <a:pt x="2388" y="2216"/>
                  <a:pt x="2518" y="2456"/>
                  <a:pt x="2659" y="2691"/>
                </a:cubicBezTo>
                <a:cubicBezTo>
                  <a:pt x="2701" y="2779"/>
                  <a:pt x="2753" y="2863"/>
                  <a:pt x="2800" y="2946"/>
                </a:cubicBezTo>
                <a:cubicBezTo>
                  <a:pt x="2503" y="2607"/>
                  <a:pt x="2195" y="2274"/>
                  <a:pt x="1882" y="1951"/>
                </a:cubicBezTo>
                <a:cubicBezTo>
                  <a:pt x="1674" y="1726"/>
                  <a:pt x="1460" y="1513"/>
                  <a:pt x="1236" y="1304"/>
                </a:cubicBezTo>
                <a:cubicBezTo>
                  <a:pt x="1048" y="1122"/>
                  <a:pt x="861" y="918"/>
                  <a:pt x="616" y="804"/>
                </a:cubicBezTo>
                <a:cubicBezTo>
                  <a:pt x="532" y="763"/>
                  <a:pt x="398" y="720"/>
                  <a:pt x="277" y="720"/>
                </a:cubicBezTo>
                <a:cubicBezTo>
                  <a:pt x="151" y="720"/>
                  <a:pt x="40" y="767"/>
                  <a:pt x="16" y="913"/>
                </a:cubicBezTo>
                <a:cubicBezTo>
                  <a:pt x="1" y="1038"/>
                  <a:pt x="63" y="1163"/>
                  <a:pt x="110" y="1273"/>
                </a:cubicBezTo>
                <a:cubicBezTo>
                  <a:pt x="162" y="1382"/>
                  <a:pt x="225" y="1487"/>
                  <a:pt x="298" y="1591"/>
                </a:cubicBezTo>
                <a:cubicBezTo>
                  <a:pt x="590" y="1997"/>
                  <a:pt x="1007" y="2295"/>
                  <a:pt x="1444" y="2545"/>
                </a:cubicBezTo>
                <a:cubicBezTo>
                  <a:pt x="1992" y="2857"/>
                  <a:pt x="2581" y="3102"/>
                  <a:pt x="3092" y="3473"/>
                </a:cubicBezTo>
                <a:cubicBezTo>
                  <a:pt x="3103" y="3483"/>
                  <a:pt x="3116" y="3487"/>
                  <a:pt x="3128" y="3487"/>
                </a:cubicBezTo>
                <a:cubicBezTo>
                  <a:pt x="3161" y="3487"/>
                  <a:pt x="3194" y="3460"/>
                  <a:pt x="3217" y="3441"/>
                </a:cubicBezTo>
                <a:cubicBezTo>
                  <a:pt x="3337" y="3358"/>
                  <a:pt x="3441" y="3233"/>
                  <a:pt x="3561" y="3134"/>
                </a:cubicBezTo>
                <a:cubicBezTo>
                  <a:pt x="3701" y="3024"/>
                  <a:pt x="3837" y="2910"/>
                  <a:pt x="3967" y="2790"/>
                </a:cubicBezTo>
                <a:cubicBezTo>
                  <a:pt x="4223" y="2550"/>
                  <a:pt x="4462" y="2289"/>
                  <a:pt x="4676" y="2013"/>
                </a:cubicBezTo>
                <a:cubicBezTo>
                  <a:pt x="4759" y="1904"/>
                  <a:pt x="4885" y="1768"/>
                  <a:pt x="4832" y="1612"/>
                </a:cubicBezTo>
                <a:cubicBezTo>
                  <a:pt x="4812" y="1544"/>
                  <a:pt x="4759" y="1492"/>
                  <a:pt x="4697" y="1476"/>
                </a:cubicBezTo>
                <a:cubicBezTo>
                  <a:pt x="4679" y="1472"/>
                  <a:pt x="4662" y="1469"/>
                  <a:pt x="4644" y="1469"/>
                </a:cubicBezTo>
                <a:cubicBezTo>
                  <a:pt x="4584" y="1469"/>
                  <a:pt x="4525" y="1494"/>
                  <a:pt x="4473" y="1518"/>
                </a:cubicBezTo>
                <a:cubicBezTo>
                  <a:pt x="4170" y="1685"/>
                  <a:pt x="3962" y="1987"/>
                  <a:pt x="3759" y="2263"/>
                </a:cubicBezTo>
                <a:cubicBezTo>
                  <a:pt x="3738" y="2295"/>
                  <a:pt x="3712" y="2326"/>
                  <a:pt x="3691" y="2352"/>
                </a:cubicBezTo>
                <a:cubicBezTo>
                  <a:pt x="3707" y="2300"/>
                  <a:pt x="3712" y="2258"/>
                  <a:pt x="3727" y="2206"/>
                </a:cubicBezTo>
                <a:cubicBezTo>
                  <a:pt x="3769" y="1971"/>
                  <a:pt x="3806" y="1737"/>
                  <a:pt x="3858" y="1502"/>
                </a:cubicBezTo>
                <a:cubicBezTo>
                  <a:pt x="3910" y="1268"/>
                  <a:pt x="3967" y="1038"/>
                  <a:pt x="3978" y="799"/>
                </a:cubicBezTo>
                <a:cubicBezTo>
                  <a:pt x="3993" y="580"/>
                  <a:pt x="3962" y="345"/>
                  <a:pt x="3858" y="152"/>
                </a:cubicBezTo>
                <a:cubicBezTo>
                  <a:pt x="3812" y="72"/>
                  <a:pt x="3738" y="1"/>
                  <a:pt x="3644" y="1"/>
                </a:cubicBezTo>
                <a:close/>
              </a:path>
            </a:pathLst>
          </a:custGeom>
          <a:solidFill>
            <a:srgbClr val="5DC1B9"/>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rot="1212453">
            <a:off x="293510" y="1663895"/>
            <a:ext cx="1413436" cy="835932"/>
          </a:xfrm>
          <a:custGeom>
            <a:rect b="b" l="l" r="r" t="t"/>
            <a:pathLst>
              <a:path extrusionOk="0" h="1912" w="3233">
                <a:moveTo>
                  <a:pt x="1442" y="1"/>
                </a:moveTo>
                <a:cubicBezTo>
                  <a:pt x="1318" y="1"/>
                  <a:pt x="1305" y="140"/>
                  <a:pt x="1325" y="236"/>
                </a:cubicBezTo>
                <a:cubicBezTo>
                  <a:pt x="1377" y="486"/>
                  <a:pt x="1450" y="741"/>
                  <a:pt x="1533" y="986"/>
                </a:cubicBezTo>
                <a:cubicBezTo>
                  <a:pt x="1606" y="1195"/>
                  <a:pt x="1690" y="1398"/>
                  <a:pt x="1789" y="1602"/>
                </a:cubicBezTo>
                <a:cubicBezTo>
                  <a:pt x="1622" y="1435"/>
                  <a:pt x="1439" y="1284"/>
                  <a:pt x="1257" y="1138"/>
                </a:cubicBezTo>
                <a:cubicBezTo>
                  <a:pt x="1137" y="1044"/>
                  <a:pt x="1007" y="945"/>
                  <a:pt x="882" y="846"/>
                </a:cubicBezTo>
                <a:cubicBezTo>
                  <a:pt x="757" y="757"/>
                  <a:pt x="642" y="653"/>
                  <a:pt x="517" y="564"/>
                </a:cubicBezTo>
                <a:cubicBezTo>
                  <a:pt x="443" y="518"/>
                  <a:pt x="338" y="454"/>
                  <a:pt x="242" y="454"/>
                </a:cubicBezTo>
                <a:cubicBezTo>
                  <a:pt x="209" y="454"/>
                  <a:pt x="176" y="462"/>
                  <a:pt x="147" y="481"/>
                </a:cubicBezTo>
                <a:cubicBezTo>
                  <a:pt x="1" y="564"/>
                  <a:pt x="105" y="715"/>
                  <a:pt x="188" y="799"/>
                </a:cubicBezTo>
                <a:cubicBezTo>
                  <a:pt x="413" y="1018"/>
                  <a:pt x="694" y="1153"/>
                  <a:pt x="955" y="1310"/>
                </a:cubicBezTo>
                <a:cubicBezTo>
                  <a:pt x="1111" y="1409"/>
                  <a:pt x="1273" y="1497"/>
                  <a:pt x="1429" y="1596"/>
                </a:cubicBezTo>
                <a:cubicBezTo>
                  <a:pt x="1570" y="1680"/>
                  <a:pt x="1716" y="1779"/>
                  <a:pt x="1867" y="1857"/>
                </a:cubicBezTo>
                <a:lnTo>
                  <a:pt x="1971" y="1909"/>
                </a:lnTo>
                <a:cubicBezTo>
                  <a:pt x="1976" y="1911"/>
                  <a:pt x="1984" y="1912"/>
                  <a:pt x="1992" y="1912"/>
                </a:cubicBezTo>
                <a:cubicBezTo>
                  <a:pt x="2009" y="1912"/>
                  <a:pt x="2028" y="1907"/>
                  <a:pt x="2039" y="1893"/>
                </a:cubicBezTo>
                <a:cubicBezTo>
                  <a:pt x="2237" y="1732"/>
                  <a:pt x="2409" y="1544"/>
                  <a:pt x="2591" y="1362"/>
                </a:cubicBezTo>
                <a:cubicBezTo>
                  <a:pt x="2768" y="1185"/>
                  <a:pt x="2956" y="1007"/>
                  <a:pt x="3128" y="825"/>
                </a:cubicBezTo>
                <a:cubicBezTo>
                  <a:pt x="3185" y="762"/>
                  <a:pt x="3232" y="653"/>
                  <a:pt x="3159" y="575"/>
                </a:cubicBezTo>
                <a:cubicBezTo>
                  <a:pt x="3128" y="538"/>
                  <a:pt x="3086" y="523"/>
                  <a:pt x="3043" y="523"/>
                </a:cubicBezTo>
                <a:cubicBezTo>
                  <a:pt x="3000" y="523"/>
                  <a:pt x="2956" y="538"/>
                  <a:pt x="2920" y="564"/>
                </a:cubicBezTo>
                <a:cubicBezTo>
                  <a:pt x="2836" y="632"/>
                  <a:pt x="2763" y="731"/>
                  <a:pt x="2690" y="809"/>
                </a:cubicBezTo>
                <a:cubicBezTo>
                  <a:pt x="2607" y="898"/>
                  <a:pt x="2529" y="997"/>
                  <a:pt x="2450" y="1096"/>
                </a:cubicBezTo>
                <a:lnTo>
                  <a:pt x="2159" y="1466"/>
                </a:lnTo>
                <a:cubicBezTo>
                  <a:pt x="2216" y="1294"/>
                  <a:pt x="2273" y="1132"/>
                  <a:pt x="2325" y="966"/>
                </a:cubicBezTo>
                <a:cubicBezTo>
                  <a:pt x="2367" y="851"/>
                  <a:pt x="2398" y="747"/>
                  <a:pt x="2440" y="637"/>
                </a:cubicBezTo>
                <a:cubicBezTo>
                  <a:pt x="2471" y="528"/>
                  <a:pt x="2518" y="418"/>
                  <a:pt x="2544" y="304"/>
                </a:cubicBezTo>
                <a:cubicBezTo>
                  <a:pt x="2560" y="220"/>
                  <a:pt x="2534" y="111"/>
                  <a:pt x="2440" y="85"/>
                </a:cubicBezTo>
                <a:cubicBezTo>
                  <a:pt x="2427" y="81"/>
                  <a:pt x="2415" y="80"/>
                  <a:pt x="2404" y="80"/>
                </a:cubicBezTo>
                <a:cubicBezTo>
                  <a:pt x="2327" y="80"/>
                  <a:pt x="2279" y="152"/>
                  <a:pt x="2247" y="220"/>
                </a:cubicBezTo>
                <a:cubicBezTo>
                  <a:pt x="2211" y="324"/>
                  <a:pt x="2190" y="444"/>
                  <a:pt x="2164" y="549"/>
                </a:cubicBezTo>
                <a:cubicBezTo>
                  <a:pt x="2138" y="663"/>
                  <a:pt x="2117" y="773"/>
                  <a:pt x="2101" y="893"/>
                </a:cubicBezTo>
                <a:lnTo>
                  <a:pt x="2023" y="1284"/>
                </a:lnTo>
                <a:cubicBezTo>
                  <a:pt x="2007" y="1357"/>
                  <a:pt x="1987" y="1440"/>
                  <a:pt x="1976" y="1518"/>
                </a:cubicBezTo>
                <a:cubicBezTo>
                  <a:pt x="1971" y="1487"/>
                  <a:pt x="1955" y="1445"/>
                  <a:pt x="1950" y="1414"/>
                </a:cubicBezTo>
                <a:cubicBezTo>
                  <a:pt x="1919" y="1278"/>
                  <a:pt x="1893" y="1138"/>
                  <a:pt x="1856" y="997"/>
                </a:cubicBezTo>
                <a:cubicBezTo>
                  <a:pt x="1825" y="861"/>
                  <a:pt x="1799" y="731"/>
                  <a:pt x="1768" y="590"/>
                </a:cubicBezTo>
                <a:cubicBezTo>
                  <a:pt x="1742" y="465"/>
                  <a:pt x="1710" y="345"/>
                  <a:pt x="1663" y="225"/>
                </a:cubicBezTo>
                <a:cubicBezTo>
                  <a:pt x="1622" y="137"/>
                  <a:pt x="1570" y="7"/>
                  <a:pt x="1455" y="1"/>
                </a:cubicBezTo>
                <a:cubicBezTo>
                  <a:pt x="1450" y="1"/>
                  <a:pt x="1446" y="1"/>
                  <a:pt x="1442" y="1"/>
                </a:cubicBezTo>
                <a:close/>
              </a:path>
            </a:pathLst>
          </a:custGeom>
          <a:solidFill>
            <a:srgbClr val="FF9FAB"/>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rot="1380160">
            <a:off x="501932" y="1942439"/>
            <a:ext cx="2169892" cy="3522483"/>
          </a:xfrm>
          <a:custGeom>
            <a:rect b="b" l="l" r="r" t="t"/>
            <a:pathLst>
              <a:path extrusionOk="0" h="12388" w="7631">
                <a:moveTo>
                  <a:pt x="1442" y="0"/>
                </a:moveTo>
                <a:cubicBezTo>
                  <a:pt x="1426" y="0"/>
                  <a:pt x="1409" y="1"/>
                  <a:pt x="1392" y="4"/>
                </a:cubicBezTo>
                <a:cubicBezTo>
                  <a:pt x="1251" y="30"/>
                  <a:pt x="1173" y="140"/>
                  <a:pt x="1137" y="280"/>
                </a:cubicBezTo>
                <a:cubicBezTo>
                  <a:pt x="1074" y="567"/>
                  <a:pt x="1079" y="869"/>
                  <a:pt x="1132" y="1166"/>
                </a:cubicBezTo>
                <a:cubicBezTo>
                  <a:pt x="1189" y="1495"/>
                  <a:pt x="1314" y="1818"/>
                  <a:pt x="1496" y="2094"/>
                </a:cubicBezTo>
                <a:lnTo>
                  <a:pt x="1517" y="2115"/>
                </a:lnTo>
                <a:cubicBezTo>
                  <a:pt x="1622" y="2548"/>
                  <a:pt x="1783" y="2970"/>
                  <a:pt x="1981" y="3366"/>
                </a:cubicBezTo>
                <a:cubicBezTo>
                  <a:pt x="2075" y="3564"/>
                  <a:pt x="2190" y="3757"/>
                  <a:pt x="2299" y="3945"/>
                </a:cubicBezTo>
                <a:cubicBezTo>
                  <a:pt x="2012" y="3762"/>
                  <a:pt x="1721" y="3580"/>
                  <a:pt x="1423" y="3413"/>
                </a:cubicBezTo>
                <a:cubicBezTo>
                  <a:pt x="1128" y="3243"/>
                  <a:pt x="796" y="3029"/>
                  <a:pt x="445" y="3029"/>
                </a:cubicBezTo>
                <a:cubicBezTo>
                  <a:pt x="419" y="3029"/>
                  <a:pt x="392" y="3030"/>
                  <a:pt x="365" y="3032"/>
                </a:cubicBezTo>
                <a:cubicBezTo>
                  <a:pt x="219" y="3048"/>
                  <a:pt x="27" y="3105"/>
                  <a:pt x="6" y="3283"/>
                </a:cubicBezTo>
                <a:cubicBezTo>
                  <a:pt x="1" y="3366"/>
                  <a:pt x="53" y="3444"/>
                  <a:pt x="105" y="3512"/>
                </a:cubicBezTo>
                <a:cubicBezTo>
                  <a:pt x="157" y="3574"/>
                  <a:pt x="214" y="3632"/>
                  <a:pt x="277" y="3684"/>
                </a:cubicBezTo>
                <a:cubicBezTo>
                  <a:pt x="558" y="3908"/>
                  <a:pt x="913" y="4007"/>
                  <a:pt x="1257" y="4059"/>
                </a:cubicBezTo>
                <a:cubicBezTo>
                  <a:pt x="1470" y="4090"/>
                  <a:pt x="1694" y="4111"/>
                  <a:pt x="1908" y="4143"/>
                </a:cubicBezTo>
                <a:cubicBezTo>
                  <a:pt x="2117" y="4174"/>
                  <a:pt x="2320" y="4226"/>
                  <a:pt x="2518" y="4294"/>
                </a:cubicBezTo>
                <a:cubicBezTo>
                  <a:pt x="2799" y="4711"/>
                  <a:pt x="3117" y="5102"/>
                  <a:pt x="3446" y="5482"/>
                </a:cubicBezTo>
                <a:cubicBezTo>
                  <a:pt x="3456" y="5503"/>
                  <a:pt x="3472" y="5519"/>
                  <a:pt x="3493" y="5534"/>
                </a:cubicBezTo>
                <a:cubicBezTo>
                  <a:pt x="3289" y="5388"/>
                  <a:pt x="3076" y="5242"/>
                  <a:pt x="2852" y="5117"/>
                </a:cubicBezTo>
                <a:cubicBezTo>
                  <a:pt x="2685" y="5029"/>
                  <a:pt x="2508" y="4945"/>
                  <a:pt x="2325" y="4878"/>
                </a:cubicBezTo>
                <a:cubicBezTo>
                  <a:pt x="2166" y="4826"/>
                  <a:pt x="1985" y="4766"/>
                  <a:pt x="1810" y="4766"/>
                </a:cubicBezTo>
                <a:cubicBezTo>
                  <a:pt x="1790" y="4766"/>
                  <a:pt x="1771" y="4767"/>
                  <a:pt x="1752" y="4768"/>
                </a:cubicBezTo>
                <a:cubicBezTo>
                  <a:pt x="1590" y="4773"/>
                  <a:pt x="1413" y="4851"/>
                  <a:pt x="1340" y="5008"/>
                </a:cubicBezTo>
                <a:cubicBezTo>
                  <a:pt x="1278" y="5159"/>
                  <a:pt x="1319" y="5326"/>
                  <a:pt x="1418" y="5446"/>
                </a:cubicBezTo>
                <a:cubicBezTo>
                  <a:pt x="1522" y="5576"/>
                  <a:pt x="1700" y="5639"/>
                  <a:pt x="1861" y="5675"/>
                </a:cubicBezTo>
                <a:cubicBezTo>
                  <a:pt x="2065" y="5711"/>
                  <a:pt x="2273" y="5717"/>
                  <a:pt x="2482" y="5727"/>
                </a:cubicBezTo>
                <a:cubicBezTo>
                  <a:pt x="2945" y="5743"/>
                  <a:pt x="3399" y="5831"/>
                  <a:pt x="3842" y="5967"/>
                </a:cubicBezTo>
                <a:cubicBezTo>
                  <a:pt x="3850" y="5969"/>
                  <a:pt x="3855" y="5971"/>
                  <a:pt x="3860" y="5971"/>
                </a:cubicBezTo>
                <a:cubicBezTo>
                  <a:pt x="3864" y="5971"/>
                  <a:pt x="3868" y="5969"/>
                  <a:pt x="3873" y="5967"/>
                </a:cubicBezTo>
                <a:cubicBezTo>
                  <a:pt x="4316" y="6472"/>
                  <a:pt x="4770" y="6983"/>
                  <a:pt x="5171" y="7515"/>
                </a:cubicBezTo>
                <a:lnTo>
                  <a:pt x="5385" y="7812"/>
                </a:lnTo>
                <a:cubicBezTo>
                  <a:pt x="5166" y="7661"/>
                  <a:pt x="4936" y="7536"/>
                  <a:pt x="4697" y="7421"/>
                </a:cubicBezTo>
                <a:cubicBezTo>
                  <a:pt x="4362" y="7254"/>
                  <a:pt x="3993" y="7071"/>
                  <a:pt x="3608" y="7071"/>
                </a:cubicBezTo>
                <a:cubicBezTo>
                  <a:pt x="3597" y="7071"/>
                  <a:pt x="3587" y="7072"/>
                  <a:pt x="3576" y="7072"/>
                </a:cubicBezTo>
                <a:cubicBezTo>
                  <a:pt x="3420" y="7072"/>
                  <a:pt x="3206" y="7108"/>
                  <a:pt x="3128" y="7265"/>
                </a:cubicBezTo>
                <a:cubicBezTo>
                  <a:pt x="3050" y="7421"/>
                  <a:pt x="3133" y="7604"/>
                  <a:pt x="3248" y="7708"/>
                </a:cubicBezTo>
                <a:cubicBezTo>
                  <a:pt x="3373" y="7817"/>
                  <a:pt x="3545" y="7880"/>
                  <a:pt x="3706" y="7927"/>
                </a:cubicBezTo>
                <a:cubicBezTo>
                  <a:pt x="3894" y="7979"/>
                  <a:pt x="4092" y="8010"/>
                  <a:pt x="4280" y="8036"/>
                </a:cubicBezTo>
                <a:cubicBezTo>
                  <a:pt x="4723" y="8099"/>
                  <a:pt x="5166" y="8109"/>
                  <a:pt x="5604" y="8213"/>
                </a:cubicBezTo>
                <a:cubicBezTo>
                  <a:pt x="5608" y="8215"/>
                  <a:pt x="5612" y="8215"/>
                  <a:pt x="5617" y="8215"/>
                </a:cubicBezTo>
                <a:cubicBezTo>
                  <a:pt x="5630" y="8215"/>
                  <a:pt x="5644" y="8211"/>
                  <a:pt x="5656" y="8203"/>
                </a:cubicBezTo>
                <a:cubicBezTo>
                  <a:pt x="5958" y="8672"/>
                  <a:pt x="6240" y="9157"/>
                  <a:pt x="6490" y="9662"/>
                </a:cubicBezTo>
                <a:cubicBezTo>
                  <a:pt x="6557" y="9808"/>
                  <a:pt x="6630" y="9960"/>
                  <a:pt x="6698" y="10111"/>
                </a:cubicBezTo>
                <a:cubicBezTo>
                  <a:pt x="6620" y="10053"/>
                  <a:pt x="6542" y="9991"/>
                  <a:pt x="6464" y="9928"/>
                </a:cubicBezTo>
                <a:cubicBezTo>
                  <a:pt x="6344" y="9824"/>
                  <a:pt x="6245" y="9704"/>
                  <a:pt x="6135" y="9600"/>
                </a:cubicBezTo>
                <a:cubicBezTo>
                  <a:pt x="6021" y="9490"/>
                  <a:pt x="5896" y="9407"/>
                  <a:pt x="5750" y="9334"/>
                </a:cubicBezTo>
                <a:cubicBezTo>
                  <a:pt x="5609" y="9261"/>
                  <a:pt x="5458" y="9183"/>
                  <a:pt x="5296" y="9167"/>
                </a:cubicBezTo>
                <a:cubicBezTo>
                  <a:pt x="5278" y="9165"/>
                  <a:pt x="5261" y="9164"/>
                  <a:pt x="5242" y="9164"/>
                </a:cubicBezTo>
                <a:cubicBezTo>
                  <a:pt x="5128" y="9164"/>
                  <a:pt x="5009" y="9207"/>
                  <a:pt x="4942" y="9298"/>
                </a:cubicBezTo>
                <a:cubicBezTo>
                  <a:pt x="4858" y="9412"/>
                  <a:pt x="4874" y="9574"/>
                  <a:pt x="4952" y="9694"/>
                </a:cubicBezTo>
                <a:cubicBezTo>
                  <a:pt x="5108" y="9939"/>
                  <a:pt x="5437" y="10064"/>
                  <a:pt x="5708" y="10137"/>
                </a:cubicBezTo>
                <a:cubicBezTo>
                  <a:pt x="6062" y="10236"/>
                  <a:pt x="6448" y="10262"/>
                  <a:pt x="6792" y="10403"/>
                </a:cubicBezTo>
                <a:cubicBezTo>
                  <a:pt x="6808" y="10408"/>
                  <a:pt x="6813" y="10408"/>
                  <a:pt x="6829" y="10408"/>
                </a:cubicBezTo>
                <a:cubicBezTo>
                  <a:pt x="7042" y="10929"/>
                  <a:pt x="7230" y="11466"/>
                  <a:pt x="7381" y="12013"/>
                </a:cubicBezTo>
                <a:cubicBezTo>
                  <a:pt x="7407" y="12117"/>
                  <a:pt x="7433" y="12216"/>
                  <a:pt x="7459" y="12321"/>
                </a:cubicBezTo>
                <a:cubicBezTo>
                  <a:pt x="7475" y="12368"/>
                  <a:pt x="7511" y="12388"/>
                  <a:pt x="7545" y="12388"/>
                </a:cubicBezTo>
                <a:cubicBezTo>
                  <a:pt x="7590" y="12388"/>
                  <a:pt x="7630" y="12353"/>
                  <a:pt x="7616" y="12300"/>
                </a:cubicBezTo>
                <a:cubicBezTo>
                  <a:pt x="7412" y="11487"/>
                  <a:pt x="7126" y="10700"/>
                  <a:pt x="6776" y="9933"/>
                </a:cubicBezTo>
                <a:cubicBezTo>
                  <a:pt x="6729" y="9834"/>
                  <a:pt x="6683" y="9730"/>
                  <a:pt x="6630" y="9636"/>
                </a:cubicBezTo>
                <a:cubicBezTo>
                  <a:pt x="6630" y="9631"/>
                  <a:pt x="6636" y="9631"/>
                  <a:pt x="6636" y="9621"/>
                </a:cubicBezTo>
                <a:cubicBezTo>
                  <a:pt x="6651" y="9464"/>
                  <a:pt x="6630" y="9298"/>
                  <a:pt x="6625" y="9141"/>
                </a:cubicBezTo>
                <a:cubicBezTo>
                  <a:pt x="6620" y="8980"/>
                  <a:pt x="6625" y="8818"/>
                  <a:pt x="6657" y="8656"/>
                </a:cubicBezTo>
                <a:cubicBezTo>
                  <a:pt x="6709" y="8375"/>
                  <a:pt x="6802" y="8078"/>
                  <a:pt x="6709" y="7791"/>
                </a:cubicBezTo>
                <a:cubicBezTo>
                  <a:pt x="6677" y="7687"/>
                  <a:pt x="6604" y="7525"/>
                  <a:pt x="6474" y="7515"/>
                </a:cubicBezTo>
                <a:cubicBezTo>
                  <a:pt x="6471" y="7515"/>
                  <a:pt x="6468" y="7515"/>
                  <a:pt x="6465" y="7515"/>
                </a:cubicBezTo>
                <a:cubicBezTo>
                  <a:pt x="6344" y="7515"/>
                  <a:pt x="6238" y="7621"/>
                  <a:pt x="6182" y="7718"/>
                </a:cubicBezTo>
                <a:cubicBezTo>
                  <a:pt x="6026" y="7974"/>
                  <a:pt x="6088" y="8271"/>
                  <a:pt x="6141" y="8547"/>
                </a:cubicBezTo>
                <a:lnTo>
                  <a:pt x="6203" y="8818"/>
                </a:lnTo>
                <a:cubicBezTo>
                  <a:pt x="5995" y="8453"/>
                  <a:pt x="5765" y="8099"/>
                  <a:pt x="5515" y="7749"/>
                </a:cubicBezTo>
                <a:cubicBezTo>
                  <a:pt x="5437" y="7645"/>
                  <a:pt x="5359" y="7536"/>
                  <a:pt x="5280" y="7432"/>
                </a:cubicBezTo>
                <a:cubicBezTo>
                  <a:pt x="5280" y="7426"/>
                  <a:pt x="5291" y="7421"/>
                  <a:pt x="5291" y="7405"/>
                </a:cubicBezTo>
                <a:cubicBezTo>
                  <a:pt x="5265" y="7035"/>
                  <a:pt x="5228" y="6655"/>
                  <a:pt x="5228" y="6285"/>
                </a:cubicBezTo>
                <a:cubicBezTo>
                  <a:pt x="5228" y="6102"/>
                  <a:pt x="5254" y="5920"/>
                  <a:pt x="5275" y="5738"/>
                </a:cubicBezTo>
                <a:cubicBezTo>
                  <a:pt x="5296" y="5571"/>
                  <a:pt x="5307" y="5394"/>
                  <a:pt x="5249" y="5232"/>
                </a:cubicBezTo>
                <a:cubicBezTo>
                  <a:pt x="5204" y="5111"/>
                  <a:pt x="5124" y="4960"/>
                  <a:pt x="4982" y="4960"/>
                </a:cubicBezTo>
                <a:cubicBezTo>
                  <a:pt x="4977" y="4960"/>
                  <a:pt x="4973" y="4961"/>
                  <a:pt x="4968" y="4961"/>
                </a:cubicBezTo>
                <a:cubicBezTo>
                  <a:pt x="4832" y="4971"/>
                  <a:pt x="4723" y="5107"/>
                  <a:pt x="4655" y="5216"/>
                </a:cubicBezTo>
                <a:cubicBezTo>
                  <a:pt x="4499" y="5508"/>
                  <a:pt x="4551" y="5889"/>
                  <a:pt x="4619" y="6201"/>
                </a:cubicBezTo>
                <a:cubicBezTo>
                  <a:pt x="4671" y="6441"/>
                  <a:pt x="4754" y="6676"/>
                  <a:pt x="4858" y="6905"/>
                </a:cubicBezTo>
                <a:cubicBezTo>
                  <a:pt x="4535" y="6509"/>
                  <a:pt x="4186" y="6118"/>
                  <a:pt x="3847" y="5727"/>
                </a:cubicBezTo>
                <a:cubicBezTo>
                  <a:pt x="3759" y="5623"/>
                  <a:pt x="3665" y="5519"/>
                  <a:pt x="3576" y="5404"/>
                </a:cubicBezTo>
                <a:cubicBezTo>
                  <a:pt x="3550" y="5206"/>
                  <a:pt x="3607" y="5003"/>
                  <a:pt x="3639" y="4805"/>
                </a:cubicBezTo>
                <a:cubicBezTo>
                  <a:pt x="3675" y="4606"/>
                  <a:pt x="3701" y="4398"/>
                  <a:pt x="3717" y="4195"/>
                </a:cubicBezTo>
                <a:cubicBezTo>
                  <a:pt x="3738" y="3986"/>
                  <a:pt x="3759" y="3783"/>
                  <a:pt x="3769" y="3574"/>
                </a:cubicBezTo>
                <a:cubicBezTo>
                  <a:pt x="3785" y="3392"/>
                  <a:pt x="3805" y="3199"/>
                  <a:pt x="3727" y="3027"/>
                </a:cubicBezTo>
                <a:cubicBezTo>
                  <a:pt x="3663" y="2898"/>
                  <a:pt x="3536" y="2797"/>
                  <a:pt x="3389" y="2797"/>
                </a:cubicBezTo>
                <a:cubicBezTo>
                  <a:pt x="3382" y="2797"/>
                  <a:pt x="3375" y="2797"/>
                  <a:pt x="3368" y="2798"/>
                </a:cubicBezTo>
                <a:cubicBezTo>
                  <a:pt x="3196" y="2813"/>
                  <a:pt x="3060" y="2949"/>
                  <a:pt x="2977" y="3084"/>
                </a:cubicBezTo>
                <a:cubicBezTo>
                  <a:pt x="2773" y="3397"/>
                  <a:pt x="2794" y="3809"/>
                  <a:pt x="2878" y="4163"/>
                </a:cubicBezTo>
                <a:cubicBezTo>
                  <a:pt x="2935" y="4403"/>
                  <a:pt x="3029" y="4643"/>
                  <a:pt x="3133" y="4872"/>
                </a:cubicBezTo>
                <a:cubicBezTo>
                  <a:pt x="2857" y="4528"/>
                  <a:pt x="2607" y="4174"/>
                  <a:pt x="2372" y="3799"/>
                </a:cubicBezTo>
                <a:cubicBezTo>
                  <a:pt x="2382" y="3627"/>
                  <a:pt x="2409" y="3460"/>
                  <a:pt x="2461" y="3293"/>
                </a:cubicBezTo>
                <a:cubicBezTo>
                  <a:pt x="2518" y="3111"/>
                  <a:pt x="2596" y="2944"/>
                  <a:pt x="2685" y="2772"/>
                </a:cubicBezTo>
                <a:cubicBezTo>
                  <a:pt x="2768" y="2605"/>
                  <a:pt x="2857" y="2443"/>
                  <a:pt x="2935" y="2266"/>
                </a:cubicBezTo>
                <a:cubicBezTo>
                  <a:pt x="3008" y="2094"/>
                  <a:pt x="3091" y="1912"/>
                  <a:pt x="3107" y="1724"/>
                </a:cubicBezTo>
                <a:cubicBezTo>
                  <a:pt x="3112" y="1568"/>
                  <a:pt x="3039" y="1401"/>
                  <a:pt x="2893" y="1338"/>
                </a:cubicBezTo>
                <a:cubicBezTo>
                  <a:pt x="2851" y="1322"/>
                  <a:pt x="2807" y="1315"/>
                  <a:pt x="2764" y="1315"/>
                </a:cubicBezTo>
                <a:cubicBezTo>
                  <a:pt x="2654" y="1315"/>
                  <a:pt x="2547" y="1363"/>
                  <a:pt x="2461" y="1437"/>
                </a:cubicBezTo>
                <a:cubicBezTo>
                  <a:pt x="2336" y="1547"/>
                  <a:pt x="2257" y="1703"/>
                  <a:pt x="2205" y="1854"/>
                </a:cubicBezTo>
                <a:cubicBezTo>
                  <a:pt x="2148" y="2026"/>
                  <a:pt x="2122" y="2198"/>
                  <a:pt x="2117" y="2376"/>
                </a:cubicBezTo>
                <a:cubicBezTo>
                  <a:pt x="2101" y="2756"/>
                  <a:pt x="2169" y="3126"/>
                  <a:pt x="2200" y="3501"/>
                </a:cubicBezTo>
                <a:cubicBezTo>
                  <a:pt x="1945" y="3048"/>
                  <a:pt x="1752" y="2563"/>
                  <a:pt x="1622" y="2063"/>
                </a:cubicBezTo>
                <a:cubicBezTo>
                  <a:pt x="1622" y="2058"/>
                  <a:pt x="1622" y="2042"/>
                  <a:pt x="1616" y="2037"/>
                </a:cubicBezTo>
                <a:lnTo>
                  <a:pt x="1616" y="2032"/>
                </a:lnTo>
                <a:cubicBezTo>
                  <a:pt x="1616" y="1995"/>
                  <a:pt x="1616" y="1959"/>
                  <a:pt x="1622" y="1922"/>
                </a:cubicBezTo>
                <a:cubicBezTo>
                  <a:pt x="1632" y="1828"/>
                  <a:pt x="1642" y="1729"/>
                  <a:pt x="1653" y="1641"/>
                </a:cubicBezTo>
                <a:cubicBezTo>
                  <a:pt x="1674" y="1463"/>
                  <a:pt x="1694" y="1281"/>
                  <a:pt x="1710" y="1104"/>
                </a:cubicBezTo>
                <a:cubicBezTo>
                  <a:pt x="1731" y="932"/>
                  <a:pt x="1757" y="749"/>
                  <a:pt x="1778" y="572"/>
                </a:cubicBezTo>
                <a:cubicBezTo>
                  <a:pt x="1788" y="426"/>
                  <a:pt x="1809" y="270"/>
                  <a:pt x="1721" y="150"/>
                </a:cubicBezTo>
                <a:cubicBezTo>
                  <a:pt x="1657" y="59"/>
                  <a:pt x="1554" y="0"/>
                  <a:pt x="1442"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3"/>
          <p:cNvGrpSpPr/>
          <p:nvPr/>
        </p:nvGrpSpPr>
        <p:grpSpPr>
          <a:xfrm rot="2700000">
            <a:off x="475368" y="3546831"/>
            <a:ext cx="2366879" cy="2123487"/>
            <a:chOff x="4678313" y="-2193162"/>
            <a:chExt cx="969606" cy="869899"/>
          </a:xfrm>
        </p:grpSpPr>
        <p:sp>
          <p:nvSpPr>
            <p:cNvPr id="143" name="Google Shape;143;p3"/>
            <p:cNvSpPr/>
            <p:nvPr/>
          </p:nvSpPr>
          <p:spPr>
            <a:xfrm flipH="1">
              <a:off x="4793241" y="-2193162"/>
              <a:ext cx="854677" cy="790488"/>
            </a:xfrm>
            <a:custGeom>
              <a:rect b="b" l="l" r="r" t="t"/>
              <a:pathLst>
                <a:path extrusionOk="0" h="2648" w="2863">
                  <a:moveTo>
                    <a:pt x="1192" y="1"/>
                  </a:moveTo>
                  <a:cubicBezTo>
                    <a:pt x="1188" y="1"/>
                    <a:pt x="1183" y="1"/>
                    <a:pt x="1179" y="1"/>
                  </a:cubicBezTo>
                  <a:cubicBezTo>
                    <a:pt x="1090" y="1"/>
                    <a:pt x="1007" y="43"/>
                    <a:pt x="970" y="131"/>
                  </a:cubicBezTo>
                  <a:cubicBezTo>
                    <a:pt x="934" y="220"/>
                    <a:pt x="949" y="324"/>
                    <a:pt x="975" y="418"/>
                  </a:cubicBezTo>
                  <a:cubicBezTo>
                    <a:pt x="1007" y="522"/>
                    <a:pt x="1033" y="621"/>
                    <a:pt x="1064" y="715"/>
                  </a:cubicBezTo>
                  <a:cubicBezTo>
                    <a:pt x="1100" y="835"/>
                    <a:pt x="1147" y="950"/>
                    <a:pt x="1199" y="1070"/>
                  </a:cubicBezTo>
                  <a:cubicBezTo>
                    <a:pt x="1194" y="1064"/>
                    <a:pt x="1179" y="1054"/>
                    <a:pt x="1173" y="1049"/>
                  </a:cubicBezTo>
                  <a:cubicBezTo>
                    <a:pt x="1074" y="965"/>
                    <a:pt x="975" y="882"/>
                    <a:pt x="876" y="799"/>
                  </a:cubicBezTo>
                  <a:cubicBezTo>
                    <a:pt x="772" y="720"/>
                    <a:pt x="657" y="642"/>
                    <a:pt x="543" y="580"/>
                  </a:cubicBezTo>
                  <a:cubicBezTo>
                    <a:pt x="463" y="538"/>
                    <a:pt x="377" y="499"/>
                    <a:pt x="289" y="499"/>
                  </a:cubicBezTo>
                  <a:cubicBezTo>
                    <a:pt x="268" y="499"/>
                    <a:pt x="246" y="502"/>
                    <a:pt x="225" y="507"/>
                  </a:cubicBezTo>
                  <a:cubicBezTo>
                    <a:pt x="121" y="528"/>
                    <a:pt x="37" y="601"/>
                    <a:pt x="22" y="705"/>
                  </a:cubicBezTo>
                  <a:cubicBezTo>
                    <a:pt x="1" y="809"/>
                    <a:pt x="42" y="913"/>
                    <a:pt x="110" y="997"/>
                  </a:cubicBezTo>
                  <a:cubicBezTo>
                    <a:pt x="256" y="1163"/>
                    <a:pt x="485" y="1278"/>
                    <a:pt x="694" y="1346"/>
                  </a:cubicBezTo>
                  <a:cubicBezTo>
                    <a:pt x="783" y="1382"/>
                    <a:pt x="882" y="1408"/>
                    <a:pt x="981" y="1419"/>
                  </a:cubicBezTo>
                  <a:cubicBezTo>
                    <a:pt x="960" y="1424"/>
                    <a:pt x="939" y="1440"/>
                    <a:pt x="928" y="1445"/>
                  </a:cubicBezTo>
                  <a:cubicBezTo>
                    <a:pt x="840" y="1492"/>
                    <a:pt x="756" y="1544"/>
                    <a:pt x="683" y="1607"/>
                  </a:cubicBezTo>
                  <a:cubicBezTo>
                    <a:pt x="605" y="1674"/>
                    <a:pt x="517" y="1752"/>
                    <a:pt x="465" y="1841"/>
                  </a:cubicBezTo>
                  <a:cubicBezTo>
                    <a:pt x="418" y="1930"/>
                    <a:pt x="397" y="2034"/>
                    <a:pt x="444" y="2117"/>
                  </a:cubicBezTo>
                  <a:cubicBezTo>
                    <a:pt x="488" y="2201"/>
                    <a:pt x="574" y="2243"/>
                    <a:pt x="667" y="2243"/>
                  </a:cubicBezTo>
                  <a:cubicBezTo>
                    <a:pt x="672" y="2243"/>
                    <a:pt x="678" y="2243"/>
                    <a:pt x="683" y="2242"/>
                  </a:cubicBezTo>
                  <a:cubicBezTo>
                    <a:pt x="783" y="2232"/>
                    <a:pt x="876" y="2180"/>
                    <a:pt x="949" y="2123"/>
                  </a:cubicBezTo>
                  <a:cubicBezTo>
                    <a:pt x="1043" y="2060"/>
                    <a:pt x="1121" y="1982"/>
                    <a:pt x="1194" y="1893"/>
                  </a:cubicBezTo>
                  <a:cubicBezTo>
                    <a:pt x="1246" y="1836"/>
                    <a:pt x="1288" y="1773"/>
                    <a:pt x="1335" y="1706"/>
                  </a:cubicBezTo>
                  <a:lnTo>
                    <a:pt x="1335" y="1706"/>
                  </a:lnTo>
                  <a:cubicBezTo>
                    <a:pt x="1325" y="1763"/>
                    <a:pt x="1304" y="1815"/>
                    <a:pt x="1299" y="1878"/>
                  </a:cubicBezTo>
                  <a:cubicBezTo>
                    <a:pt x="1262" y="2065"/>
                    <a:pt x="1257" y="2268"/>
                    <a:pt x="1340" y="2440"/>
                  </a:cubicBezTo>
                  <a:cubicBezTo>
                    <a:pt x="1387" y="2534"/>
                    <a:pt x="1460" y="2612"/>
                    <a:pt x="1564" y="2639"/>
                  </a:cubicBezTo>
                  <a:cubicBezTo>
                    <a:pt x="1587" y="2645"/>
                    <a:pt x="1611" y="2648"/>
                    <a:pt x="1634" y="2648"/>
                  </a:cubicBezTo>
                  <a:cubicBezTo>
                    <a:pt x="1709" y="2648"/>
                    <a:pt x="1781" y="2615"/>
                    <a:pt x="1825" y="2555"/>
                  </a:cubicBezTo>
                  <a:cubicBezTo>
                    <a:pt x="1888" y="2461"/>
                    <a:pt x="1888" y="2347"/>
                    <a:pt x="1877" y="2242"/>
                  </a:cubicBezTo>
                  <a:cubicBezTo>
                    <a:pt x="1856" y="2138"/>
                    <a:pt x="1835" y="2024"/>
                    <a:pt x="1804" y="1930"/>
                  </a:cubicBezTo>
                  <a:cubicBezTo>
                    <a:pt x="1773" y="1810"/>
                    <a:pt x="1731" y="1695"/>
                    <a:pt x="1689" y="1580"/>
                  </a:cubicBezTo>
                  <a:cubicBezTo>
                    <a:pt x="1689" y="1579"/>
                    <a:pt x="1689" y="1578"/>
                    <a:pt x="1689" y="1577"/>
                  </a:cubicBezTo>
                  <a:lnTo>
                    <a:pt x="1689" y="1577"/>
                  </a:lnTo>
                  <a:cubicBezTo>
                    <a:pt x="1800" y="1652"/>
                    <a:pt x="1912" y="1713"/>
                    <a:pt x="2028" y="1779"/>
                  </a:cubicBezTo>
                  <a:cubicBezTo>
                    <a:pt x="2138" y="1836"/>
                    <a:pt x="2252" y="1888"/>
                    <a:pt x="2377" y="1935"/>
                  </a:cubicBezTo>
                  <a:cubicBezTo>
                    <a:pt x="2472" y="1970"/>
                    <a:pt x="2585" y="2019"/>
                    <a:pt x="2686" y="2019"/>
                  </a:cubicBezTo>
                  <a:cubicBezTo>
                    <a:pt x="2691" y="2019"/>
                    <a:pt x="2696" y="2019"/>
                    <a:pt x="2701" y="2018"/>
                  </a:cubicBezTo>
                  <a:cubicBezTo>
                    <a:pt x="2784" y="2008"/>
                    <a:pt x="2862" y="1935"/>
                    <a:pt x="2862" y="1836"/>
                  </a:cubicBezTo>
                  <a:cubicBezTo>
                    <a:pt x="2862" y="1726"/>
                    <a:pt x="2784" y="1653"/>
                    <a:pt x="2706" y="1591"/>
                  </a:cubicBezTo>
                  <a:cubicBezTo>
                    <a:pt x="2534" y="1461"/>
                    <a:pt x="2336" y="1362"/>
                    <a:pt x="2127" y="1304"/>
                  </a:cubicBezTo>
                  <a:cubicBezTo>
                    <a:pt x="2013" y="1278"/>
                    <a:pt x="1903" y="1257"/>
                    <a:pt x="1794" y="1252"/>
                  </a:cubicBezTo>
                  <a:cubicBezTo>
                    <a:pt x="1867" y="1210"/>
                    <a:pt x="1934" y="1174"/>
                    <a:pt x="2002" y="1132"/>
                  </a:cubicBezTo>
                  <a:cubicBezTo>
                    <a:pt x="2091" y="1080"/>
                    <a:pt x="2185" y="1023"/>
                    <a:pt x="2268" y="965"/>
                  </a:cubicBezTo>
                  <a:cubicBezTo>
                    <a:pt x="2346" y="913"/>
                    <a:pt x="2430" y="851"/>
                    <a:pt x="2476" y="773"/>
                  </a:cubicBezTo>
                  <a:cubicBezTo>
                    <a:pt x="2574" y="613"/>
                    <a:pt x="2444" y="434"/>
                    <a:pt x="2260" y="434"/>
                  </a:cubicBezTo>
                  <a:cubicBezTo>
                    <a:pt x="2258" y="434"/>
                    <a:pt x="2255" y="434"/>
                    <a:pt x="2252" y="434"/>
                  </a:cubicBezTo>
                  <a:cubicBezTo>
                    <a:pt x="2164" y="434"/>
                    <a:pt x="2080" y="481"/>
                    <a:pt x="2002" y="533"/>
                  </a:cubicBezTo>
                  <a:cubicBezTo>
                    <a:pt x="1914" y="590"/>
                    <a:pt x="1830" y="663"/>
                    <a:pt x="1757" y="736"/>
                  </a:cubicBezTo>
                  <a:cubicBezTo>
                    <a:pt x="1663" y="825"/>
                    <a:pt x="1575" y="929"/>
                    <a:pt x="1507" y="1049"/>
                  </a:cubicBezTo>
                  <a:cubicBezTo>
                    <a:pt x="1512" y="945"/>
                    <a:pt x="1517" y="846"/>
                    <a:pt x="1517" y="741"/>
                  </a:cubicBezTo>
                  <a:cubicBezTo>
                    <a:pt x="1517" y="632"/>
                    <a:pt x="1517" y="522"/>
                    <a:pt x="1512" y="413"/>
                  </a:cubicBezTo>
                  <a:cubicBezTo>
                    <a:pt x="1507" y="309"/>
                    <a:pt x="1481" y="210"/>
                    <a:pt x="1418" y="126"/>
                  </a:cubicBezTo>
                  <a:cubicBezTo>
                    <a:pt x="1364" y="52"/>
                    <a:pt x="1285" y="1"/>
                    <a:pt x="1192" y="1"/>
                  </a:cubicBezTo>
                  <a:close/>
                </a:path>
              </a:pathLst>
            </a:custGeom>
            <a:solidFill>
              <a:srgbClr val="5DC1B9"/>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flipH="1">
              <a:off x="4953550" y="-2034645"/>
              <a:ext cx="510776" cy="506593"/>
            </a:xfrm>
            <a:custGeom>
              <a:rect b="b" l="l" r="r" t="t"/>
              <a:pathLst>
                <a:path extrusionOk="0" h="1697" w="1711">
                  <a:moveTo>
                    <a:pt x="656" y="1"/>
                  </a:moveTo>
                  <a:cubicBezTo>
                    <a:pt x="635" y="1"/>
                    <a:pt x="614" y="17"/>
                    <a:pt x="611" y="43"/>
                  </a:cubicBezTo>
                  <a:cubicBezTo>
                    <a:pt x="590" y="179"/>
                    <a:pt x="584" y="320"/>
                    <a:pt x="605" y="460"/>
                  </a:cubicBezTo>
                  <a:cubicBezTo>
                    <a:pt x="611" y="523"/>
                    <a:pt x="631" y="596"/>
                    <a:pt x="652" y="659"/>
                  </a:cubicBezTo>
                  <a:cubicBezTo>
                    <a:pt x="652" y="669"/>
                    <a:pt x="657" y="679"/>
                    <a:pt x="663" y="695"/>
                  </a:cubicBezTo>
                  <a:cubicBezTo>
                    <a:pt x="611" y="653"/>
                    <a:pt x="553" y="622"/>
                    <a:pt x="501" y="591"/>
                  </a:cubicBezTo>
                  <a:cubicBezTo>
                    <a:pt x="449" y="554"/>
                    <a:pt x="392" y="528"/>
                    <a:pt x="329" y="502"/>
                  </a:cubicBezTo>
                  <a:cubicBezTo>
                    <a:pt x="277" y="476"/>
                    <a:pt x="220" y="450"/>
                    <a:pt x="162" y="440"/>
                  </a:cubicBezTo>
                  <a:cubicBezTo>
                    <a:pt x="151" y="436"/>
                    <a:pt x="138" y="434"/>
                    <a:pt x="126" y="434"/>
                  </a:cubicBezTo>
                  <a:cubicBezTo>
                    <a:pt x="89" y="434"/>
                    <a:pt x="52" y="451"/>
                    <a:pt x="32" y="487"/>
                  </a:cubicBezTo>
                  <a:cubicBezTo>
                    <a:pt x="1" y="528"/>
                    <a:pt x="27" y="580"/>
                    <a:pt x="63" y="617"/>
                  </a:cubicBezTo>
                  <a:cubicBezTo>
                    <a:pt x="147" y="695"/>
                    <a:pt x="251" y="752"/>
                    <a:pt x="355" y="789"/>
                  </a:cubicBezTo>
                  <a:cubicBezTo>
                    <a:pt x="444" y="825"/>
                    <a:pt x="527" y="851"/>
                    <a:pt x="616" y="862"/>
                  </a:cubicBezTo>
                  <a:cubicBezTo>
                    <a:pt x="611" y="867"/>
                    <a:pt x="605" y="867"/>
                    <a:pt x="590" y="877"/>
                  </a:cubicBezTo>
                  <a:cubicBezTo>
                    <a:pt x="532" y="904"/>
                    <a:pt x="470" y="930"/>
                    <a:pt x="407" y="956"/>
                  </a:cubicBezTo>
                  <a:cubicBezTo>
                    <a:pt x="298" y="1008"/>
                    <a:pt x="188" y="1070"/>
                    <a:pt x="110" y="1175"/>
                  </a:cubicBezTo>
                  <a:cubicBezTo>
                    <a:pt x="79" y="1221"/>
                    <a:pt x="42" y="1279"/>
                    <a:pt x="68" y="1331"/>
                  </a:cubicBezTo>
                  <a:cubicBezTo>
                    <a:pt x="84" y="1365"/>
                    <a:pt x="114" y="1377"/>
                    <a:pt x="146" y="1377"/>
                  </a:cubicBezTo>
                  <a:cubicBezTo>
                    <a:pt x="169" y="1377"/>
                    <a:pt x="193" y="1371"/>
                    <a:pt x="214" y="1362"/>
                  </a:cubicBezTo>
                  <a:cubicBezTo>
                    <a:pt x="324" y="1326"/>
                    <a:pt x="428" y="1268"/>
                    <a:pt x="522" y="1195"/>
                  </a:cubicBezTo>
                  <a:cubicBezTo>
                    <a:pt x="616" y="1122"/>
                    <a:pt x="694" y="1034"/>
                    <a:pt x="767" y="935"/>
                  </a:cubicBezTo>
                  <a:cubicBezTo>
                    <a:pt x="767" y="1034"/>
                    <a:pt x="788" y="1122"/>
                    <a:pt x="798" y="1216"/>
                  </a:cubicBezTo>
                  <a:cubicBezTo>
                    <a:pt x="819" y="1331"/>
                    <a:pt x="850" y="1440"/>
                    <a:pt x="887" y="1555"/>
                  </a:cubicBezTo>
                  <a:cubicBezTo>
                    <a:pt x="902" y="1612"/>
                    <a:pt x="918" y="1685"/>
                    <a:pt x="981" y="1696"/>
                  </a:cubicBezTo>
                  <a:cubicBezTo>
                    <a:pt x="984" y="1696"/>
                    <a:pt x="988" y="1696"/>
                    <a:pt x="992" y="1696"/>
                  </a:cubicBezTo>
                  <a:cubicBezTo>
                    <a:pt x="1040" y="1696"/>
                    <a:pt x="1086" y="1666"/>
                    <a:pt x="1100" y="1618"/>
                  </a:cubicBezTo>
                  <a:cubicBezTo>
                    <a:pt x="1111" y="1565"/>
                    <a:pt x="1095" y="1508"/>
                    <a:pt x="1085" y="1456"/>
                  </a:cubicBezTo>
                  <a:cubicBezTo>
                    <a:pt x="1074" y="1399"/>
                    <a:pt x="1059" y="1347"/>
                    <a:pt x="1043" y="1294"/>
                  </a:cubicBezTo>
                  <a:cubicBezTo>
                    <a:pt x="1007" y="1180"/>
                    <a:pt x="970" y="1076"/>
                    <a:pt x="918" y="971"/>
                  </a:cubicBezTo>
                  <a:cubicBezTo>
                    <a:pt x="913" y="966"/>
                    <a:pt x="913" y="956"/>
                    <a:pt x="902" y="940"/>
                  </a:cubicBezTo>
                  <a:lnTo>
                    <a:pt x="902" y="940"/>
                  </a:lnTo>
                  <a:cubicBezTo>
                    <a:pt x="1001" y="982"/>
                    <a:pt x="1100" y="1018"/>
                    <a:pt x="1205" y="1049"/>
                  </a:cubicBezTo>
                  <a:cubicBezTo>
                    <a:pt x="1278" y="1076"/>
                    <a:pt x="1345" y="1102"/>
                    <a:pt x="1418" y="1122"/>
                  </a:cubicBezTo>
                  <a:cubicBezTo>
                    <a:pt x="1471" y="1142"/>
                    <a:pt x="1538" y="1170"/>
                    <a:pt x="1601" y="1170"/>
                  </a:cubicBezTo>
                  <a:cubicBezTo>
                    <a:pt x="1606" y="1170"/>
                    <a:pt x="1611" y="1170"/>
                    <a:pt x="1617" y="1169"/>
                  </a:cubicBezTo>
                  <a:cubicBezTo>
                    <a:pt x="1658" y="1148"/>
                    <a:pt x="1710" y="1112"/>
                    <a:pt x="1710" y="1055"/>
                  </a:cubicBezTo>
                  <a:cubicBezTo>
                    <a:pt x="1710" y="987"/>
                    <a:pt x="1648" y="961"/>
                    <a:pt x="1596" y="935"/>
                  </a:cubicBezTo>
                  <a:cubicBezTo>
                    <a:pt x="1465" y="883"/>
                    <a:pt x="1330" y="836"/>
                    <a:pt x="1189" y="810"/>
                  </a:cubicBezTo>
                  <a:cubicBezTo>
                    <a:pt x="1111" y="789"/>
                    <a:pt x="1033" y="778"/>
                    <a:pt x="949" y="773"/>
                  </a:cubicBezTo>
                  <a:lnTo>
                    <a:pt x="1007" y="752"/>
                  </a:lnTo>
                  <a:cubicBezTo>
                    <a:pt x="1059" y="732"/>
                    <a:pt x="1111" y="705"/>
                    <a:pt x="1158" y="679"/>
                  </a:cubicBezTo>
                  <a:cubicBezTo>
                    <a:pt x="1205" y="653"/>
                    <a:pt x="1257" y="622"/>
                    <a:pt x="1293" y="591"/>
                  </a:cubicBezTo>
                  <a:cubicBezTo>
                    <a:pt x="1340" y="554"/>
                    <a:pt x="1392" y="523"/>
                    <a:pt x="1418" y="481"/>
                  </a:cubicBezTo>
                  <a:cubicBezTo>
                    <a:pt x="1445" y="440"/>
                    <a:pt x="1450" y="388"/>
                    <a:pt x="1424" y="351"/>
                  </a:cubicBezTo>
                  <a:cubicBezTo>
                    <a:pt x="1405" y="321"/>
                    <a:pt x="1370" y="310"/>
                    <a:pt x="1338" y="310"/>
                  </a:cubicBezTo>
                  <a:cubicBezTo>
                    <a:pt x="1326" y="310"/>
                    <a:pt x="1314" y="312"/>
                    <a:pt x="1304" y="315"/>
                  </a:cubicBezTo>
                  <a:cubicBezTo>
                    <a:pt x="1200" y="341"/>
                    <a:pt x="1106" y="419"/>
                    <a:pt x="1028" y="492"/>
                  </a:cubicBezTo>
                  <a:cubicBezTo>
                    <a:pt x="975" y="539"/>
                    <a:pt x="923" y="591"/>
                    <a:pt x="876" y="632"/>
                  </a:cubicBezTo>
                  <a:cubicBezTo>
                    <a:pt x="850" y="659"/>
                    <a:pt x="824" y="685"/>
                    <a:pt x="809" y="711"/>
                  </a:cubicBezTo>
                  <a:lnTo>
                    <a:pt x="798" y="721"/>
                  </a:lnTo>
                  <a:cubicBezTo>
                    <a:pt x="798" y="591"/>
                    <a:pt x="793" y="466"/>
                    <a:pt x="793" y="335"/>
                  </a:cubicBezTo>
                  <a:cubicBezTo>
                    <a:pt x="793" y="215"/>
                    <a:pt x="788" y="80"/>
                    <a:pt x="678" y="7"/>
                  </a:cubicBezTo>
                  <a:cubicBezTo>
                    <a:pt x="671" y="3"/>
                    <a:pt x="664" y="1"/>
                    <a:pt x="656" y="1"/>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flipH="1">
              <a:off x="4752942" y="-1914340"/>
              <a:ext cx="470177" cy="554058"/>
            </a:xfrm>
            <a:custGeom>
              <a:rect b="b" l="l" r="r" t="t"/>
              <a:pathLst>
                <a:path extrusionOk="0" fill="none" h="1856" w="1575">
                  <a:moveTo>
                    <a:pt x="1575" y="0"/>
                  </a:moveTo>
                  <a:cubicBezTo>
                    <a:pt x="1126" y="266"/>
                    <a:pt x="579" y="349"/>
                    <a:pt x="1" y="375"/>
                  </a:cubicBezTo>
                  <a:cubicBezTo>
                    <a:pt x="402" y="808"/>
                    <a:pt x="746" y="1293"/>
                    <a:pt x="1017" y="1856"/>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flipH="1">
              <a:off x="4727866" y="-1803886"/>
              <a:ext cx="495253" cy="280313"/>
            </a:xfrm>
            <a:custGeom>
              <a:rect b="b" l="l" r="r" t="t"/>
              <a:pathLst>
                <a:path extrusionOk="0" fill="none" h="939" w="1659">
                  <a:moveTo>
                    <a:pt x="1658" y="938"/>
                  </a:moveTo>
                  <a:cubicBezTo>
                    <a:pt x="1199" y="574"/>
                    <a:pt x="631" y="266"/>
                    <a:pt x="1" y="0"/>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flipH="1">
              <a:off x="4700105" y="-1960014"/>
              <a:ext cx="90453" cy="78810"/>
            </a:xfrm>
            <a:custGeom>
              <a:rect b="b" l="l" r="r" t="t"/>
              <a:pathLst>
                <a:path extrusionOk="0" h="264" w="303">
                  <a:moveTo>
                    <a:pt x="154" y="1"/>
                  </a:moveTo>
                  <a:cubicBezTo>
                    <a:pt x="110" y="1"/>
                    <a:pt x="66" y="23"/>
                    <a:pt x="42" y="59"/>
                  </a:cubicBezTo>
                  <a:cubicBezTo>
                    <a:pt x="1" y="127"/>
                    <a:pt x="16" y="200"/>
                    <a:pt x="79" y="242"/>
                  </a:cubicBezTo>
                  <a:cubicBezTo>
                    <a:pt x="101" y="257"/>
                    <a:pt x="127" y="264"/>
                    <a:pt x="151" y="264"/>
                  </a:cubicBezTo>
                  <a:cubicBezTo>
                    <a:pt x="195" y="264"/>
                    <a:pt x="238" y="242"/>
                    <a:pt x="261" y="205"/>
                  </a:cubicBezTo>
                  <a:cubicBezTo>
                    <a:pt x="303" y="143"/>
                    <a:pt x="282" y="59"/>
                    <a:pt x="225" y="23"/>
                  </a:cubicBezTo>
                  <a:cubicBezTo>
                    <a:pt x="204" y="8"/>
                    <a:pt x="179" y="1"/>
                    <a:pt x="154" y="1"/>
                  </a:cubicBezTo>
                  <a:close/>
                </a:path>
              </a:pathLst>
            </a:custGeom>
            <a:solidFill>
              <a:srgbClr val="EB6B84"/>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flipH="1">
              <a:off x="4678313" y="-1567157"/>
              <a:ext cx="91946" cy="78511"/>
            </a:xfrm>
            <a:custGeom>
              <a:rect b="b" l="l" r="r" t="t"/>
              <a:pathLst>
                <a:path extrusionOk="0" h="263" w="308">
                  <a:moveTo>
                    <a:pt x="157" y="1"/>
                  </a:moveTo>
                  <a:cubicBezTo>
                    <a:pt x="113" y="1"/>
                    <a:pt x="71" y="20"/>
                    <a:pt x="47" y="57"/>
                  </a:cubicBezTo>
                  <a:cubicBezTo>
                    <a:pt x="0" y="119"/>
                    <a:pt x="21" y="203"/>
                    <a:pt x="84" y="244"/>
                  </a:cubicBezTo>
                  <a:cubicBezTo>
                    <a:pt x="103" y="257"/>
                    <a:pt x="126" y="263"/>
                    <a:pt x="150" y="263"/>
                  </a:cubicBezTo>
                  <a:cubicBezTo>
                    <a:pt x="195" y="263"/>
                    <a:pt x="242" y="241"/>
                    <a:pt x="266" y="203"/>
                  </a:cubicBezTo>
                  <a:cubicBezTo>
                    <a:pt x="308" y="145"/>
                    <a:pt x="287" y="57"/>
                    <a:pt x="230" y="20"/>
                  </a:cubicBezTo>
                  <a:cubicBezTo>
                    <a:pt x="207" y="7"/>
                    <a:pt x="182" y="1"/>
                    <a:pt x="157" y="1"/>
                  </a:cubicBezTo>
                  <a:close/>
                </a:path>
              </a:pathLst>
            </a:custGeom>
            <a:solidFill>
              <a:srgbClr val="EB6B84"/>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flipH="1">
              <a:off x="4877428" y="-1402073"/>
              <a:ext cx="88960" cy="78810"/>
            </a:xfrm>
            <a:custGeom>
              <a:rect b="b" l="l" r="r" t="t"/>
              <a:pathLst>
                <a:path extrusionOk="0" h="264" w="298">
                  <a:moveTo>
                    <a:pt x="151" y="0"/>
                  </a:moveTo>
                  <a:cubicBezTo>
                    <a:pt x="108" y="0"/>
                    <a:pt x="64" y="21"/>
                    <a:pt x="37" y="62"/>
                  </a:cubicBezTo>
                  <a:cubicBezTo>
                    <a:pt x="1" y="124"/>
                    <a:pt x="16" y="202"/>
                    <a:pt x="79" y="244"/>
                  </a:cubicBezTo>
                  <a:cubicBezTo>
                    <a:pt x="99" y="257"/>
                    <a:pt x="123" y="263"/>
                    <a:pt x="147" y="263"/>
                  </a:cubicBezTo>
                  <a:cubicBezTo>
                    <a:pt x="190" y="263"/>
                    <a:pt x="234" y="243"/>
                    <a:pt x="261" y="202"/>
                  </a:cubicBezTo>
                  <a:cubicBezTo>
                    <a:pt x="298" y="145"/>
                    <a:pt x="277" y="62"/>
                    <a:pt x="220" y="20"/>
                  </a:cubicBezTo>
                  <a:cubicBezTo>
                    <a:pt x="199" y="7"/>
                    <a:pt x="175" y="0"/>
                    <a:pt x="151" y="0"/>
                  </a:cubicBezTo>
                  <a:close/>
                </a:path>
              </a:pathLst>
            </a:custGeom>
            <a:solidFill>
              <a:srgbClr val="EB6B84"/>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3"/>
          <p:cNvSpPr/>
          <p:nvPr/>
        </p:nvSpPr>
        <p:spPr>
          <a:xfrm>
            <a:off x="410375" y="3716219"/>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694163" y="3955354"/>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flipH="1">
            <a:off x="8741092" y="720982"/>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flipH="1">
            <a:off x="8615200" y="960117"/>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flipH="1" rot="-1236439">
            <a:off x="8251224" y="3516865"/>
            <a:ext cx="144454" cy="142850"/>
          </a:xfrm>
          <a:custGeom>
            <a:rect b="b" l="l" r="r" t="t"/>
            <a:pathLst>
              <a:path extrusionOk="0" h="1076" w="1088">
                <a:moveTo>
                  <a:pt x="729" y="1"/>
                </a:moveTo>
                <a:cubicBezTo>
                  <a:pt x="724" y="1"/>
                  <a:pt x="718" y="1"/>
                  <a:pt x="713" y="1"/>
                </a:cubicBezTo>
                <a:cubicBezTo>
                  <a:pt x="369" y="43"/>
                  <a:pt x="582" y="601"/>
                  <a:pt x="582" y="601"/>
                </a:cubicBezTo>
                <a:cubicBezTo>
                  <a:pt x="582" y="601"/>
                  <a:pt x="485" y="582"/>
                  <a:pt x="371" y="582"/>
                </a:cubicBezTo>
                <a:cubicBezTo>
                  <a:pt x="215" y="582"/>
                  <a:pt x="26" y="617"/>
                  <a:pt x="14" y="783"/>
                </a:cubicBezTo>
                <a:cubicBezTo>
                  <a:pt x="1" y="1030"/>
                  <a:pt x="431" y="1075"/>
                  <a:pt x="751" y="1075"/>
                </a:cubicBezTo>
                <a:cubicBezTo>
                  <a:pt x="938" y="1075"/>
                  <a:pt x="1088" y="1060"/>
                  <a:pt x="1088" y="1060"/>
                </a:cubicBezTo>
                <a:cubicBezTo>
                  <a:pt x="1088" y="1060"/>
                  <a:pt x="1058" y="1"/>
                  <a:pt x="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flipH="1" rot="3187895">
            <a:off x="8646060" y="2239434"/>
            <a:ext cx="254630" cy="204462"/>
          </a:xfrm>
          <a:custGeom>
            <a:rect b="b" l="l" r="r" t="t"/>
            <a:pathLst>
              <a:path extrusionOk="0" h="1512" w="1883">
                <a:moveTo>
                  <a:pt x="533" y="1"/>
                </a:moveTo>
                <a:cubicBezTo>
                  <a:pt x="508" y="1"/>
                  <a:pt x="482" y="4"/>
                  <a:pt x="454" y="10"/>
                </a:cubicBezTo>
                <a:cubicBezTo>
                  <a:pt x="1" y="114"/>
                  <a:pt x="449" y="1511"/>
                  <a:pt x="449" y="1511"/>
                </a:cubicBezTo>
                <a:cubicBezTo>
                  <a:pt x="449" y="1511"/>
                  <a:pt x="1882" y="1167"/>
                  <a:pt x="1679" y="682"/>
                </a:cubicBezTo>
                <a:cubicBezTo>
                  <a:pt x="1634" y="568"/>
                  <a:pt x="1538" y="529"/>
                  <a:pt x="1427" y="529"/>
                </a:cubicBezTo>
                <a:cubicBezTo>
                  <a:pt x="1190" y="529"/>
                  <a:pt x="887" y="708"/>
                  <a:pt x="887" y="708"/>
                </a:cubicBezTo>
                <a:cubicBezTo>
                  <a:pt x="887" y="708"/>
                  <a:pt x="910" y="1"/>
                  <a:pt x="5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flipH="1">
            <a:off x="7108375" y="178817"/>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bg>
      <p:bgPr>
        <a:solidFill>
          <a:srgbClr val="F9D22D">
            <a:alpha val="46880"/>
          </a:srgbClr>
        </a:solidFill>
      </p:bgPr>
    </p:bg>
    <p:spTree>
      <p:nvGrpSpPr>
        <p:cNvPr id="484" name="Shape 484"/>
        <p:cNvGrpSpPr/>
        <p:nvPr/>
      </p:nvGrpSpPr>
      <p:grpSpPr>
        <a:xfrm>
          <a:off x="0" y="0"/>
          <a:ext cx="0" cy="0"/>
          <a:chOff x="0" y="0"/>
          <a:chExt cx="0" cy="0"/>
        </a:xfrm>
      </p:grpSpPr>
      <p:sp>
        <p:nvSpPr>
          <p:cNvPr id="485" name="Google Shape;485;p21"/>
          <p:cNvSpPr txBox="1"/>
          <p:nvPr>
            <p:ph type="title"/>
          </p:nvPr>
        </p:nvSpPr>
        <p:spPr>
          <a:xfrm>
            <a:off x="720000" y="934275"/>
            <a:ext cx="5298900" cy="1647600"/>
          </a:xfrm>
          <a:prstGeom prst="rect">
            <a:avLst/>
          </a:prstGeom>
        </p:spPr>
        <p:txBody>
          <a:bodyPr anchorCtr="0" anchor="t" bIns="91425" lIns="91425" spcFirstLastPara="1" rIns="91425" wrap="square" tIns="91425">
            <a:noAutofit/>
          </a:bodyPr>
          <a:lstStyle>
            <a:lvl1pPr lvl="0" rtl="0">
              <a:spcBef>
                <a:spcPts val="0"/>
              </a:spcBef>
              <a:spcAft>
                <a:spcPts val="0"/>
              </a:spcAft>
              <a:buSzPts val="3700"/>
              <a:buNone/>
              <a:defRPr b="1" sz="3700"/>
            </a:lvl1pPr>
            <a:lvl2pPr lvl="1" rtl="0" algn="r">
              <a:spcBef>
                <a:spcPts val="0"/>
              </a:spcBef>
              <a:spcAft>
                <a:spcPts val="0"/>
              </a:spcAft>
              <a:buClr>
                <a:schemeClr val="dk2"/>
              </a:buClr>
              <a:buSzPts val="4000"/>
              <a:buNone/>
              <a:defRPr sz="4000">
                <a:solidFill>
                  <a:schemeClr val="dk2"/>
                </a:solidFill>
              </a:defRPr>
            </a:lvl2pPr>
            <a:lvl3pPr lvl="2" rtl="0" algn="r">
              <a:spcBef>
                <a:spcPts val="0"/>
              </a:spcBef>
              <a:spcAft>
                <a:spcPts val="0"/>
              </a:spcAft>
              <a:buClr>
                <a:schemeClr val="dk2"/>
              </a:buClr>
              <a:buSzPts val="4000"/>
              <a:buNone/>
              <a:defRPr sz="4000">
                <a:solidFill>
                  <a:schemeClr val="dk2"/>
                </a:solidFill>
              </a:defRPr>
            </a:lvl3pPr>
            <a:lvl4pPr lvl="3" rtl="0" algn="r">
              <a:spcBef>
                <a:spcPts val="0"/>
              </a:spcBef>
              <a:spcAft>
                <a:spcPts val="0"/>
              </a:spcAft>
              <a:buClr>
                <a:schemeClr val="dk2"/>
              </a:buClr>
              <a:buSzPts val="4000"/>
              <a:buNone/>
              <a:defRPr sz="4000">
                <a:solidFill>
                  <a:schemeClr val="dk2"/>
                </a:solidFill>
              </a:defRPr>
            </a:lvl4pPr>
            <a:lvl5pPr lvl="4" rtl="0" algn="r">
              <a:spcBef>
                <a:spcPts val="0"/>
              </a:spcBef>
              <a:spcAft>
                <a:spcPts val="0"/>
              </a:spcAft>
              <a:buClr>
                <a:schemeClr val="dk2"/>
              </a:buClr>
              <a:buSzPts val="4000"/>
              <a:buNone/>
              <a:defRPr sz="4000">
                <a:solidFill>
                  <a:schemeClr val="dk2"/>
                </a:solidFill>
              </a:defRPr>
            </a:lvl5pPr>
            <a:lvl6pPr lvl="5" rtl="0" algn="r">
              <a:spcBef>
                <a:spcPts val="0"/>
              </a:spcBef>
              <a:spcAft>
                <a:spcPts val="0"/>
              </a:spcAft>
              <a:buClr>
                <a:schemeClr val="dk2"/>
              </a:buClr>
              <a:buSzPts val="4000"/>
              <a:buNone/>
              <a:defRPr sz="4000">
                <a:solidFill>
                  <a:schemeClr val="dk2"/>
                </a:solidFill>
              </a:defRPr>
            </a:lvl6pPr>
            <a:lvl7pPr lvl="6" rtl="0" algn="r">
              <a:spcBef>
                <a:spcPts val="0"/>
              </a:spcBef>
              <a:spcAft>
                <a:spcPts val="0"/>
              </a:spcAft>
              <a:buClr>
                <a:schemeClr val="dk2"/>
              </a:buClr>
              <a:buSzPts val="4000"/>
              <a:buNone/>
              <a:defRPr sz="4000">
                <a:solidFill>
                  <a:schemeClr val="dk2"/>
                </a:solidFill>
              </a:defRPr>
            </a:lvl7pPr>
            <a:lvl8pPr lvl="7" rtl="0" algn="r">
              <a:spcBef>
                <a:spcPts val="0"/>
              </a:spcBef>
              <a:spcAft>
                <a:spcPts val="0"/>
              </a:spcAft>
              <a:buClr>
                <a:schemeClr val="dk2"/>
              </a:buClr>
              <a:buSzPts val="4000"/>
              <a:buNone/>
              <a:defRPr sz="4000">
                <a:solidFill>
                  <a:schemeClr val="dk2"/>
                </a:solidFill>
              </a:defRPr>
            </a:lvl8pPr>
            <a:lvl9pPr lvl="8" rtl="0" algn="r">
              <a:spcBef>
                <a:spcPts val="0"/>
              </a:spcBef>
              <a:spcAft>
                <a:spcPts val="0"/>
              </a:spcAft>
              <a:buClr>
                <a:schemeClr val="dk2"/>
              </a:buClr>
              <a:buSzPts val="4000"/>
              <a:buNone/>
              <a:defRPr sz="4000">
                <a:solidFill>
                  <a:schemeClr val="dk2"/>
                </a:solidFill>
              </a:defRPr>
            </a:lvl9pPr>
          </a:lstStyle>
          <a:p/>
        </p:txBody>
      </p:sp>
      <p:sp>
        <p:nvSpPr>
          <p:cNvPr id="486" name="Google Shape;486;p21"/>
          <p:cNvSpPr txBox="1"/>
          <p:nvPr>
            <p:ph idx="2" type="title"/>
          </p:nvPr>
        </p:nvSpPr>
        <p:spPr>
          <a:xfrm>
            <a:off x="797550" y="3486725"/>
            <a:ext cx="2860200" cy="836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100"/>
              <a:buFont typeface="Roboto"/>
              <a:buNone/>
              <a:defRPr sz="2100">
                <a:solidFill>
                  <a:srgbClr val="FFFFFF"/>
                </a:solidFill>
                <a:latin typeface="Roboto"/>
                <a:ea typeface="Roboto"/>
                <a:cs typeface="Roboto"/>
                <a:sym typeface="Roboto"/>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bg>
      <p:bgPr>
        <a:solidFill>
          <a:schemeClr val="dk2"/>
        </a:solidFill>
      </p:bgPr>
    </p:bg>
    <p:spTree>
      <p:nvGrpSpPr>
        <p:cNvPr id="487" name="Shape 487"/>
        <p:cNvGrpSpPr/>
        <p:nvPr/>
      </p:nvGrpSpPr>
      <p:grpSpPr>
        <a:xfrm>
          <a:off x="0" y="0"/>
          <a:ext cx="0" cy="0"/>
          <a:chOff x="0" y="0"/>
          <a:chExt cx="0" cy="0"/>
        </a:xfrm>
      </p:grpSpPr>
      <p:sp>
        <p:nvSpPr>
          <p:cNvPr id="488" name="Google Shape;488;p22"/>
          <p:cNvSpPr txBox="1"/>
          <p:nvPr>
            <p:ph type="title"/>
          </p:nvPr>
        </p:nvSpPr>
        <p:spPr>
          <a:xfrm>
            <a:off x="3581400" y="539500"/>
            <a:ext cx="4842600" cy="37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3000"/>
              <a:buNone/>
              <a:defRPr b="0"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9" name="Google Shape;489;p22"/>
          <p:cNvSpPr/>
          <p:nvPr/>
        </p:nvSpPr>
        <p:spPr>
          <a:xfrm rot="-10580896">
            <a:off x="-455879" y="879677"/>
            <a:ext cx="10789259" cy="4058715"/>
          </a:xfrm>
          <a:custGeom>
            <a:rect b="b" l="l" r="r" t="t"/>
            <a:pathLst>
              <a:path extrusionOk="0" h="151130" w="431514">
                <a:moveTo>
                  <a:pt x="7546" y="9696"/>
                </a:moveTo>
                <a:cubicBezTo>
                  <a:pt x="24056" y="-10878"/>
                  <a:pt x="82476" y="15030"/>
                  <a:pt x="114988" y="13506"/>
                </a:cubicBezTo>
                <a:cubicBezTo>
                  <a:pt x="147500" y="11982"/>
                  <a:pt x="179123" y="1187"/>
                  <a:pt x="202618" y="552"/>
                </a:cubicBezTo>
                <a:cubicBezTo>
                  <a:pt x="226113" y="-83"/>
                  <a:pt x="231701" y="9696"/>
                  <a:pt x="255958" y="9696"/>
                </a:cubicBezTo>
                <a:cubicBezTo>
                  <a:pt x="280215" y="9696"/>
                  <a:pt x="320093" y="-2623"/>
                  <a:pt x="348160" y="552"/>
                </a:cubicBezTo>
                <a:cubicBezTo>
                  <a:pt x="376227" y="3727"/>
                  <a:pt x="412803" y="5251"/>
                  <a:pt x="424360" y="28746"/>
                </a:cubicBezTo>
                <a:cubicBezTo>
                  <a:pt x="435917" y="52241"/>
                  <a:pt x="433123" y="122853"/>
                  <a:pt x="417502" y="141522"/>
                </a:cubicBezTo>
                <a:cubicBezTo>
                  <a:pt x="401881" y="160191"/>
                  <a:pt x="355145" y="139236"/>
                  <a:pt x="330634" y="140760"/>
                </a:cubicBezTo>
                <a:cubicBezTo>
                  <a:pt x="306123" y="142284"/>
                  <a:pt x="298503" y="151809"/>
                  <a:pt x="270436" y="150666"/>
                </a:cubicBezTo>
                <a:cubicBezTo>
                  <a:pt x="242369" y="149523"/>
                  <a:pt x="195760" y="134410"/>
                  <a:pt x="162232" y="133902"/>
                </a:cubicBezTo>
                <a:cubicBezTo>
                  <a:pt x="128704" y="133394"/>
                  <a:pt x="93652" y="147110"/>
                  <a:pt x="69268" y="147618"/>
                </a:cubicBezTo>
                <a:cubicBezTo>
                  <a:pt x="44884" y="148126"/>
                  <a:pt x="26215" y="159937"/>
                  <a:pt x="15928" y="136950"/>
                </a:cubicBezTo>
                <a:cubicBezTo>
                  <a:pt x="5641" y="113963"/>
                  <a:pt x="-8964" y="30270"/>
                  <a:pt x="7546" y="9696"/>
                </a:cubicBezTo>
                <a:close/>
              </a:path>
            </a:pathLst>
          </a:custGeom>
          <a:solidFill>
            <a:schemeClr val="lt1"/>
          </a:solidFill>
          <a:ln>
            <a:noFill/>
          </a:ln>
        </p:spPr>
      </p:sp>
      <p:sp>
        <p:nvSpPr>
          <p:cNvPr id="490" name="Google Shape;490;p22"/>
          <p:cNvSpPr/>
          <p:nvPr/>
        </p:nvSpPr>
        <p:spPr>
          <a:xfrm rot="-10580896">
            <a:off x="-455879" y="879677"/>
            <a:ext cx="10789259" cy="4058715"/>
          </a:xfrm>
          <a:custGeom>
            <a:rect b="b" l="l" r="r" t="t"/>
            <a:pathLst>
              <a:path extrusionOk="0" h="151130" w="431514">
                <a:moveTo>
                  <a:pt x="7546" y="9696"/>
                </a:moveTo>
                <a:cubicBezTo>
                  <a:pt x="24056" y="-10878"/>
                  <a:pt x="82476" y="15030"/>
                  <a:pt x="114988" y="13506"/>
                </a:cubicBezTo>
                <a:cubicBezTo>
                  <a:pt x="147500" y="11982"/>
                  <a:pt x="179123" y="1187"/>
                  <a:pt x="202618" y="552"/>
                </a:cubicBezTo>
                <a:cubicBezTo>
                  <a:pt x="226113" y="-83"/>
                  <a:pt x="231701" y="9696"/>
                  <a:pt x="255958" y="9696"/>
                </a:cubicBezTo>
                <a:cubicBezTo>
                  <a:pt x="280215" y="9696"/>
                  <a:pt x="320093" y="-2623"/>
                  <a:pt x="348160" y="552"/>
                </a:cubicBezTo>
                <a:cubicBezTo>
                  <a:pt x="376227" y="3727"/>
                  <a:pt x="412803" y="5251"/>
                  <a:pt x="424360" y="28746"/>
                </a:cubicBezTo>
                <a:cubicBezTo>
                  <a:pt x="435917" y="52241"/>
                  <a:pt x="433123" y="122853"/>
                  <a:pt x="417502" y="141522"/>
                </a:cubicBezTo>
                <a:cubicBezTo>
                  <a:pt x="401881" y="160191"/>
                  <a:pt x="355145" y="139236"/>
                  <a:pt x="330634" y="140760"/>
                </a:cubicBezTo>
                <a:cubicBezTo>
                  <a:pt x="306123" y="142284"/>
                  <a:pt x="298503" y="151809"/>
                  <a:pt x="270436" y="150666"/>
                </a:cubicBezTo>
                <a:cubicBezTo>
                  <a:pt x="242369" y="149523"/>
                  <a:pt x="195760" y="134410"/>
                  <a:pt x="162232" y="133902"/>
                </a:cubicBezTo>
                <a:cubicBezTo>
                  <a:pt x="128704" y="133394"/>
                  <a:pt x="93652" y="147110"/>
                  <a:pt x="69268" y="147618"/>
                </a:cubicBezTo>
                <a:cubicBezTo>
                  <a:pt x="44884" y="148126"/>
                  <a:pt x="26215" y="159937"/>
                  <a:pt x="15928" y="136950"/>
                </a:cubicBezTo>
                <a:cubicBezTo>
                  <a:pt x="5641" y="113963"/>
                  <a:pt x="-8964" y="30270"/>
                  <a:pt x="7546" y="9696"/>
                </a:cubicBezTo>
                <a:close/>
              </a:path>
            </a:pathLst>
          </a:custGeom>
          <a:solidFill>
            <a:srgbClr val="F9D22D">
              <a:alpha val="46880"/>
            </a:srgbClr>
          </a:solidFill>
          <a:ln>
            <a:noFill/>
          </a:ln>
        </p:spPr>
      </p:sp>
      <p:sp>
        <p:nvSpPr>
          <p:cNvPr id="491" name="Google Shape;491;p22"/>
          <p:cNvSpPr/>
          <p:nvPr/>
        </p:nvSpPr>
        <p:spPr>
          <a:xfrm>
            <a:off x="6353967" y="1123953"/>
            <a:ext cx="110508" cy="185368"/>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2163238" y="680179"/>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2233550" y="387144"/>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rot="-3009793">
            <a:off x="1762163" y="455556"/>
            <a:ext cx="299585" cy="238970"/>
          </a:xfrm>
          <a:custGeom>
            <a:rect b="b" l="l" r="r" t="t"/>
            <a:pathLst>
              <a:path extrusionOk="0" h="1506" w="1888">
                <a:moveTo>
                  <a:pt x="538" y="0"/>
                </a:moveTo>
                <a:cubicBezTo>
                  <a:pt x="513" y="0"/>
                  <a:pt x="487" y="3"/>
                  <a:pt x="460" y="10"/>
                </a:cubicBezTo>
                <a:cubicBezTo>
                  <a:pt x="1" y="109"/>
                  <a:pt x="454" y="1506"/>
                  <a:pt x="454" y="1506"/>
                </a:cubicBezTo>
                <a:cubicBezTo>
                  <a:pt x="454" y="1506"/>
                  <a:pt x="1888" y="1162"/>
                  <a:pt x="1684" y="677"/>
                </a:cubicBezTo>
                <a:cubicBezTo>
                  <a:pt x="1636" y="566"/>
                  <a:pt x="1539" y="528"/>
                  <a:pt x="1427" y="528"/>
                </a:cubicBezTo>
                <a:cubicBezTo>
                  <a:pt x="1188" y="528"/>
                  <a:pt x="887" y="703"/>
                  <a:pt x="887" y="703"/>
                </a:cubicBezTo>
                <a:cubicBezTo>
                  <a:pt x="887" y="703"/>
                  <a:pt x="910" y="0"/>
                  <a:pt x="5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6178725" y="1211712"/>
            <a:ext cx="98292" cy="97615"/>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1530514" y="539494"/>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2420314" y="762994"/>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479275" y="4608569"/>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763063" y="4847704"/>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2"/>
        </a:solidFill>
      </p:bgPr>
    </p:bg>
    <p:spTree>
      <p:nvGrpSpPr>
        <p:cNvPr id="500" name="Shape 500"/>
        <p:cNvGrpSpPr/>
        <p:nvPr/>
      </p:nvGrpSpPr>
      <p:grpSpPr>
        <a:xfrm>
          <a:off x="0" y="0"/>
          <a:ext cx="0" cy="0"/>
          <a:chOff x="0" y="0"/>
          <a:chExt cx="0" cy="0"/>
        </a:xfrm>
      </p:grpSpPr>
      <p:sp>
        <p:nvSpPr>
          <p:cNvPr id="501" name="Google Shape;501;p23"/>
          <p:cNvSpPr/>
          <p:nvPr/>
        </p:nvSpPr>
        <p:spPr>
          <a:xfrm rot="9291147">
            <a:off x="-1337004" y="-1224881"/>
            <a:ext cx="6711427" cy="7570989"/>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rot="9291147">
            <a:off x="-1337004" y="-1224881"/>
            <a:ext cx="6711427" cy="7570989"/>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rgbClr val="F9D22D">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txBox="1"/>
          <p:nvPr/>
        </p:nvSpPr>
        <p:spPr>
          <a:xfrm>
            <a:off x="713225" y="3676650"/>
            <a:ext cx="2925300" cy="62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oboto"/>
                <a:ea typeface="Roboto"/>
                <a:cs typeface="Roboto"/>
                <a:sym typeface="Roboto"/>
              </a:rPr>
              <a:t>CREDITS: This presentation template was created by </a:t>
            </a:r>
            <a:r>
              <a:rPr b="1" lang="en" sz="10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chemeClr val="dk1"/>
                </a:solidFill>
                <a:latin typeface="Roboto"/>
                <a:ea typeface="Roboto"/>
                <a:cs typeface="Roboto"/>
                <a:sym typeface="Roboto"/>
              </a:rPr>
              <a:t>, including icons by </a:t>
            </a:r>
            <a:r>
              <a:rPr b="1" lang="en" sz="10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chemeClr val="dk1"/>
                </a:solidFill>
                <a:latin typeface="Roboto"/>
                <a:ea typeface="Roboto"/>
                <a:cs typeface="Roboto"/>
                <a:sym typeface="Roboto"/>
              </a:rPr>
              <a:t>, and infographics &amp; images by </a:t>
            </a:r>
            <a:r>
              <a:rPr b="1" lang="en" sz="10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
        <p:nvSpPr>
          <p:cNvPr id="504" name="Google Shape;504;p23"/>
          <p:cNvSpPr txBox="1"/>
          <p:nvPr>
            <p:ph idx="1" type="subTitle"/>
          </p:nvPr>
        </p:nvSpPr>
        <p:spPr>
          <a:xfrm>
            <a:off x="713225" y="1790800"/>
            <a:ext cx="2829900" cy="100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05" name="Google Shape;505;p23"/>
          <p:cNvSpPr txBox="1"/>
          <p:nvPr>
            <p:ph type="title"/>
          </p:nvPr>
        </p:nvSpPr>
        <p:spPr>
          <a:xfrm>
            <a:off x="713225" y="158500"/>
            <a:ext cx="3944400" cy="1632300"/>
          </a:xfrm>
          <a:prstGeom prst="rect">
            <a:avLst/>
          </a:prstGeom>
        </p:spPr>
        <p:txBody>
          <a:bodyPr anchorCtr="0" anchor="b"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506" name="Google Shape;506;p23"/>
          <p:cNvSpPr/>
          <p:nvPr/>
        </p:nvSpPr>
        <p:spPr>
          <a:xfrm rot="743741">
            <a:off x="6398745" y="2340259"/>
            <a:ext cx="382353" cy="1162584"/>
          </a:xfrm>
          <a:custGeom>
            <a:rect b="b" l="l" r="r" t="t"/>
            <a:pathLst>
              <a:path extrusionOk="0" h="4646" w="1528">
                <a:moveTo>
                  <a:pt x="955" y="1"/>
                </a:moveTo>
                <a:cubicBezTo>
                  <a:pt x="741" y="1"/>
                  <a:pt x="545" y="159"/>
                  <a:pt x="438" y="345"/>
                </a:cubicBezTo>
                <a:cubicBezTo>
                  <a:pt x="360" y="486"/>
                  <a:pt x="313" y="642"/>
                  <a:pt x="266" y="788"/>
                </a:cubicBezTo>
                <a:cubicBezTo>
                  <a:pt x="214" y="960"/>
                  <a:pt x="177" y="1127"/>
                  <a:pt x="136" y="1304"/>
                </a:cubicBezTo>
                <a:cubicBezTo>
                  <a:pt x="68" y="1643"/>
                  <a:pt x="26" y="1997"/>
                  <a:pt x="16" y="2341"/>
                </a:cubicBezTo>
                <a:cubicBezTo>
                  <a:pt x="0" y="2685"/>
                  <a:pt x="16" y="3040"/>
                  <a:pt x="57" y="3384"/>
                </a:cubicBezTo>
                <a:cubicBezTo>
                  <a:pt x="109" y="3707"/>
                  <a:pt x="177" y="4030"/>
                  <a:pt x="313" y="4322"/>
                </a:cubicBezTo>
                <a:cubicBezTo>
                  <a:pt x="344" y="4400"/>
                  <a:pt x="381" y="4478"/>
                  <a:pt x="417" y="4557"/>
                </a:cubicBezTo>
                <a:cubicBezTo>
                  <a:pt x="433" y="4577"/>
                  <a:pt x="459" y="4645"/>
                  <a:pt x="490" y="4645"/>
                </a:cubicBezTo>
                <a:cubicBezTo>
                  <a:pt x="521" y="4645"/>
                  <a:pt x="516" y="4515"/>
                  <a:pt x="516" y="4484"/>
                </a:cubicBezTo>
                <a:cubicBezTo>
                  <a:pt x="521" y="3905"/>
                  <a:pt x="756" y="3337"/>
                  <a:pt x="980" y="2805"/>
                </a:cubicBezTo>
                <a:cubicBezTo>
                  <a:pt x="1241" y="2180"/>
                  <a:pt x="1527" y="1528"/>
                  <a:pt x="1512" y="840"/>
                </a:cubicBezTo>
                <a:cubicBezTo>
                  <a:pt x="1506" y="548"/>
                  <a:pt x="1449" y="204"/>
                  <a:pt x="1162" y="53"/>
                </a:cubicBezTo>
                <a:cubicBezTo>
                  <a:pt x="1093" y="17"/>
                  <a:pt x="1023" y="1"/>
                  <a:pt x="955" y="1"/>
                </a:cubicBezTo>
                <a:close/>
              </a:path>
            </a:pathLst>
          </a:custGeom>
          <a:solidFill>
            <a:srgbClr val="F9D22D"/>
          </a:solidFill>
          <a:ln cap="flat" cmpd="sng" w="9525">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rot="743741">
            <a:off x="5225750" y="3369773"/>
            <a:ext cx="1433572" cy="533497"/>
          </a:xfrm>
          <a:custGeom>
            <a:rect b="b" l="l" r="r" t="t"/>
            <a:pathLst>
              <a:path extrusionOk="0" h="2132" w="5729">
                <a:moveTo>
                  <a:pt x="1345" y="1"/>
                </a:moveTo>
                <a:cubicBezTo>
                  <a:pt x="1147" y="1"/>
                  <a:pt x="954" y="6"/>
                  <a:pt x="762" y="32"/>
                </a:cubicBezTo>
                <a:cubicBezTo>
                  <a:pt x="579" y="53"/>
                  <a:pt x="397" y="94"/>
                  <a:pt x="266" y="225"/>
                </a:cubicBezTo>
                <a:cubicBezTo>
                  <a:pt x="1" y="480"/>
                  <a:pt x="157" y="876"/>
                  <a:pt x="433" y="1053"/>
                </a:cubicBezTo>
                <a:cubicBezTo>
                  <a:pt x="579" y="1158"/>
                  <a:pt x="762" y="1205"/>
                  <a:pt x="939" y="1251"/>
                </a:cubicBezTo>
                <a:cubicBezTo>
                  <a:pt x="1153" y="1304"/>
                  <a:pt x="1361" y="1356"/>
                  <a:pt x="1580" y="1413"/>
                </a:cubicBezTo>
                <a:cubicBezTo>
                  <a:pt x="2002" y="1522"/>
                  <a:pt x="2430" y="1627"/>
                  <a:pt x="2857" y="1736"/>
                </a:cubicBezTo>
                <a:cubicBezTo>
                  <a:pt x="3566" y="1918"/>
                  <a:pt x="4298" y="2131"/>
                  <a:pt x="5041" y="2131"/>
                </a:cubicBezTo>
                <a:cubicBezTo>
                  <a:pt x="5150" y="2131"/>
                  <a:pt x="5260" y="2127"/>
                  <a:pt x="5369" y="2117"/>
                </a:cubicBezTo>
                <a:cubicBezTo>
                  <a:pt x="5442" y="2111"/>
                  <a:pt x="5645" y="2085"/>
                  <a:pt x="5672" y="2070"/>
                </a:cubicBezTo>
                <a:cubicBezTo>
                  <a:pt x="5729" y="2044"/>
                  <a:pt x="5635" y="1981"/>
                  <a:pt x="5609" y="1960"/>
                </a:cubicBezTo>
                <a:cubicBezTo>
                  <a:pt x="5281" y="1726"/>
                  <a:pt x="4947" y="1491"/>
                  <a:pt x="4613" y="1241"/>
                </a:cubicBezTo>
                <a:cubicBezTo>
                  <a:pt x="4290" y="1001"/>
                  <a:pt x="3957" y="762"/>
                  <a:pt x="3597" y="574"/>
                </a:cubicBezTo>
                <a:cubicBezTo>
                  <a:pt x="2909" y="209"/>
                  <a:pt x="2127" y="6"/>
                  <a:pt x="1345" y="1"/>
                </a:cubicBezTo>
                <a:close/>
              </a:path>
            </a:pathLst>
          </a:custGeom>
          <a:solidFill>
            <a:srgbClr val="F9D22D"/>
          </a:solidFill>
          <a:ln cap="flat" cmpd="sng" w="9525">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rot="743741">
            <a:off x="5906129" y="4408802"/>
            <a:ext cx="1286186" cy="426648"/>
          </a:xfrm>
          <a:custGeom>
            <a:rect b="b" l="l" r="r" t="t"/>
            <a:pathLst>
              <a:path extrusionOk="0" h="1705" w="5140">
                <a:moveTo>
                  <a:pt x="768" y="1"/>
                </a:moveTo>
                <a:cubicBezTo>
                  <a:pt x="508" y="1"/>
                  <a:pt x="242" y="106"/>
                  <a:pt x="131" y="359"/>
                </a:cubicBezTo>
                <a:cubicBezTo>
                  <a:pt x="0" y="662"/>
                  <a:pt x="235" y="927"/>
                  <a:pt x="480" y="1084"/>
                </a:cubicBezTo>
                <a:cubicBezTo>
                  <a:pt x="767" y="1261"/>
                  <a:pt x="1105" y="1339"/>
                  <a:pt x="1434" y="1423"/>
                </a:cubicBezTo>
                <a:cubicBezTo>
                  <a:pt x="1799" y="1522"/>
                  <a:pt x="2164" y="1610"/>
                  <a:pt x="2539" y="1662"/>
                </a:cubicBezTo>
                <a:cubicBezTo>
                  <a:pt x="2764" y="1692"/>
                  <a:pt x="2989" y="1704"/>
                  <a:pt x="3214" y="1704"/>
                </a:cubicBezTo>
                <a:cubicBezTo>
                  <a:pt x="3746" y="1704"/>
                  <a:pt x="4279" y="1635"/>
                  <a:pt x="4806" y="1558"/>
                </a:cubicBezTo>
                <a:cubicBezTo>
                  <a:pt x="4900" y="1548"/>
                  <a:pt x="4994" y="1527"/>
                  <a:pt x="5088" y="1516"/>
                </a:cubicBezTo>
                <a:cubicBezTo>
                  <a:pt x="5114" y="1506"/>
                  <a:pt x="5140" y="1506"/>
                  <a:pt x="5140" y="1480"/>
                </a:cubicBezTo>
                <a:cubicBezTo>
                  <a:pt x="5140" y="1464"/>
                  <a:pt x="5124" y="1417"/>
                  <a:pt x="5098" y="1402"/>
                </a:cubicBezTo>
                <a:cubicBezTo>
                  <a:pt x="4796" y="1219"/>
                  <a:pt x="4462" y="1079"/>
                  <a:pt x="4129" y="948"/>
                </a:cubicBezTo>
                <a:cubicBezTo>
                  <a:pt x="3790" y="818"/>
                  <a:pt x="3441" y="709"/>
                  <a:pt x="3091" y="604"/>
                </a:cubicBezTo>
                <a:cubicBezTo>
                  <a:pt x="2726" y="490"/>
                  <a:pt x="2362" y="385"/>
                  <a:pt x="1997" y="281"/>
                </a:cubicBezTo>
                <a:cubicBezTo>
                  <a:pt x="1814" y="229"/>
                  <a:pt x="1627" y="177"/>
                  <a:pt x="1444" y="135"/>
                </a:cubicBezTo>
                <a:cubicBezTo>
                  <a:pt x="1267" y="88"/>
                  <a:pt x="1085" y="36"/>
                  <a:pt x="902" y="10"/>
                </a:cubicBezTo>
                <a:cubicBezTo>
                  <a:pt x="858" y="4"/>
                  <a:pt x="813" y="1"/>
                  <a:pt x="768" y="1"/>
                </a:cubicBezTo>
                <a:close/>
              </a:path>
            </a:pathLst>
          </a:custGeom>
          <a:solidFill>
            <a:srgbClr val="F9D22D"/>
          </a:solidFill>
          <a:ln cap="flat" cmpd="sng" w="9525">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7368959" y="3814272"/>
            <a:ext cx="408375" cy="1159577"/>
          </a:xfrm>
          <a:custGeom>
            <a:rect b="b" l="l" r="r" t="t"/>
            <a:pathLst>
              <a:path extrusionOk="0" h="4634" w="1632">
                <a:moveTo>
                  <a:pt x="855" y="1"/>
                </a:moveTo>
                <a:cubicBezTo>
                  <a:pt x="736" y="1"/>
                  <a:pt x="624" y="44"/>
                  <a:pt x="537" y="126"/>
                </a:cubicBezTo>
                <a:cubicBezTo>
                  <a:pt x="428" y="230"/>
                  <a:pt x="360" y="376"/>
                  <a:pt x="308" y="517"/>
                </a:cubicBezTo>
                <a:cubicBezTo>
                  <a:pt x="63" y="1122"/>
                  <a:pt x="1" y="1799"/>
                  <a:pt x="141" y="2435"/>
                </a:cubicBezTo>
                <a:cubicBezTo>
                  <a:pt x="209" y="2769"/>
                  <a:pt x="339" y="3087"/>
                  <a:pt x="485" y="3394"/>
                </a:cubicBezTo>
                <a:cubicBezTo>
                  <a:pt x="636" y="3712"/>
                  <a:pt x="798" y="4035"/>
                  <a:pt x="960" y="4348"/>
                </a:cubicBezTo>
                <a:cubicBezTo>
                  <a:pt x="1001" y="4431"/>
                  <a:pt x="1038" y="4515"/>
                  <a:pt x="1085" y="4593"/>
                </a:cubicBezTo>
                <a:cubicBezTo>
                  <a:pt x="1101" y="4619"/>
                  <a:pt x="1120" y="4633"/>
                  <a:pt x="1136" y="4633"/>
                </a:cubicBezTo>
                <a:cubicBezTo>
                  <a:pt x="1146" y="4633"/>
                  <a:pt x="1155" y="4629"/>
                  <a:pt x="1163" y="4619"/>
                </a:cubicBezTo>
                <a:cubicBezTo>
                  <a:pt x="1335" y="4348"/>
                  <a:pt x="1371" y="4014"/>
                  <a:pt x="1371" y="3702"/>
                </a:cubicBezTo>
                <a:cubicBezTo>
                  <a:pt x="1371" y="3514"/>
                  <a:pt x="1356" y="3332"/>
                  <a:pt x="1356" y="3139"/>
                </a:cubicBezTo>
                <a:cubicBezTo>
                  <a:pt x="1356" y="2956"/>
                  <a:pt x="1371" y="2784"/>
                  <a:pt x="1397" y="2602"/>
                </a:cubicBezTo>
                <a:cubicBezTo>
                  <a:pt x="1450" y="2253"/>
                  <a:pt x="1533" y="1914"/>
                  <a:pt x="1575" y="1565"/>
                </a:cubicBezTo>
                <a:cubicBezTo>
                  <a:pt x="1616" y="1231"/>
                  <a:pt x="1632" y="882"/>
                  <a:pt x="1512" y="559"/>
                </a:cubicBezTo>
                <a:cubicBezTo>
                  <a:pt x="1423" y="293"/>
                  <a:pt x="1225" y="48"/>
                  <a:pt x="928" y="6"/>
                </a:cubicBezTo>
                <a:cubicBezTo>
                  <a:pt x="904" y="3"/>
                  <a:pt x="879" y="1"/>
                  <a:pt x="855" y="1"/>
                </a:cubicBezTo>
                <a:close/>
              </a:path>
            </a:pathLst>
          </a:custGeom>
          <a:solidFill>
            <a:srgbClr val="F9D22D"/>
          </a:solidFill>
          <a:ln cap="flat" cmpd="sng" w="9525">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rot="743741">
            <a:off x="6821820" y="3246901"/>
            <a:ext cx="386356" cy="1186105"/>
          </a:xfrm>
          <a:custGeom>
            <a:rect b="b" l="l" r="r" t="t"/>
            <a:pathLst>
              <a:path extrusionOk="0" h="4740" w="1544">
                <a:moveTo>
                  <a:pt x="968" y="1"/>
                </a:moveTo>
                <a:cubicBezTo>
                  <a:pt x="945" y="1"/>
                  <a:pt x="921" y="3"/>
                  <a:pt x="897" y="8"/>
                </a:cubicBezTo>
                <a:cubicBezTo>
                  <a:pt x="746" y="34"/>
                  <a:pt x="626" y="138"/>
                  <a:pt x="532" y="247"/>
                </a:cubicBezTo>
                <a:cubicBezTo>
                  <a:pt x="433" y="372"/>
                  <a:pt x="355" y="503"/>
                  <a:pt x="292" y="643"/>
                </a:cubicBezTo>
                <a:cubicBezTo>
                  <a:pt x="162" y="946"/>
                  <a:pt x="89" y="1269"/>
                  <a:pt x="42" y="1597"/>
                </a:cubicBezTo>
                <a:cubicBezTo>
                  <a:pt x="0" y="1936"/>
                  <a:pt x="0" y="2285"/>
                  <a:pt x="42" y="2624"/>
                </a:cubicBezTo>
                <a:cubicBezTo>
                  <a:pt x="131" y="3307"/>
                  <a:pt x="407" y="3948"/>
                  <a:pt x="746" y="4547"/>
                </a:cubicBezTo>
                <a:cubicBezTo>
                  <a:pt x="803" y="4649"/>
                  <a:pt x="883" y="4739"/>
                  <a:pt x="941" y="4739"/>
                </a:cubicBezTo>
                <a:cubicBezTo>
                  <a:pt x="951" y="4739"/>
                  <a:pt x="961" y="4736"/>
                  <a:pt x="970" y="4730"/>
                </a:cubicBezTo>
                <a:cubicBezTo>
                  <a:pt x="991" y="4719"/>
                  <a:pt x="970" y="4683"/>
                  <a:pt x="970" y="4646"/>
                </a:cubicBezTo>
                <a:cubicBezTo>
                  <a:pt x="1001" y="4292"/>
                  <a:pt x="1079" y="3969"/>
                  <a:pt x="1147" y="3625"/>
                </a:cubicBezTo>
                <a:cubicBezTo>
                  <a:pt x="1210" y="3270"/>
                  <a:pt x="1277" y="2911"/>
                  <a:pt x="1329" y="2562"/>
                </a:cubicBezTo>
                <a:cubicBezTo>
                  <a:pt x="1434" y="1879"/>
                  <a:pt x="1543" y="1154"/>
                  <a:pt x="1387" y="466"/>
                </a:cubicBezTo>
                <a:cubicBezTo>
                  <a:pt x="1339" y="242"/>
                  <a:pt x="1209" y="1"/>
                  <a:pt x="968" y="1"/>
                </a:cubicBezTo>
                <a:close/>
              </a:path>
            </a:pathLst>
          </a:custGeom>
          <a:solidFill>
            <a:srgbClr val="F9D22D"/>
          </a:solidFill>
          <a:ln cap="flat" cmpd="sng" w="9525">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rot="743741">
            <a:off x="6075389" y="1865241"/>
            <a:ext cx="352325" cy="1295958"/>
          </a:xfrm>
          <a:custGeom>
            <a:rect b="b" l="l" r="r" t="t"/>
            <a:pathLst>
              <a:path extrusionOk="0" h="5179" w="1408">
                <a:moveTo>
                  <a:pt x="775" y="1"/>
                </a:moveTo>
                <a:cubicBezTo>
                  <a:pt x="734" y="1"/>
                  <a:pt x="692" y="6"/>
                  <a:pt x="652" y="18"/>
                </a:cubicBezTo>
                <a:cubicBezTo>
                  <a:pt x="313" y="122"/>
                  <a:pt x="209" y="513"/>
                  <a:pt x="141" y="820"/>
                </a:cubicBezTo>
                <a:cubicBezTo>
                  <a:pt x="47" y="1185"/>
                  <a:pt x="0" y="1566"/>
                  <a:pt x="11" y="1941"/>
                </a:cubicBezTo>
                <a:cubicBezTo>
                  <a:pt x="16" y="2327"/>
                  <a:pt x="79" y="2702"/>
                  <a:pt x="167" y="3077"/>
                </a:cubicBezTo>
                <a:cubicBezTo>
                  <a:pt x="235" y="3416"/>
                  <a:pt x="329" y="3765"/>
                  <a:pt x="433" y="4115"/>
                </a:cubicBezTo>
                <a:cubicBezTo>
                  <a:pt x="532" y="4417"/>
                  <a:pt x="652" y="4724"/>
                  <a:pt x="845" y="4985"/>
                </a:cubicBezTo>
                <a:cubicBezTo>
                  <a:pt x="876" y="5032"/>
                  <a:pt x="913" y="5079"/>
                  <a:pt x="954" y="5121"/>
                </a:cubicBezTo>
                <a:cubicBezTo>
                  <a:pt x="971" y="5150"/>
                  <a:pt x="998" y="5179"/>
                  <a:pt x="1029" y="5179"/>
                </a:cubicBezTo>
                <a:cubicBezTo>
                  <a:pt x="1037" y="5179"/>
                  <a:pt x="1045" y="5177"/>
                  <a:pt x="1053" y="5173"/>
                </a:cubicBezTo>
                <a:cubicBezTo>
                  <a:pt x="1090" y="5147"/>
                  <a:pt x="1043" y="5068"/>
                  <a:pt x="1043" y="5058"/>
                </a:cubicBezTo>
                <a:cubicBezTo>
                  <a:pt x="949" y="4719"/>
                  <a:pt x="1121" y="4360"/>
                  <a:pt x="1158" y="4016"/>
                </a:cubicBezTo>
                <a:lnTo>
                  <a:pt x="1272" y="2827"/>
                </a:lnTo>
                <a:cubicBezTo>
                  <a:pt x="1314" y="2431"/>
                  <a:pt x="1356" y="2040"/>
                  <a:pt x="1392" y="1644"/>
                </a:cubicBezTo>
                <a:cubicBezTo>
                  <a:pt x="1403" y="1446"/>
                  <a:pt x="1408" y="1248"/>
                  <a:pt x="1403" y="1045"/>
                </a:cubicBezTo>
                <a:cubicBezTo>
                  <a:pt x="1397" y="867"/>
                  <a:pt x="1382" y="680"/>
                  <a:pt x="1340" y="508"/>
                </a:cubicBezTo>
                <a:cubicBezTo>
                  <a:pt x="1293" y="351"/>
                  <a:pt x="1210" y="200"/>
                  <a:pt x="1079" y="106"/>
                </a:cubicBezTo>
                <a:cubicBezTo>
                  <a:pt x="989" y="39"/>
                  <a:pt x="882" y="1"/>
                  <a:pt x="775" y="1"/>
                </a:cubicBezTo>
                <a:close/>
              </a:path>
            </a:pathLst>
          </a:custGeom>
          <a:solidFill>
            <a:srgbClr val="F9D22D"/>
          </a:solidFill>
          <a:ln cap="flat" cmpd="sng" w="9525">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rot="743741">
            <a:off x="5429265" y="2319953"/>
            <a:ext cx="2444254" cy="3674675"/>
          </a:xfrm>
          <a:custGeom>
            <a:rect b="b" l="l" r="r" t="t"/>
            <a:pathLst>
              <a:path extrusionOk="0" h="14685" w="9768">
                <a:moveTo>
                  <a:pt x="2012" y="0"/>
                </a:moveTo>
                <a:cubicBezTo>
                  <a:pt x="1998" y="0"/>
                  <a:pt x="1983" y="10"/>
                  <a:pt x="1981" y="31"/>
                </a:cubicBezTo>
                <a:cubicBezTo>
                  <a:pt x="1882" y="558"/>
                  <a:pt x="1835" y="1100"/>
                  <a:pt x="1825" y="1631"/>
                </a:cubicBezTo>
                <a:cubicBezTo>
                  <a:pt x="1809" y="2158"/>
                  <a:pt x="1845" y="2695"/>
                  <a:pt x="1965" y="3216"/>
                </a:cubicBezTo>
                <a:cubicBezTo>
                  <a:pt x="2090" y="3737"/>
                  <a:pt x="2325" y="4211"/>
                  <a:pt x="2638" y="4644"/>
                </a:cubicBezTo>
                <a:cubicBezTo>
                  <a:pt x="2961" y="5087"/>
                  <a:pt x="3357" y="5478"/>
                  <a:pt x="3732" y="5869"/>
                </a:cubicBezTo>
                <a:cubicBezTo>
                  <a:pt x="4050" y="6197"/>
                  <a:pt x="4378" y="6531"/>
                  <a:pt x="4696" y="6864"/>
                </a:cubicBezTo>
                <a:cubicBezTo>
                  <a:pt x="4425" y="6802"/>
                  <a:pt x="4170" y="6703"/>
                  <a:pt x="3915" y="6578"/>
                </a:cubicBezTo>
                <a:cubicBezTo>
                  <a:pt x="3628" y="6432"/>
                  <a:pt x="3357" y="6270"/>
                  <a:pt x="3075" y="6124"/>
                </a:cubicBezTo>
                <a:cubicBezTo>
                  <a:pt x="2481" y="5827"/>
                  <a:pt x="1845" y="5624"/>
                  <a:pt x="1183" y="5514"/>
                </a:cubicBezTo>
                <a:cubicBezTo>
                  <a:pt x="884" y="5467"/>
                  <a:pt x="573" y="5431"/>
                  <a:pt x="264" y="5431"/>
                </a:cubicBezTo>
                <a:cubicBezTo>
                  <a:pt x="197" y="5431"/>
                  <a:pt x="130" y="5433"/>
                  <a:pt x="63" y="5436"/>
                </a:cubicBezTo>
                <a:cubicBezTo>
                  <a:pt x="5" y="5441"/>
                  <a:pt x="0" y="5525"/>
                  <a:pt x="63" y="5535"/>
                </a:cubicBezTo>
                <a:cubicBezTo>
                  <a:pt x="396" y="5546"/>
                  <a:pt x="730" y="5561"/>
                  <a:pt x="1053" y="5603"/>
                </a:cubicBezTo>
                <a:cubicBezTo>
                  <a:pt x="1381" y="5650"/>
                  <a:pt x="1705" y="5728"/>
                  <a:pt x="2028" y="5822"/>
                </a:cubicBezTo>
                <a:cubicBezTo>
                  <a:pt x="2346" y="5916"/>
                  <a:pt x="2658" y="6041"/>
                  <a:pt x="2956" y="6192"/>
                </a:cubicBezTo>
                <a:cubicBezTo>
                  <a:pt x="3242" y="6333"/>
                  <a:pt x="3518" y="6500"/>
                  <a:pt x="3805" y="6640"/>
                </a:cubicBezTo>
                <a:cubicBezTo>
                  <a:pt x="4118" y="6802"/>
                  <a:pt x="4441" y="6948"/>
                  <a:pt x="4801" y="6979"/>
                </a:cubicBezTo>
                <a:lnTo>
                  <a:pt x="4816" y="6979"/>
                </a:lnTo>
                <a:cubicBezTo>
                  <a:pt x="5317" y="7495"/>
                  <a:pt x="5812" y="8011"/>
                  <a:pt x="6307" y="8522"/>
                </a:cubicBezTo>
                <a:cubicBezTo>
                  <a:pt x="6734" y="8975"/>
                  <a:pt x="7172" y="9418"/>
                  <a:pt x="7568" y="9898"/>
                </a:cubicBezTo>
                <a:cubicBezTo>
                  <a:pt x="7402" y="9815"/>
                  <a:pt x="7219" y="9742"/>
                  <a:pt x="7042" y="9679"/>
                </a:cubicBezTo>
                <a:cubicBezTo>
                  <a:pt x="6760" y="9575"/>
                  <a:pt x="6474" y="9497"/>
                  <a:pt x="6182" y="9445"/>
                </a:cubicBezTo>
                <a:cubicBezTo>
                  <a:pt x="5890" y="9392"/>
                  <a:pt x="5588" y="9356"/>
                  <a:pt x="5291" y="9346"/>
                </a:cubicBezTo>
                <a:cubicBezTo>
                  <a:pt x="4978" y="9330"/>
                  <a:pt x="4660" y="9330"/>
                  <a:pt x="4347" y="9288"/>
                </a:cubicBezTo>
                <a:cubicBezTo>
                  <a:pt x="4191" y="9262"/>
                  <a:pt x="4040" y="9226"/>
                  <a:pt x="3889" y="9184"/>
                </a:cubicBezTo>
                <a:cubicBezTo>
                  <a:pt x="3810" y="9158"/>
                  <a:pt x="3737" y="9121"/>
                  <a:pt x="3659" y="9090"/>
                </a:cubicBezTo>
                <a:cubicBezTo>
                  <a:pt x="3586" y="9059"/>
                  <a:pt x="3524" y="9012"/>
                  <a:pt x="3446" y="8991"/>
                </a:cubicBezTo>
                <a:cubicBezTo>
                  <a:pt x="3444" y="8991"/>
                  <a:pt x="3442" y="8991"/>
                  <a:pt x="3440" y="8991"/>
                </a:cubicBezTo>
                <a:cubicBezTo>
                  <a:pt x="3412" y="8991"/>
                  <a:pt x="3395" y="9029"/>
                  <a:pt x="3414" y="9054"/>
                </a:cubicBezTo>
                <a:cubicBezTo>
                  <a:pt x="3456" y="9106"/>
                  <a:pt x="3518" y="9137"/>
                  <a:pt x="3576" y="9168"/>
                </a:cubicBezTo>
                <a:cubicBezTo>
                  <a:pt x="3638" y="9210"/>
                  <a:pt x="3706" y="9236"/>
                  <a:pt x="3779" y="9262"/>
                </a:cubicBezTo>
                <a:cubicBezTo>
                  <a:pt x="3909" y="9314"/>
                  <a:pt x="4045" y="9346"/>
                  <a:pt x="4175" y="9372"/>
                </a:cubicBezTo>
                <a:cubicBezTo>
                  <a:pt x="4478" y="9429"/>
                  <a:pt x="4790" y="9445"/>
                  <a:pt x="5093" y="9455"/>
                </a:cubicBezTo>
                <a:cubicBezTo>
                  <a:pt x="5400" y="9471"/>
                  <a:pt x="5708" y="9481"/>
                  <a:pt x="6005" y="9528"/>
                </a:cubicBezTo>
                <a:cubicBezTo>
                  <a:pt x="6302" y="9575"/>
                  <a:pt x="6588" y="9643"/>
                  <a:pt x="6875" y="9736"/>
                </a:cubicBezTo>
                <a:cubicBezTo>
                  <a:pt x="7032" y="9789"/>
                  <a:pt x="7188" y="9846"/>
                  <a:pt x="7334" y="9914"/>
                </a:cubicBezTo>
                <a:cubicBezTo>
                  <a:pt x="7475" y="9971"/>
                  <a:pt x="7610" y="10044"/>
                  <a:pt x="7740" y="10107"/>
                </a:cubicBezTo>
                <a:cubicBezTo>
                  <a:pt x="8001" y="10435"/>
                  <a:pt x="8236" y="10779"/>
                  <a:pt x="8439" y="11149"/>
                </a:cubicBezTo>
                <a:cubicBezTo>
                  <a:pt x="8965" y="12118"/>
                  <a:pt x="9273" y="13187"/>
                  <a:pt x="9549" y="14250"/>
                </a:cubicBezTo>
                <a:cubicBezTo>
                  <a:pt x="9585" y="14386"/>
                  <a:pt x="9622" y="14516"/>
                  <a:pt x="9653" y="14657"/>
                </a:cubicBezTo>
                <a:cubicBezTo>
                  <a:pt x="9661" y="14676"/>
                  <a:pt x="9679" y="14684"/>
                  <a:pt x="9698" y="14684"/>
                </a:cubicBezTo>
                <a:cubicBezTo>
                  <a:pt x="9731" y="14684"/>
                  <a:pt x="9767" y="14658"/>
                  <a:pt x="9757" y="14615"/>
                </a:cubicBezTo>
                <a:cubicBezTo>
                  <a:pt x="9513" y="13599"/>
                  <a:pt x="9231" y="12577"/>
                  <a:pt x="8804" y="11623"/>
                </a:cubicBezTo>
                <a:cubicBezTo>
                  <a:pt x="8892" y="11086"/>
                  <a:pt x="8710" y="10544"/>
                  <a:pt x="8580" y="10023"/>
                </a:cubicBezTo>
                <a:cubicBezTo>
                  <a:pt x="8517" y="9752"/>
                  <a:pt x="8465" y="9476"/>
                  <a:pt x="8449" y="9194"/>
                </a:cubicBezTo>
                <a:cubicBezTo>
                  <a:pt x="8439" y="8923"/>
                  <a:pt x="8454" y="8642"/>
                  <a:pt x="8470" y="8366"/>
                </a:cubicBezTo>
                <a:cubicBezTo>
                  <a:pt x="8475" y="8230"/>
                  <a:pt x="8491" y="8095"/>
                  <a:pt x="8517" y="7964"/>
                </a:cubicBezTo>
                <a:cubicBezTo>
                  <a:pt x="8527" y="7896"/>
                  <a:pt x="8548" y="7834"/>
                  <a:pt x="8574" y="7777"/>
                </a:cubicBezTo>
                <a:cubicBezTo>
                  <a:pt x="8600" y="7709"/>
                  <a:pt x="8632" y="7657"/>
                  <a:pt x="8658" y="7594"/>
                </a:cubicBezTo>
                <a:cubicBezTo>
                  <a:pt x="8669" y="7564"/>
                  <a:pt x="8644" y="7544"/>
                  <a:pt x="8620" y="7544"/>
                </a:cubicBezTo>
                <a:cubicBezTo>
                  <a:pt x="8611" y="7544"/>
                  <a:pt x="8602" y="7547"/>
                  <a:pt x="8595" y="7552"/>
                </a:cubicBezTo>
                <a:cubicBezTo>
                  <a:pt x="8507" y="7631"/>
                  <a:pt x="8465" y="7756"/>
                  <a:pt x="8428" y="7865"/>
                </a:cubicBezTo>
                <a:cubicBezTo>
                  <a:pt x="8397" y="7985"/>
                  <a:pt x="8376" y="8105"/>
                  <a:pt x="8371" y="8225"/>
                </a:cubicBezTo>
                <a:cubicBezTo>
                  <a:pt x="8345" y="8491"/>
                  <a:pt x="8335" y="8767"/>
                  <a:pt x="8335" y="9038"/>
                </a:cubicBezTo>
                <a:cubicBezTo>
                  <a:pt x="8335" y="9319"/>
                  <a:pt x="8366" y="9601"/>
                  <a:pt x="8428" y="9872"/>
                </a:cubicBezTo>
                <a:cubicBezTo>
                  <a:pt x="8491" y="10148"/>
                  <a:pt x="8574" y="10414"/>
                  <a:pt x="8637" y="10685"/>
                </a:cubicBezTo>
                <a:cubicBezTo>
                  <a:pt x="8699" y="10956"/>
                  <a:pt x="8741" y="11222"/>
                  <a:pt x="8736" y="11488"/>
                </a:cubicBezTo>
                <a:cubicBezTo>
                  <a:pt x="8501" y="10998"/>
                  <a:pt x="8220" y="10539"/>
                  <a:pt x="7892" y="10107"/>
                </a:cubicBezTo>
                <a:cubicBezTo>
                  <a:pt x="7881" y="10101"/>
                  <a:pt x="7876" y="10086"/>
                  <a:pt x="7871" y="10080"/>
                </a:cubicBezTo>
                <a:cubicBezTo>
                  <a:pt x="7871" y="10070"/>
                  <a:pt x="7865" y="10054"/>
                  <a:pt x="7845" y="10049"/>
                </a:cubicBezTo>
                <a:cubicBezTo>
                  <a:pt x="7845" y="10049"/>
                  <a:pt x="7839" y="10049"/>
                  <a:pt x="7839" y="10044"/>
                </a:cubicBezTo>
                <a:cubicBezTo>
                  <a:pt x="7511" y="9632"/>
                  <a:pt x="7151" y="9241"/>
                  <a:pt x="6787" y="8861"/>
                </a:cubicBezTo>
                <a:lnTo>
                  <a:pt x="6338" y="8392"/>
                </a:lnTo>
                <a:cubicBezTo>
                  <a:pt x="6312" y="8282"/>
                  <a:pt x="6265" y="8178"/>
                  <a:pt x="6234" y="8068"/>
                </a:cubicBezTo>
                <a:cubicBezTo>
                  <a:pt x="6192" y="7949"/>
                  <a:pt x="6161" y="7829"/>
                  <a:pt x="6130" y="7709"/>
                </a:cubicBezTo>
                <a:cubicBezTo>
                  <a:pt x="6072" y="7474"/>
                  <a:pt x="6020" y="7240"/>
                  <a:pt x="5979" y="7000"/>
                </a:cubicBezTo>
                <a:cubicBezTo>
                  <a:pt x="5900" y="6510"/>
                  <a:pt x="5869" y="6020"/>
                  <a:pt x="5880" y="5525"/>
                </a:cubicBezTo>
                <a:lnTo>
                  <a:pt x="5900" y="5118"/>
                </a:lnTo>
                <a:lnTo>
                  <a:pt x="5921" y="4899"/>
                </a:lnTo>
                <a:cubicBezTo>
                  <a:pt x="5927" y="4832"/>
                  <a:pt x="5942" y="4759"/>
                  <a:pt x="5932" y="4686"/>
                </a:cubicBezTo>
                <a:cubicBezTo>
                  <a:pt x="5932" y="4660"/>
                  <a:pt x="5915" y="4647"/>
                  <a:pt x="5898" y="4647"/>
                </a:cubicBezTo>
                <a:cubicBezTo>
                  <a:pt x="5883" y="4647"/>
                  <a:pt x="5869" y="4656"/>
                  <a:pt x="5864" y="4675"/>
                </a:cubicBezTo>
                <a:cubicBezTo>
                  <a:pt x="5822" y="4790"/>
                  <a:pt x="5817" y="4920"/>
                  <a:pt x="5812" y="5045"/>
                </a:cubicBezTo>
                <a:cubicBezTo>
                  <a:pt x="5796" y="5170"/>
                  <a:pt x="5791" y="5290"/>
                  <a:pt x="5786" y="5415"/>
                </a:cubicBezTo>
                <a:cubicBezTo>
                  <a:pt x="5770" y="5671"/>
                  <a:pt x="5775" y="5921"/>
                  <a:pt x="5791" y="6171"/>
                </a:cubicBezTo>
                <a:cubicBezTo>
                  <a:pt x="5817" y="6666"/>
                  <a:pt x="5895" y="7156"/>
                  <a:pt x="6010" y="7636"/>
                </a:cubicBezTo>
                <a:cubicBezTo>
                  <a:pt x="6046" y="7777"/>
                  <a:pt x="6083" y="7912"/>
                  <a:pt x="6130" y="8048"/>
                </a:cubicBezTo>
                <a:cubicBezTo>
                  <a:pt x="6151" y="8105"/>
                  <a:pt x="6161" y="8157"/>
                  <a:pt x="6182" y="8220"/>
                </a:cubicBezTo>
                <a:cubicBezTo>
                  <a:pt x="5536" y="7552"/>
                  <a:pt x="4900" y="6880"/>
                  <a:pt x="4253" y="6218"/>
                </a:cubicBezTo>
                <a:cubicBezTo>
                  <a:pt x="4003" y="5963"/>
                  <a:pt x="3758" y="5707"/>
                  <a:pt x="3518" y="5457"/>
                </a:cubicBezTo>
                <a:cubicBezTo>
                  <a:pt x="3430" y="5207"/>
                  <a:pt x="3352" y="4962"/>
                  <a:pt x="3315" y="4707"/>
                </a:cubicBezTo>
                <a:cubicBezTo>
                  <a:pt x="3268" y="4441"/>
                  <a:pt x="3258" y="4159"/>
                  <a:pt x="3268" y="3883"/>
                </a:cubicBezTo>
                <a:cubicBezTo>
                  <a:pt x="3294" y="3336"/>
                  <a:pt x="3472" y="2814"/>
                  <a:pt x="3581" y="2283"/>
                </a:cubicBezTo>
                <a:cubicBezTo>
                  <a:pt x="3612" y="2132"/>
                  <a:pt x="3633" y="1981"/>
                  <a:pt x="3649" y="1835"/>
                </a:cubicBezTo>
                <a:cubicBezTo>
                  <a:pt x="3659" y="1683"/>
                  <a:pt x="3664" y="1527"/>
                  <a:pt x="3628" y="1381"/>
                </a:cubicBezTo>
                <a:cubicBezTo>
                  <a:pt x="3621" y="1363"/>
                  <a:pt x="3607" y="1355"/>
                  <a:pt x="3592" y="1355"/>
                </a:cubicBezTo>
                <a:cubicBezTo>
                  <a:pt x="3573" y="1355"/>
                  <a:pt x="3553" y="1370"/>
                  <a:pt x="3550" y="1397"/>
                </a:cubicBezTo>
                <a:cubicBezTo>
                  <a:pt x="3534" y="1532"/>
                  <a:pt x="3550" y="1678"/>
                  <a:pt x="3534" y="1819"/>
                </a:cubicBezTo>
                <a:cubicBezTo>
                  <a:pt x="3524" y="1954"/>
                  <a:pt x="3503" y="2085"/>
                  <a:pt x="3477" y="2226"/>
                </a:cubicBezTo>
                <a:cubicBezTo>
                  <a:pt x="3425" y="2497"/>
                  <a:pt x="3357" y="2757"/>
                  <a:pt x="3289" y="3033"/>
                </a:cubicBezTo>
                <a:cubicBezTo>
                  <a:pt x="3221" y="3299"/>
                  <a:pt x="3180" y="3565"/>
                  <a:pt x="3159" y="3841"/>
                </a:cubicBezTo>
                <a:cubicBezTo>
                  <a:pt x="3138" y="4112"/>
                  <a:pt x="3154" y="4389"/>
                  <a:pt x="3190" y="4660"/>
                </a:cubicBezTo>
                <a:cubicBezTo>
                  <a:pt x="3221" y="4863"/>
                  <a:pt x="3268" y="5071"/>
                  <a:pt x="3336" y="5275"/>
                </a:cubicBezTo>
                <a:cubicBezTo>
                  <a:pt x="3242" y="5176"/>
                  <a:pt x="3159" y="5077"/>
                  <a:pt x="3075" y="4978"/>
                </a:cubicBezTo>
                <a:cubicBezTo>
                  <a:pt x="2716" y="4571"/>
                  <a:pt x="2403" y="4118"/>
                  <a:pt x="2215" y="3607"/>
                </a:cubicBezTo>
                <a:cubicBezTo>
                  <a:pt x="1845" y="2590"/>
                  <a:pt x="1918" y="1480"/>
                  <a:pt x="2017" y="427"/>
                </a:cubicBezTo>
                <a:cubicBezTo>
                  <a:pt x="2033" y="297"/>
                  <a:pt x="2043" y="167"/>
                  <a:pt x="2049" y="36"/>
                </a:cubicBezTo>
                <a:cubicBezTo>
                  <a:pt x="2049" y="14"/>
                  <a:pt x="2030" y="0"/>
                  <a:pt x="2012" y="0"/>
                </a:cubicBezTo>
                <a:close/>
              </a:path>
            </a:pathLst>
          </a:custGeom>
          <a:solidFill>
            <a:srgbClr val="374083"/>
          </a:solidFill>
          <a:ln cap="flat" cmpd="sng" w="9525">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8802280" y="2215292"/>
            <a:ext cx="435901" cy="434654"/>
          </a:xfrm>
          <a:custGeom>
            <a:rect b="b" l="l" r="r" t="t"/>
            <a:pathLst>
              <a:path extrusionOk="0" fill="none" h="1737" w="1742">
                <a:moveTo>
                  <a:pt x="1" y="1"/>
                </a:moveTo>
                <a:cubicBezTo>
                  <a:pt x="308" y="136"/>
                  <a:pt x="491" y="512"/>
                  <a:pt x="413" y="840"/>
                </a:cubicBezTo>
                <a:cubicBezTo>
                  <a:pt x="616" y="793"/>
                  <a:pt x="830" y="772"/>
                  <a:pt x="1017" y="866"/>
                </a:cubicBezTo>
                <a:cubicBezTo>
                  <a:pt x="1205" y="955"/>
                  <a:pt x="1330" y="1179"/>
                  <a:pt x="1257" y="1372"/>
                </a:cubicBezTo>
                <a:cubicBezTo>
                  <a:pt x="1372" y="1335"/>
                  <a:pt x="1502" y="1356"/>
                  <a:pt x="1596" y="1424"/>
                </a:cubicBezTo>
                <a:cubicBezTo>
                  <a:pt x="1690" y="1497"/>
                  <a:pt x="1742" y="1622"/>
                  <a:pt x="1726" y="173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8447703" y="2493049"/>
            <a:ext cx="578031" cy="382605"/>
          </a:xfrm>
          <a:custGeom>
            <a:rect b="b" l="l" r="r" t="t"/>
            <a:pathLst>
              <a:path extrusionOk="0" fill="none" h="1529" w="2310">
                <a:moveTo>
                  <a:pt x="0" y="168"/>
                </a:moveTo>
                <a:cubicBezTo>
                  <a:pt x="182" y="22"/>
                  <a:pt x="448" y="1"/>
                  <a:pt x="652" y="126"/>
                </a:cubicBezTo>
                <a:cubicBezTo>
                  <a:pt x="844" y="251"/>
                  <a:pt x="949" y="496"/>
                  <a:pt x="902" y="725"/>
                </a:cubicBezTo>
                <a:cubicBezTo>
                  <a:pt x="1063" y="663"/>
                  <a:pt x="1256" y="694"/>
                  <a:pt x="1392" y="804"/>
                </a:cubicBezTo>
                <a:cubicBezTo>
                  <a:pt x="1522" y="913"/>
                  <a:pt x="1595" y="1096"/>
                  <a:pt x="1564" y="1268"/>
                </a:cubicBezTo>
                <a:cubicBezTo>
                  <a:pt x="1710" y="1221"/>
                  <a:pt x="1866" y="1184"/>
                  <a:pt x="2017" y="1215"/>
                </a:cubicBezTo>
                <a:cubicBezTo>
                  <a:pt x="2168" y="1247"/>
                  <a:pt x="2309" y="1372"/>
                  <a:pt x="2309" y="152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6899527" y="806738"/>
            <a:ext cx="597549" cy="237721"/>
          </a:xfrm>
          <a:custGeom>
            <a:rect b="b" l="l" r="r" t="t"/>
            <a:pathLst>
              <a:path extrusionOk="0" fill="none" h="950" w="2388">
                <a:moveTo>
                  <a:pt x="0" y="949"/>
                </a:moveTo>
                <a:cubicBezTo>
                  <a:pt x="78" y="741"/>
                  <a:pt x="172" y="527"/>
                  <a:pt x="308" y="355"/>
                </a:cubicBezTo>
                <a:cubicBezTo>
                  <a:pt x="454" y="183"/>
                  <a:pt x="646" y="42"/>
                  <a:pt x="876" y="27"/>
                </a:cubicBezTo>
                <a:cubicBezTo>
                  <a:pt x="1095" y="0"/>
                  <a:pt x="1345" y="105"/>
                  <a:pt x="1444" y="303"/>
                </a:cubicBezTo>
                <a:cubicBezTo>
                  <a:pt x="1574" y="167"/>
                  <a:pt x="1741" y="53"/>
                  <a:pt x="1923" y="32"/>
                </a:cubicBezTo>
                <a:cubicBezTo>
                  <a:pt x="2111" y="11"/>
                  <a:pt x="2320" y="110"/>
                  <a:pt x="2387" y="28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9947584" y="807739"/>
            <a:ext cx="108350" cy="96840"/>
          </a:xfrm>
          <a:custGeom>
            <a:rect b="b" l="l" r="r" t="t"/>
            <a:pathLst>
              <a:path extrusionOk="0" h="387" w="433">
                <a:moveTo>
                  <a:pt x="217" y="1"/>
                </a:moveTo>
                <a:cubicBezTo>
                  <a:pt x="155" y="1"/>
                  <a:pt x="93" y="30"/>
                  <a:pt x="57" y="85"/>
                </a:cubicBezTo>
                <a:cubicBezTo>
                  <a:pt x="0" y="168"/>
                  <a:pt x="21" y="294"/>
                  <a:pt x="110" y="351"/>
                </a:cubicBezTo>
                <a:cubicBezTo>
                  <a:pt x="142" y="375"/>
                  <a:pt x="180" y="387"/>
                  <a:pt x="218" y="387"/>
                </a:cubicBezTo>
                <a:cubicBezTo>
                  <a:pt x="279" y="387"/>
                  <a:pt x="340" y="357"/>
                  <a:pt x="375" y="299"/>
                </a:cubicBezTo>
                <a:cubicBezTo>
                  <a:pt x="433" y="215"/>
                  <a:pt x="412" y="90"/>
                  <a:pt x="323" y="33"/>
                </a:cubicBezTo>
                <a:cubicBezTo>
                  <a:pt x="292" y="11"/>
                  <a:pt x="255" y="1"/>
                  <a:pt x="217" y="1"/>
                </a:cubicBezTo>
                <a:close/>
              </a:path>
            </a:pathLst>
          </a:custGeom>
          <a:solidFill>
            <a:srgbClr val="374083"/>
          </a:solidFill>
          <a:ln cap="flat" cmpd="sng" w="9525">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4927461" y="2082419"/>
            <a:ext cx="533741" cy="755452"/>
          </a:xfrm>
          <a:custGeom>
            <a:rect b="b" l="l" r="r" t="t"/>
            <a:pathLst>
              <a:path extrusionOk="0" fill="none" h="3019" w="2133">
                <a:moveTo>
                  <a:pt x="0" y="0"/>
                </a:moveTo>
                <a:cubicBezTo>
                  <a:pt x="845" y="897"/>
                  <a:pt x="1564" y="1897"/>
                  <a:pt x="2132" y="301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5378626" y="2788573"/>
            <a:ext cx="199934" cy="174913"/>
          </a:xfrm>
          <a:custGeom>
            <a:rect b="b" l="l" r="r" t="t"/>
            <a:pathLst>
              <a:path extrusionOk="0" h="699" w="799">
                <a:moveTo>
                  <a:pt x="396" y="1"/>
                </a:moveTo>
                <a:cubicBezTo>
                  <a:pt x="347" y="1"/>
                  <a:pt x="298" y="12"/>
                  <a:pt x="251" y="34"/>
                </a:cubicBezTo>
                <a:cubicBezTo>
                  <a:pt x="74" y="118"/>
                  <a:pt x="1" y="321"/>
                  <a:pt x="79" y="498"/>
                </a:cubicBezTo>
                <a:cubicBezTo>
                  <a:pt x="136" y="623"/>
                  <a:pt x="261" y="699"/>
                  <a:pt x="394" y="699"/>
                </a:cubicBezTo>
                <a:cubicBezTo>
                  <a:pt x="443" y="699"/>
                  <a:pt x="494" y="688"/>
                  <a:pt x="543" y="665"/>
                </a:cubicBezTo>
                <a:cubicBezTo>
                  <a:pt x="720" y="582"/>
                  <a:pt x="798" y="378"/>
                  <a:pt x="710" y="201"/>
                </a:cubicBezTo>
                <a:cubicBezTo>
                  <a:pt x="649" y="76"/>
                  <a:pt x="525" y="1"/>
                  <a:pt x="396"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5085106" y="1928526"/>
            <a:ext cx="769958" cy="604061"/>
          </a:xfrm>
          <a:custGeom>
            <a:rect b="b" l="l" r="r" t="t"/>
            <a:pathLst>
              <a:path extrusionOk="0" fill="none" h="2414" w="3077">
                <a:moveTo>
                  <a:pt x="1" y="0"/>
                </a:moveTo>
                <a:cubicBezTo>
                  <a:pt x="1226" y="563"/>
                  <a:pt x="2294" y="1319"/>
                  <a:pt x="3076" y="2413"/>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5778995" y="2474031"/>
            <a:ext cx="185420" cy="173161"/>
          </a:xfrm>
          <a:custGeom>
            <a:rect b="b" l="l" r="r" t="t"/>
            <a:pathLst>
              <a:path extrusionOk="0" h="692" w="741">
                <a:moveTo>
                  <a:pt x="375" y="1"/>
                </a:moveTo>
                <a:cubicBezTo>
                  <a:pt x="206" y="1"/>
                  <a:pt x="56" y="124"/>
                  <a:pt x="32" y="296"/>
                </a:cubicBezTo>
                <a:cubicBezTo>
                  <a:pt x="1" y="484"/>
                  <a:pt x="131" y="661"/>
                  <a:pt x="319" y="687"/>
                </a:cubicBezTo>
                <a:cubicBezTo>
                  <a:pt x="338" y="690"/>
                  <a:pt x="356" y="691"/>
                  <a:pt x="375" y="691"/>
                </a:cubicBezTo>
                <a:cubicBezTo>
                  <a:pt x="540" y="691"/>
                  <a:pt x="687" y="569"/>
                  <a:pt x="715" y="400"/>
                </a:cubicBezTo>
                <a:cubicBezTo>
                  <a:pt x="741" y="207"/>
                  <a:pt x="611" y="35"/>
                  <a:pt x="423" y="4"/>
                </a:cubicBezTo>
                <a:cubicBezTo>
                  <a:pt x="407" y="2"/>
                  <a:pt x="391" y="1"/>
                  <a:pt x="375"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5117886" y="1735348"/>
            <a:ext cx="815249" cy="272753"/>
          </a:xfrm>
          <a:custGeom>
            <a:rect b="b" l="l" r="r" t="t"/>
            <a:pathLst>
              <a:path extrusionOk="0" fill="none" h="1090" w="3258">
                <a:moveTo>
                  <a:pt x="0" y="1"/>
                </a:moveTo>
                <a:cubicBezTo>
                  <a:pt x="1382" y="173"/>
                  <a:pt x="2450" y="548"/>
                  <a:pt x="3258" y="10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5857317" y="1933531"/>
            <a:ext cx="198432" cy="173411"/>
          </a:xfrm>
          <a:custGeom>
            <a:rect b="b" l="l" r="r" t="t"/>
            <a:pathLst>
              <a:path extrusionOk="0" h="693" w="793">
                <a:moveTo>
                  <a:pt x="398" y="1"/>
                </a:moveTo>
                <a:cubicBezTo>
                  <a:pt x="286" y="1"/>
                  <a:pt x="176" y="54"/>
                  <a:pt x="110" y="152"/>
                </a:cubicBezTo>
                <a:cubicBezTo>
                  <a:pt x="1" y="308"/>
                  <a:pt x="48" y="533"/>
                  <a:pt x="204" y="637"/>
                </a:cubicBezTo>
                <a:cubicBezTo>
                  <a:pt x="264" y="675"/>
                  <a:pt x="331" y="693"/>
                  <a:pt x="397" y="693"/>
                </a:cubicBezTo>
                <a:cubicBezTo>
                  <a:pt x="511" y="693"/>
                  <a:pt x="622" y="637"/>
                  <a:pt x="689" y="538"/>
                </a:cubicBezTo>
                <a:cubicBezTo>
                  <a:pt x="793" y="381"/>
                  <a:pt x="746" y="162"/>
                  <a:pt x="590" y="58"/>
                </a:cubicBezTo>
                <a:cubicBezTo>
                  <a:pt x="531" y="19"/>
                  <a:pt x="465" y="1"/>
                  <a:pt x="398"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4684737" y="2152734"/>
            <a:ext cx="497207" cy="901588"/>
          </a:xfrm>
          <a:custGeom>
            <a:rect b="b" l="l" r="r" t="t"/>
            <a:pathLst>
              <a:path extrusionOk="0" fill="none" h="3603" w="1987">
                <a:moveTo>
                  <a:pt x="1" y="1"/>
                </a:moveTo>
                <a:cubicBezTo>
                  <a:pt x="277" y="1220"/>
                  <a:pt x="731" y="2429"/>
                  <a:pt x="1987" y="36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5095616" y="2976997"/>
            <a:ext cx="197181" cy="174162"/>
          </a:xfrm>
          <a:custGeom>
            <a:rect b="b" l="l" r="r" t="t"/>
            <a:pathLst>
              <a:path extrusionOk="0" h="696" w="788">
                <a:moveTo>
                  <a:pt x="397" y="1"/>
                </a:moveTo>
                <a:cubicBezTo>
                  <a:pt x="275" y="1"/>
                  <a:pt x="157" y="63"/>
                  <a:pt x="89" y="173"/>
                </a:cubicBezTo>
                <a:cubicBezTo>
                  <a:pt x="1" y="345"/>
                  <a:pt x="58" y="553"/>
                  <a:pt x="220" y="647"/>
                </a:cubicBezTo>
                <a:cubicBezTo>
                  <a:pt x="273" y="680"/>
                  <a:pt x="333" y="696"/>
                  <a:pt x="392" y="696"/>
                </a:cubicBezTo>
                <a:cubicBezTo>
                  <a:pt x="512" y="696"/>
                  <a:pt x="631" y="632"/>
                  <a:pt x="694" y="517"/>
                </a:cubicBezTo>
                <a:cubicBezTo>
                  <a:pt x="788" y="350"/>
                  <a:pt x="730" y="141"/>
                  <a:pt x="564" y="42"/>
                </a:cubicBezTo>
                <a:cubicBezTo>
                  <a:pt x="511" y="14"/>
                  <a:pt x="453" y="1"/>
                  <a:pt x="397"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4410985" y="1455338"/>
            <a:ext cx="1397034" cy="1314471"/>
          </a:xfrm>
          <a:custGeom>
            <a:rect b="b" l="l" r="r" t="t"/>
            <a:pathLst>
              <a:path extrusionOk="0" h="5253" w="5583">
                <a:moveTo>
                  <a:pt x="4811" y="1"/>
                </a:moveTo>
                <a:cubicBezTo>
                  <a:pt x="4591" y="1"/>
                  <a:pt x="4371" y="61"/>
                  <a:pt x="4160" y="108"/>
                </a:cubicBezTo>
                <a:cubicBezTo>
                  <a:pt x="3868" y="176"/>
                  <a:pt x="3581" y="239"/>
                  <a:pt x="3289" y="307"/>
                </a:cubicBezTo>
                <a:cubicBezTo>
                  <a:pt x="2632" y="458"/>
                  <a:pt x="1970" y="593"/>
                  <a:pt x="1319" y="755"/>
                </a:cubicBezTo>
                <a:cubicBezTo>
                  <a:pt x="1303" y="760"/>
                  <a:pt x="1006" y="880"/>
                  <a:pt x="871" y="927"/>
                </a:cubicBezTo>
                <a:lnTo>
                  <a:pt x="636" y="1005"/>
                </a:lnTo>
                <a:cubicBezTo>
                  <a:pt x="563" y="1031"/>
                  <a:pt x="428" y="1057"/>
                  <a:pt x="407" y="1125"/>
                </a:cubicBezTo>
                <a:cubicBezTo>
                  <a:pt x="344" y="1427"/>
                  <a:pt x="287" y="1735"/>
                  <a:pt x="224" y="2037"/>
                </a:cubicBezTo>
                <a:cubicBezTo>
                  <a:pt x="167" y="2345"/>
                  <a:pt x="110" y="2647"/>
                  <a:pt x="68" y="2949"/>
                </a:cubicBezTo>
                <a:cubicBezTo>
                  <a:pt x="32" y="3251"/>
                  <a:pt x="0" y="3549"/>
                  <a:pt x="0" y="3856"/>
                </a:cubicBezTo>
                <a:cubicBezTo>
                  <a:pt x="0" y="4143"/>
                  <a:pt x="11" y="4450"/>
                  <a:pt x="94" y="4721"/>
                </a:cubicBezTo>
                <a:cubicBezTo>
                  <a:pt x="167" y="4956"/>
                  <a:pt x="339" y="5190"/>
                  <a:pt x="589" y="5243"/>
                </a:cubicBezTo>
                <a:cubicBezTo>
                  <a:pt x="623" y="5249"/>
                  <a:pt x="656" y="5253"/>
                  <a:pt x="689" y="5253"/>
                </a:cubicBezTo>
                <a:cubicBezTo>
                  <a:pt x="904" y="5253"/>
                  <a:pt x="1096" y="5110"/>
                  <a:pt x="1209" y="4925"/>
                </a:cubicBezTo>
                <a:cubicBezTo>
                  <a:pt x="1345" y="4690"/>
                  <a:pt x="1381" y="4398"/>
                  <a:pt x="1371" y="4132"/>
                </a:cubicBezTo>
                <a:cubicBezTo>
                  <a:pt x="1371" y="3939"/>
                  <a:pt x="1345" y="3757"/>
                  <a:pt x="1309" y="3569"/>
                </a:cubicBezTo>
                <a:lnTo>
                  <a:pt x="1309" y="3569"/>
                </a:lnTo>
                <a:cubicBezTo>
                  <a:pt x="1413" y="3778"/>
                  <a:pt x="1527" y="3981"/>
                  <a:pt x="1679" y="4164"/>
                </a:cubicBezTo>
                <a:cubicBezTo>
                  <a:pt x="1757" y="4263"/>
                  <a:pt x="1840" y="4346"/>
                  <a:pt x="1934" y="4429"/>
                </a:cubicBezTo>
                <a:cubicBezTo>
                  <a:pt x="2017" y="4508"/>
                  <a:pt x="2101" y="4581"/>
                  <a:pt x="2205" y="4627"/>
                </a:cubicBezTo>
                <a:cubicBezTo>
                  <a:pt x="2261" y="4651"/>
                  <a:pt x="2316" y="4662"/>
                  <a:pt x="2369" y="4662"/>
                </a:cubicBezTo>
                <a:cubicBezTo>
                  <a:pt x="2516" y="4662"/>
                  <a:pt x="2650" y="4579"/>
                  <a:pt x="2742" y="4445"/>
                </a:cubicBezTo>
                <a:cubicBezTo>
                  <a:pt x="2862" y="4263"/>
                  <a:pt x="2898" y="4012"/>
                  <a:pt x="2830" y="3799"/>
                </a:cubicBezTo>
                <a:cubicBezTo>
                  <a:pt x="2799" y="3679"/>
                  <a:pt x="2742" y="3575"/>
                  <a:pt x="2679" y="3465"/>
                </a:cubicBezTo>
                <a:cubicBezTo>
                  <a:pt x="2648" y="3413"/>
                  <a:pt x="2622" y="3356"/>
                  <a:pt x="2591" y="3304"/>
                </a:cubicBezTo>
                <a:lnTo>
                  <a:pt x="2591" y="3304"/>
                </a:lnTo>
                <a:cubicBezTo>
                  <a:pt x="2825" y="3543"/>
                  <a:pt x="3086" y="3757"/>
                  <a:pt x="3383" y="3903"/>
                </a:cubicBezTo>
                <a:cubicBezTo>
                  <a:pt x="3545" y="3978"/>
                  <a:pt x="3732" y="4057"/>
                  <a:pt x="3915" y="4057"/>
                </a:cubicBezTo>
                <a:cubicBezTo>
                  <a:pt x="3986" y="4057"/>
                  <a:pt x="4055" y="4045"/>
                  <a:pt x="4123" y="4018"/>
                </a:cubicBezTo>
                <a:cubicBezTo>
                  <a:pt x="4227" y="3976"/>
                  <a:pt x="4311" y="3898"/>
                  <a:pt x="4347" y="3783"/>
                </a:cubicBezTo>
                <a:cubicBezTo>
                  <a:pt x="4394" y="3668"/>
                  <a:pt x="4384" y="3533"/>
                  <a:pt x="4358" y="3408"/>
                </a:cubicBezTo>
                <a:cubicBezTo>
                  <a:pt x="4279" y="3027"/>
                  <a:pt x="4029" y="2715"/>
                  <a:pt x="3763" y="2449"/>
                </a:cubicBezTo>
                <a:lnTo>
                  <a:pt x="3763" y="2449"/>
                </a:lnTo>
                <a:cubicBezTo>
                  <a:pt x="3784" y="2454"/>
                  <a:pt x="3805" y="2470"/>
                  <a:pt x="3821" y="2475"/>
                </a:cubicBezTo>
                <a:cubicBezTo>
                  <a:pt x="4081" y="2584"/>
                  <a:pt x="4358" y="2678"/>
                  <a:pt x="4644" y="2689"/>
                </a:cubicBezTo>
                <a:cubicBezTo>
                  <a:pt x="4677" y="2691"/>
                  <a:pt x="4712" y="2692"/>
                  <a:pt x="4748" y="2692"/>
                </a:cubicBezTo>
                <a:cubicBezTo>
                  <a:pt x="4953" y="2692"/>
                  <a:pt x="5195" y="2647"/>
                  <a:pt x="5306" y="2470"/>
                </a:cubicBezTo>
                <a:cubicBezTo>
                  <a:pt x="5463" y="2256"/>
                  <a:pt x="5249" y="1995"/>
                  <a:pt x="5067" y="1865"/>
                </a:cubicBezTo>
                <a:cubicBezTo>
                  <a:pt x="4853" y="1714"/>
                  <a:pt x="4592" y="1630"/>
                  <a:pt x="4352" y="1552"/>
                </a:cubicBezTo>
                <a:cubicBezTo>
                  <a:pt x="4118" y="1474"/>
                  <a:pt x="3873" y="1401"/>
                  <a:pt x="3633" y="1333"/>
                </a:cubicBezTo>
                <a:lnTo>
                  <a:pt x="3680" y="1333"/>
                </a:lnTo>
                <a:cubicBezTo>
                  <a:pt x="3946" y="1333"/>
                  <a:pt x="4222" y="1307"/>
                  <a:pt x="4488" y="1255"/>
                </a:cubicBezTo>
                <a:cubicBezTo>
                  <a:pt x="4623" y="1229"/>
                  <a:pt x="4759" y="1193"/>
                  <a:pt x="4900" y="1146"/>
                </a:cubicBezTo>
                <a:cubicBezTo>
                  <a:pt x="5014" y="1109"/>
                  <a:pt x="5134" y="1062"/>
                  <a:pt x="5244" y="1005"/>
                </a:cubicBezTo>
                <a:cubicBezTo>
                  <a:pt x="5452" y="880"/>
                  <a:pt x="5583" y="640"/>
                  <a:pt x="5499" y="395"/>
                </a:cubicBezTo>
                <a:cubicBezTo>
                  <a:pt x="5426" y="197"/>
                  <a:pt x="5223" y="67"/>
                  <a:pt x="5014" y="20"/>
                </a:cubicBezTo>
                <a:cubicBezTo>
                  <a:pt x="4947" y="6"/>
                  <a:pt x="4879" y="1"/>
                  <a:pt x="4811" y="1"/>
                </a:cubicBezTo>
                <a:close/>
              </a:path>
            </a:pathLst>
          </a:custGeom>
          <a:solidFill>
            <a:srgbClr val="5DC1B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4405730" y="1474606"/>
            <a:ext cx="1103514" cy="1073497"/>
          </a:xfrm>
          <a:custGeom>
            <a:rect b="b" l="l" r="r" t="t"/>
            <a:pathLst>
              <a:path extrusionOk="0" h="4290" w="4410">
                <a:moveTo>
                  <a:pt x="4248" y="0"/>
                </a:moveTo>
                <a:cubicBezTo>
                  <a:pt x="4222" y="5"/>
                  <a:pt x="4186" y="16"/>
                  <a:pt x="4160" y="21"/>
                </a:cubicBezTo>
                <a:cubicBezTo>
                  <a:pt x="3868" y="84"/>
                  <a:pt x="3581" y="151"/>
                  <a:pt x="3289" y="214"/>
                </a:cubicBezTo>
                <a:cubicBezTo>
                  <a:pt x="2633" y="365"/>
                  <a:pt x="1971" y="501"/>
                  <a:pt x="1319" y="667"/>
                </a:cubicBezTo>
                <a:cubicBezTo>
                  <a:pt x="1303" y="673"/>
                  <a:pt x="1006" y="787"/>
                  <a:pt x="871" y="834"/>
                </a:cubicBezTo>
                <a:lnTo>
                  <a:pt x="636" y="912"/>
                </a:lnTo>
                <a:cubicBezTo>
                  <a:pt x="563" y="938"/>
                  <a:pt x="428" y="964"/>
                  <a:pt x="407" y="1037"/>
                </a:cubicBezTo>
                <a:cubicBezTo>
                  <a:pt x="344" y="1335"/>
                  <a:pt x="287" y="1642"/>
                  <a:pt x="225" y="1950"/>
                </a:cubicBezTo>
                <a:cubicBezTo>
                  <a:pt x="167" y="2257"/>
                  <a:pt x="110" y="2554"/>
                  <a:pt x="68" y="2862"/>
                </a:cubicBezTo>
                <a:cubicBezTo>
                  <a:pt x="32" y="3159"/>
                  <a:pt x="0" y="3461"/>
                  <a:pt x="0" y="3769"/>
                </a:cubicBezTo>
                <a:cubicBezTo>
                  <a:pt x="0" y="3925"/>
                  <a:pt x="6" y="4081"/>
                  <a:pt x="16" y="4238"/>
                </a:cubicBezTo>
                <a:cubicBezTo>
                  <a:pt x="53" y="4217"/>
                  <a:pt x="89" y="4196"/>
                  <a:pt x="115" y="4165"/>
                </a:cubicBezTo>
                <a:lnTo>
                  <a:pt x="120" y="4170"/>
                </a:lnTo>
                <a:cubicBezTo>
                  <a:pt x="198" y="4243"/>
                  <a:pt x="313" y="4290"/>
                  <a:pt x="417" y="4290"/>
                </a:cubicBezTo>
                <a:cubicBezTo>
                  <a:pt x="605" y="4290"/>
                  <a:pt x="761" y="4149"/>
                  <a:pt x="819" y="3982"/>
                </a:cubicBezTo>
                <a:cubicBezTo>
                  <a:pt x="914" y="4056"/>
                  <a:pt x="1029" y="4092"/>
                  <a:pt x="1142" y="4092"/>
                </a:cubicBezTo>
                <a:cubicBezTo>
                  <a:pt x="1221" y="4092"/>
                  <a:pt x="1300" y="4074"/>
                  <a:pt x="1371" y="4040"/>
                </a:cubicBezTo>
                <a:cubicBezTo>
                  <a:pt x="1371" y="3852"/>
                  <a:pt x="1345" y="3670"/>
                  <a:pt x="1309" y="3482"/>
                </a:cubicBezTo>
                <a:lnTo>
                  <a:pt x="1309" y="3482"/>
                </a:lnTo>
                <a:cubicBezTo>
                  <a:pt x="1382" y="3623"/>
                  <a:pt x="1460" y="3769"/>
                  <a:pt x="1548" y="3899"/>
                </a:cubicBezTo>
                <a:cubicBezTo>
                  <a:pt x="1554" y="3883"/>
                  <a:pt x="1569" y="3878"/>
                  <a:pt x="1574" y="3862"/>
                </a:cubicBezTo>
                <a:cubicBezTo>
                  <a:pt x="1705" y="3862"/>
                  <a:pt x="1835" y="3810"/>
                  <a:pt x="1913" y="3706"/>
                </a:cubicBezTo>
                <a:cubicBezTo>
                  <a:pt x="1945" y="3664"/>
                  <a:pt x="1971" y="3612"/>
                  <a:pt x="1986" y="3560"/>
                </a:cubicBezTo>
                <a:cubicBezTo>
                  <a:pt x="2033" y="3576"/>
                  <a:pt x="2075" y="3586"/>
                  <a:pt x="2127" y="3591"/>
                </a:cubicBezTo>
                <a:cubicBezTo>
                  <a:pt x="2133" y="3592"/>
                  <a:pt x="2140" y="3592"/>
                  <a:pt x="2146" y="3592"/>
                </a:cubicBezTo>
                <a:cubicBezTo>
                  <a:pt x="2245" y="3592"/>
                  <a:pt x="2350" y="3555"/>
                  <a:pt x="2408" y="3472"/>
                </a:cubicBezTo>
                <a:cubicBezTo>
                  <a:pt x="2502" y="3352"/>
                  <a:pt x="2492" y="3211"/>
                  <a:pt x="2450" y="3081"/>
                </a:cubicBezTo>
                <a:lnTo>
                  <a:pt x="2450" y="3081"/>
                </a:lnTo>
                <a:cubicBezTo>
                  <a:pt x="2467" y="3085"/>
                  <a:pt x="2485" y="3088"/>
                  <a:pt x="2504" y="3088"/>
                </a:cubicBezTo>
                <a:cubicBezTo>
                  <a:pt x="2527" y="3088"/>
                  <a:pt x="2550" y="3084"/>
                  <a:pt x="2570" y="3075"/>
                </a:cubicBezTo>
                <a:cubicBezTo>
                  <a:pt x="2711" y="3039"/>
                  <a:pt x="2805" y="2898"/>
                  <a:pt x="2789" y="2757"/>
                </a:cubicBezTo>
                <a:lnTo>
                  <a:pt x="2789" y="2742"/>
                </a:lnTo>
                <a:cubicBezTo>
                  <a:pt x="2820" y="2742"/>
                  <a:pt x="2857" y="2737"/>
                  <a:pt x="2883" y="2726"/>
                </a:cubicBezTo>
                <a:cubicBezTo>
                  <a:pt x="2982" y="2690"/>
                  <a:pt x="3065" y="2627"/>
                  <a:pt x="3128" y="2544"/>
                </a:cubicBezTo>
                <a:cubicBezTo>
                  <a:pt x="3159" y="2492"/>
                  <a:pt x="3185" y="2429"/>
                  <a:pt x="3195" y="2372"/>
                </a:cubicBezTo>
                <a:cubicBezTo>
                  <a:pt x="3274" y="2372"/>
                  <a:pt x="3347" y="2361"/>
                  <a:pt x="3420" y="2325"/>
                </a:cubicBezTo>
                <a:cubicBezTo>
                  <a:pt x="3576" y="2288"/>
                  <a:pt x="3670" y="2168"/>
                  <a:pt x="3659" y="2023"/>
                </a:cubicBezTo>
                <a:cubicBezTo>
                  <a:pt x="3659" y="1960"/>
                  <a:pt x="3633" y="1871"/>
                  <a:pt x="3675" y="1824"/>
                </a:cubicBezTo>
                <a:cubicBezTo>
                  <a:pt x="3698" y="1801"/>
                  <a:pt x="3734" y="1797"/>
                  <a:pt x="3771" y="1797"/>
                </a:cubicBezTo>
                <a:cubicBezTo>
                  <a:pt x="3791" y="1797"/>
                  <a:pt x="3812" y="1798"/>
                  <a:pt x="3831" y="1798"/>
                </a:cubicBezTo>
                <a:cubicBezTo>
                  <a:pt x="3850" y="1799"/>
                  <a:pt x="3869" y="1800"/>
                  <a:pt x="3888" y="1800"/>
                </a:cubicBezTo>
                <a:cubicBezTo>
                  <a:pt x="4003" y="1800"/>
                  <a:pt x="4112" y="1780"/>
                  <a:pt x="4170" y="1663"/>
                </a:cubicBezTo>
                <a:cubicBezTo>
                  <a:pt x="4207" y="1579"/>
                  <a:pt x="4207" y="1491"/>
                  <a:pt x="4186" y="1413"/>
                </a:cubicBezTo>
                <a:cubicBezTo>
                  <a:pt x="4014" y="1355"/>
                  <a:pt x="3831" y="1303"/>
                  <a:pt x="3649" y="1256"/>
                </a:cubicBezTo>
                <a:lnTo>
                  <a:pt x="3691" y="1256"/>
                </a:lnTo>
                <a:cubicBezTo>
                  <a:pt x="3894" y="1256"/>
                  <a:pt x="4097" y="1246"/>
                  <a:pt x="4290" y="1215"/>
                </a:cubicBezTo>
                <a:cubicBezTo>
                  <a:pt x="4327" y="1178"/>
                  <a:pt x="4358" y="1142"/>
                  <a:pt x="4368" y="1095"/>
                </a:cubicBezTo>
                <a:cubicBezTo>
                  <a:pt x="4410" y="980"/>
                  <a:pt x="4358" y="855"/>
                  <a:pt x="4264" y="782"/>
                </a:cubicBezTo>
                <a:cubicBezTo>
                  <a:pt x="4337" y="704"/>
                  <a:pt x="4363" y="589"/>
                  <a:pt x="4311" y="490"/>
                </a:cubicBezTo>
                <a:cubicBezTo>
                  <a:pt x="4285" y="433"/>
                  <a:pt x="4233" y="386"/>
                  <a:pt x="4175" y="365"/>
                </a:cubicBezTo>
                <a:cubicBezTo>
                  <a:pt x="4196" y="349"/>
                  <a:pt x="4212" y="339"/>
                  <a:pt x="4228" y="318"/>
                </a:cubicBezTo>
                <a:cubicBezTo>
                  <a:pt x="4300" y="256"/>
                  <a:pt x="4342" y="172"/>
                  <a:pt x="4300" y="73"/>
                </a:cubicBezTo>
                <a:cubicBezTo>
                  <a:pt x="4285" y="47"/>
                  <a:pt x="4264" y="26"/>
                  <a:pt x="4248" y="0"/>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4210050" y="160640"/>
            <a:ext cx="7486631" cy="6571606"/>
          </a:xfrm>
          <a:custGeom>
            <a:rect b="b" l="l" r="r" t="t"/>
            <a:pathLst>
              <a:path extrusionOk="0" h="26262" w="29919">
                <a:moveTo>
                  <a:pt x="26831" y="1"/>
                </a:moveTo>
                <a:cubicBezTo>
                  <a:pt x="26492" y="1"/>
                  <a:pt x="26143" y="49"/>
                  <a:pt x="25811" y="148"/>
                </a:cubicBezTo>
                <a:cubicBezTo>
                  <a:pt x="25447" y="263"/>
                  <a:pt x="25113" y="430"/>
                  <a:pt x="24811" y="628"/>
                </a:cubicBezTo>
                <a:cubicBezTo>
                  <a:pt x="24503" y="821"/>
                  <a:pt x="24237" y="1050"/>
                  <a:pt x="23982" y="1279"/>
                </a:cubicBezTo>
                <a:cubicBezTo>
                  <a:pt x="23727" y="1504"/>
                  <a:pt x="23492" y="1738"/>
                  <a:pt x="23252" y="1957"/>
                </a:cubicBezTo>
                <a:cubicBezTo>
                  <a:pt x="23132" y="2061"/>
                  <a:pt x="23018" y="2165"/>
                  <a:pt x="22893" y="2254"/>
                </a:cubicBezTo>
                <a:cubicBezTo>
                  <a:pt x="22768" y="2348"/>
                  <a:pt x="22658" y="2426"/>
                  <a:pt x="22533" y="2494"/>
                </a:cubicBezTo>
                <a:cubicBezTo>
                  <a:pt x="22027" y="2770"/>
                  <a:pt x="21412" y="2880"/>
                  <a:pt x="20797" y="2885"/>
                </a:cubicBezTo>
                <a:cubicBezTo>
                  <a:pt x="20744" y="2887"/>
                  <a:pt x="20690" y="2887"/>
                  <a:pt x="20636" y="2887"/>
                </a:cubicBezTo>
                <a:cubicBezTo>
                  <a:pt x="20377" y="2887"/>
                  <a:pt x="20118" y="2867"/>
                  <a:pt x="19859" y="2833"/>
                </a:cubicBezTo>
                <a:lnTo>
                  <a:pt x="19838" y="2833"/>
                </a:lnTo>
                <a:cubicBezTo>
                  <a:pt x="19390" y="2775"/>
                  <a:pt x="18973" y="2572"/>
                  <a:pt x="18624" y="2280"/>
                </a:cubicBezTo>
                <a:cubicBezTo>
                  <a:pt x="17644" y="1425"/>
                  <a:pt x="16419" y="925"/>
                  <a:pt x="15079" y="925"/>
                </a:cubicBezTo>
                <a:cubicBezTo>
                  <a:pt x="13578" y="925"/>
                  <a:pt x="12385" y="1785"/>
                  <a:pt x="11165" y="2635"/>
                </a:cubicBezTo>
                <a:cubicBezTo>
                  <a:pt x="11139" y="2650"/>
                  <a:pt x="10764" y="2906"/>
                  <a:pt x="10696" y="2947"/>
                </a:cubicBezTo>
                <a:cubicBezTo>
                  <a:pt x="10566" y="3031"/>
                  <a:pt x="10430" y="3109"/>
                  <a:pt x="10295" y="3187"/>
                </a:cubicBezTo>
                <a:cubicBezTo>
                  <a:pt x="10018" y="3338"/>
                  <a:pt x="9737" y="3474"/>
                  <a:pt x="9450" y="3573"/>
                </a:cubicBezTo>
                <a:cubicBezTo>
                  <a:pt x="9164" y="3677"/>
                  <a:pt x="8872" y="3755"/>
                  <a:pt x="8590" y="3781"/>
                </a:cubicBezTo>
                <a:cubicBezTo>
                  <a:pt x="8520" y="3787"/>
                  <a:pt x="8451" y="3789"/>
                  <a:pt x="8382" y="3789"/>
                </a:cubicBezTo>
                <a:cubicBezTo>
                  <a:pt x="8313" y="3789"/>
                  <a:pt x="8244" y="3787"/>
                  <a:pt x="8173" y="3781"/>
                </a:cubicBezTo>
                <a:cubicBezTo>
                  <a:pt x="8043" y="3760"/>
                  <a:pt x="7913" y="3734"/>
                  <a:pt x="7798" y="3687"/>
                </a:cubicBezTo>
                <a:cubicBezTo>
                  <a:pt x="7678" y="3635"/>
                  <a:pt x="7569" y="3578"/>
                  <a:pt x="7470" y="3495"/>
                </a:cubicBezTo>
                <a:cubicBezTo>
                  <a:pt x="7444" y="3479"/>
                  <a:pt x="7412" y="3448"/>
                  <a:pt x="7386" y="3422"/>
                </a:cubicBezTo>
                <a:lnTo>
                  <a:pt x="7298" y="3343"/>
                </a:lnTo>
                <a:lnTo>
                  <a:pt x="7115" y="3182"/>
                </a:lnTo>
                <a:cubicBezTo>
                  <a:pt x="6865" y="2958"/>
                  <a:pt x="6610" y="2739"/>
                  <a:pt x="6349" y="2530"/>
                </a:cubicBezTo>
                <a:cubicBezTo>
                  <a:pt x="5823" y="2103"/>
                  <a:pt x="5244" y="1702"/>
                  <a:pt x="4572" y="1446"/>
                </a:cubicBezTo>
                <a:cubicBezTo>
                  <a:pt x="4233" y="1321"/>
                  <a:pt x="3873" y="1232"/>
                  <a:pt x="3498" y="1212"/>
                </a:cubicBezTo>
                <a:cubicBezTo>
                  <a:pt x="3441" y="1208"/>
                  <a:pt x="3383" y="1207"/>
                  <a:pt x="3325" y="1207"/>
                </a:cubicBezTo>
                <a:cubicBezTo>
                  <a:pt x="3009" y="1207"/>
                  <a:pt x="2687" y="1255"/>
                  <a:pt x="2388" y="1347"/>
                </a:cubicBezTo>
                <a:cubicBezTo>
                  <a:pt x="2299" y="1373"/>
                  <a:pt x="2216" y="1410"/>
                  <a:pt x="2127" y="1441"/>
                </a:cubicBezTo>
                <a:lnTo>
                  <a:pt x="1997" y="1493"/>
                </a:lnTo>
                <a:lnTo>
                  <a:pt x="1877" y="1550"/>
                </a:lnTo>
                <a:cubicBezTo>
                  <a:pt x="1788" y="1592"/>
                  <a:pt x="1710" y="1634"/>
                  <a:pt x="1632" y="1676"/>
                </a:cubicBezTo>
                <a:cubicBezTo>
                  <a:pt x="1554" y="1712"/>
                  <a:pt x="1476" y="1764"/>
                  <a:pt x="1397" y="1811"/>
                </a:cubicBezTo>
                <a:cubicBezTo>
                  <a:pt x="1095" y="2009"/>
                  <a:pt x="808" y="2254"/>
                  <a:pt x="563" y="2562"/>
                </a:cubicBezTo>
                <a:cubicBezTo>
                  <a:pt x="449" y="2718"/>
                  <a:pt x="345" y="2885"/>
                  <a:pt x="261" y="3067"/>
                </a:cubicBezTo>
                <a:cubicBezTo>
                  <a:pt x="173" y="3250"/>
                  <a:pt x="115" y="3448"/>
                  <a:pt x="79" y="3641"/>
                </a:cubicBezTo>
                <a:cubicBezTo>
                  <a:pt x="1" y="4042"/>
                  <a:pt x="16" y="4443"/>
                  <a:pt x="105" y="4824"/>
                </a:cubicBezTo>
                <a:cubicBezTo>
                  <a:pt x="147" y="5011"/>
                  <a:pt x="209" y="5199"/>
                  <a:pt x="277" y="5381"/>
                </a:cubicBezTo>
                <a:cubicBezTo>
                  <a:pt x="355" y="5564"/>
                  <a:pt x="444" y="5741"/>
                  <a:pt x="563" y="5918"/>
                </a:cubicBezTo>
                <a:cubicBezTo>
                  <a:pt x="600" y="5960"/>
                  <a:pt x="788" y="6189"/>
                  <a:pt x="798" y="6210"/>
                </a:cubicBezTo>
                <a:cubicBezTo>
                  <a:pt x="1111" y="6820"/>
                  <a:pt x="522" y="7623"/>
                  <a:pt x="376" y="8274"/>
                </a:cubicBezTo>
                <a:cubicBezTo>
                  <a:pt x="313" y="8592"/>
                  <a:pt x="225" y="9186"/>
                  <a:pt x="642" y="9312"/>
                </a:cubicBezTo>
                <a:cubicBezTo>
                  <a:pt x="689" y="9326"/>
                  <a:pt x="732" y="9333"/>
                  <a:pt x="771" y="9333"/>
                </a:cubicBezTo>
                <a:cubicBezTo>
                  <a:pt x="1130" y="9333"/>
                  <a:pt x="1148" y="8755"/>
                  <a:pt x="1158" y="8483"/>
                </a:cubicBezTo>
                <a:cubicBezTo>
                  <a:pt x="1173" y="8165"/>
                  <a:pt x="1126" y="7805"/>
                  <a:pt x="1293" y="7534"/>
                </a:cubicBezTo>
                <a:cubicBezTo>
                  <a:pt x="1302" y="7520"/>
                  <a:pt x="1312" y="7513"/>
                  <a:pt x="1322" y="7513"/>
                </a:cubicBezTo>
                <a:cubicBezTo>
                  <a:pt x="1395" y="7513"/>
                  <a:pt x="1504" y="7816"/>
                  <a:pt x="1523" y="7852"/>
                </a:cubicBezTo>
                <a:cubicBezTo>
                  <a:pt x="1596" y="8029"/>
                  <a:pt x="1674" y="8201"/>
                  <a:pt x="1747" y="8379"/>
                </a:cubicBezTo>
                <a:cubicBezTo>
                  <a:pt x="1853" y="8636"/>
                  <a:pt x="2022" y="8932"/>
                  <a:pt x="2330" y="8932"/>
                </a:cubicBezTo>
                <a:cubicBezTo>
                  <a:pt x="2341" y="8932"/>
                  <a:pt x="2351" y="8932"/>
                  <a:pt x="2362" y="8931"/>
                </a:cubicBezTo>
                <a:cubicBezTo>
                  <a:pt x="2648" y="8915"/>
                  <a:pt x="2779" y="8629"/>
                  <a:pt x="2727" y="8373"/>
                </a:cubicBezTo>
                <a:cubicBezTo>
                  <a:pt x="2695" y="8212"/>
                  <a:pt x="2596" y="8071"/>
                  <a:pt x="2518" y="7930"/>
                </a:cubicBezTo>
                <a:cubicBezTo>
                  <a:pt x="2429" y="7779"/>
                  <a:pt x="2356" y="7618"/>
                  <a:pt x="2294" y="7456"/>
                </a:cubicBezTo>
                <a:cubicBezTo>
                  <a:pt x="2242" y="7326"/>
                  <a:pt x="2200" y="7195"/>
                  <a:pt x="2164" y="7055"/>
                </a:cubicBezTo>
                <a:cubicBezTo>
                  <a:pt x="2150" y="7023"/>
                  <a:pt x="2179" y="6984"/>
                  <a:pt x="2215" y="6984"/>
                </a:cubicBezTo>
                <a:cubicBezTo>
                  <a:pt x="2220" y="6984"/>
                  <a:pt x="2226" y="6985"/>
                  <a:pt x="2231" y="6987"/>
                </a:cubicBezTo>
                <a:cubicBezTo>
                  <a:pt x="2252" y="6992"/>
                  <a:pt x="2268" y="6992"/>
                  <a:pt x="2284" y="6997"/>
                </a:cubicBezTo>
                <a:cubicBezTo>
                  <a:pt x="2362" y="7029"/>
                  <a:pt x="2435" y="7075"/>
                  <a:pt x="2508" y="7122"/>
                </a:cubicBezTo>
                <a:cubicBezTo>
                  <a:pt x="2638" y="7211"/>
                  <a:pt x="2768" y="7310"/>
                  <a:pt x="2904" y="7388"/>
                </a:cubicBezTo>
                <a:cubicBezTo>
                  <a:pt x="3039" y="7466"/>
                  <a:pt x="3190" y="7539"/>
                  <a:pt x="3342" y="7597"/>
                </a:cubicBezTo>
                <a:cubicBezTo>
                  <a:pt x="3442" y="7634"/>
                  <a:pt x="3547" y="7668"/>
                  <a:pt x="3654" y="7668"/>
                </a:cubicBezTo>
                <a:cubicBezTo>
                  <a:pt x="3697" y="7668"/>
                  <a:pt x="3741" y="7662"/>
                  <a:pt x="3785" y="7649"/>
                </a:cubicBezTo>
                <a:cubicBezTo>
                  <a:pt x="3915" y="7618"/>
                  <a:pt x="4024" y="7524"/>
                  <a:pt x="4045" y="7388"/>
                </a:cubicBezTo>
                <a:cubicBezTo>
                  <a:pt x="4071" y="7247"/>
                  <a:pt x="3998" y="7107"/>
                  <a:pt x="3894" y="7013"/>
                </a:cubicBezTo>
                <a:cubicBezTo>
                  <a:pt x="3665" y="6794"/>
                  <a:pt x="3336" y="6690"/>
                  <a:pt x="3050" y="6580"/>
                </a:cubicBezTo>
                <a:cubicBezTo>
                  <a:pt x="2883" y="6518"/>
                  <a:pt x="2727" y="6455"/>
                  <a:pt x="2581" y="6372"/>
                </a:cubicBezTo>
                <a:cubicBezTo>
                  <a:pt x="2518" y="6341"/>
                  <a:pt x="2518" y="6247"/>
                  <a:pt x="2586" y="6215"/>
                </a:cubicBezTo>
                <a:cubicBezTo>
                  <a:pt x="2664" y="6179"/>
                  <a:pt x="2768" y="6163"/>
                  <a:pt x="2867" y="6153"/>
                </a:cubicBezTo>
                <a:cubicBezTo>
                  <a:pt x="3112" y="6127"/>
                  <a:pt x="3368" y="6106"/>
                  <a:pt x="3613" y="6080"/>
                </a:cubicBezTo>
                <a:cubicBezTo>
                  <a:pt x="3837" y="6059"/>
                  <a:pt x="4071" y="6059"/>
                  <a:pt x="4275" y="5955"/>
                </a:cubicBezTo>
                <a:cubicBezTo>
                  <a:pt x="4431" y="5877"/>
                  <a:pt x="4572" y="5725"/>
                  <a:pt x="4577" y="5538"/>
                </a:cubicBezTo>
                <a:cubicBezTo>
                  <a:pt x="4577" y="5355"/>
                  <a:pt x="4441" y="5215"/>
                  <a:pt x="4280" y="5152"/>
                </a:cubicBezTo>
                <a:cubicBezTo>
                  <a:pt x="4200" y="5121"/>
                  <a:pt x="4117" y="5109"/>
                  <a:pt x="4035" y="5109"/>
                </a:cubicBezTo>
                <a:cubicBezTo>
                  <a:pt x="3907" y="5109"/>
                  <a:pt x="3778" y="5138"/>
                  <a:pt x="3654" y="5173"/>
                </a:cubicBezTo>
                <a:cubicBezTo>
                  <a:pt x="3258" y="5298"/>
                  <a:pt x="2919" y="5569"/>
                  <a:pt x="2487" y="5585"/>
                </a:cubicBezTo>
                <a:cubicBezTo>
                  <a:pt x="2474" y="5585"/>
                  <a:pt x="2461" y="5585"/>
                  <a:pt x="2448" y="5585"/>
                </a:cubicBezTo>
                <a:cubicBezTo>
                  <a:pt x="2253" y="5585"/>
                  <a:pt x="2058" y="5548"/>
                  <a:pt x="1877" y="5465"/>
                </a:cubicBezTo>
                <a:cubicBezTo>
                  <a:pt x="1684" y="5381"/>
                  <a:pt x="1523" y="5256"/>
                  <a:pt x="1366" y="5121"/>
                </a:cubicBezTo>
                <a:cubicBezTo>
                  <a:pt x="1314" y="5058"/>
                  <a:pt x="1267" y="4985"/>
                  <a:pt x="1225" y="4907"/>
                </a:cubicBezTo>
                <a:cubicBezTo>
                  <a:pt x="1158" y="4787"/>
                  <a:pt x="1100" y="4667"/>
                  <a:pt x="1059" y="4542"/>
                </a:cubicBezTo>
                <a:cubicBezTo>
                  <a:pt x="975" y="4287"/>
                  <a:pt x="944" y="4021"/>
                  <a:pt x="970" y="3766"/>
                </a:cubicBezTo>
                <a:cubicBezTo>
                  <a:pt x="996" y="3510"/>
                  <a:pt x="1095" y="3265"/>
                  <a:pt x="1241" y="3041"/>
                </a:cubicBezTo>
                <a:cubicBezTo>
                  <a:pt x="1397" y="2822"/>
                  <a:pt x="1606" y="2624"/>
                  <a:pt x="1851" y="2463"/>
                </a:cubicBezTo>
                <a:cubicBezTo>
                  <a:pt x="1908" y="2426"/>
                  <a:pt x="1971" y="2379"/>
                  <a:pt x="2039" y="2348"/>
                </a:cubicBezTo>
                <a:lnTo>
                  <a:pt x="2138" y="2285"/>
                </a:lnTo>
                <a:cubicBezTo>
                  <a:pt x="2169" y="2270"/>
                  <a:pt x="2200" y="2254"/>
                  <a:pt x="2231" y="2233"/>
                </a:cubicBezTo>
                <a:lnTo>
                  <a:pt x="2330" y="2181"/>
                </a:lnTo>
                <a:lnTo>
                  <a:pt x="2429" y="2145"/>
                </a:lnTo>
                <a:cubicBezTo>
                  <a:pt x="2492" y="2113"/>
                  <a:pt x="2565" y="2093"/>
                  <a:pt x="2633" y="2066"/>
                </a:cubicBezTo>
                <a:cubicBezTo>
                  <a:pt x="2874" y="1983"/>
                  <a:pt x="3124" y="1945"/>
                  <a:pt x="3378" y="1945"/>
                </a:cubicBezTo>
                <a:cubicBezTo>
                  <a:pt x="3409" y="1945"/>
                  <a:pt x="3440" y="1945"/>
                  <a:pt x="3472" y="1947"/>
                </a:cubicBezTo>
                <a:cubicBezTo>
                  <a:pt x="3759" y="1962"/>
                  <a:pt x="4045" y="2020"/>
                  <a:pt x="4327" y="2124"/>
                </a:cubicBezTo>
                <a:cubicBezTo>
                  <a:pt x="4884" y="2332"/>
                  <a:pt x="5406" y="2676"/>
                  <a:pt x="5906" y="3083"/>
                </a:cubicBezTo>
                <a:cubicBezTo>
                  <a:pt x="6156" y="3286"/>
                  <a:pt x="6396" y="3500"/>
                  <a:pt x="6636" y="3714"/>
                </a:cubicBezTo>
                <a:lnTo>
                  <a:pt x="6818" y="3875"/>
                </a:lnTo>
                <a:lnTo>
                  <a:pt x="6912" y="3964"/>
                </a:lnTo>
                <a:cubicBezTo>
                  <a:pt x="6943" y="3990"/>
                  <a:pt x="6969" y="4016"/>
                  <a:pt x="7016" y="4047"/>
                </a:cubicBezTo>
                <a:lnTo>
                  <a:pt x="7131" y="4136"/>
                </a:lnTo>
                <a:cubicBezTo>
                  <a:pt x="7173" y="4162"/>
                  <a:pt x="7219" y="4188"/>
                  <a:pt x="7261" y="4224"/>
                </a:cubicBezTo>
                <a:cubicBezTo>
                  <a:pt x="7282" y="4235"/>
                  <a:pt x="7308" y="4250"/>
                  <a:pt x="7329" y="4261"/>
                </a:cubicBezTo>
                <a:lnTo>
                  <a:pt x="7391" y="4292"/>
                </a:lnTo>
                <a:cubicBezTo>
                  <a:pt x="7438" y="4313"/>
                  <a:pt x="7485" y="4339"/>
                  <a:pt x="7532" y="4360"/>
                </a:cubicBezTo>
                <a:cubicBezTo>
                  <a:pt x="7537" y="4365"/>
                  <a:pt x="7543" y="4365"/>
                  <a:pt x="7558" y="4370"/>
                </a:cubicBezTo>
                <a:cubicBezTo>
                  <a:pt x="8158" y="4594"/>
                  <a:pt x="8611" y="5084"/>
                  <a:pt x="8757" y="5699"/>
                </a:cubicBezTo>
                <a:cubicBezTo>
                  <a:pt x="8929" y="6476"/>
                  <a:pt x="9122" y="7456"/>
                  <a:pt x="9278" y="8384"/>
                </a:cubicBezTo>
                <a:cubicBezTo>
                  <a:pt x="9628" y="10531"/>
                  <a:pt x="10623" y="12392"/>
                  <a:pt x="12208" y="13424"/>
                </a:cubicBezTo>
                <a:cubicBezTo>
                  <a:pt x="12849" y="13841"/>
                  <a:pt x="12969" y="14711"/>
                  <a:pt x="12463" y="15280"/>
                </a:cubicBezTo>
                <a:cubicBezTo>
                  <a:pt x="11806" y="16009"/>
                  <a:pt x="11400" y="17010"/>
                  <a:pt x="11400" y="18120"/>
                </a:cubicBezTo>
                <a:cubicBezTo>
                  <a:pt x="11400" y="19277"/>
                  <a:pt x="11848" y="20330"/>
                  <a:pt x="12562" y="21065"/>
                </a:cubicBezTo>
                <a:cubicBezTo>
                  <a:pt x="12677" y="21180"/>
                  <a:pt x="12786" y="21310"/>
                  <a:pt x="12885" y="21451"/>
                </a:cubicBezTo>
                <a:cubicBezTo>
                  <a:pt x="13776" y="22660"/>
                  <a:pt x="14282" y="24068"/>
                  <a:pt x="14110" y="26012"/>
                </a:cubicBezTo>
                <a:cubicBezTo>
                  <a:pt x="14100" y="26147"/>
                  <a:pt x="14209" y="26262"/>
                  <a:pt x="14345" y="26262"/>
                </a:cubicBezTo>
                <a:lnTo>
                  <a:pt x="15846" y="26262"/>
                </a:lnTo>
                <a:cubicBezTo>
                  <a:pt x="15981" y="26262"/>
                  <a:pt x="16091" y="26147"/>
                  <a:pt x="16080" y="26012"/>
                </a:cubicBezTo>
                <a:cubicBezTo>
                  <a:pt x="15903" y="24068"/>
                  <a:pt x="16414" y="22660"/>
                  <a:pt x="17305" y="21451"/>
                </a:cubicBezTo>
                <a:cubicBezTo>
                  <a:pt x="17404" y="21310"/>
                  <a:pt x="17514" y="21190"/>
                  <a:pt x="17628" y="21065"/>
                </a:cubicBezTo>
                <a:cubicBezTo>
                  <a:pt x="18348" y="20330"/>
                  <a:pt x="18791" y="19277"/>
                  <a:pt x="18791" y="18120"/>
                </a:cubicBezTo>
                <a:cubicBezTo>
                  <a:pt x="18791" y="17021"/>
                  <a:pt x="18384" y="16015"/>
                  <a:pt x="17733" y="15285"/>
                </a:cubicBezTo>
                <a:cubicBezTo>
                  <a:pt x="17227" y="14717"/>
                  <a:pt x="17331" y="13841"/>
                  <a:pt x="17967" y="13429"/>
                </a:cubicBezTo>
                <a:cubicBezTo>
                  <a:pt x="19494" y="12444"/>
                  <a:pt x="20438" y="10672"/>
                  <a:pt x="20881" y="8655"/>
                </a:cubicBezTo>
                <a:cubicBezTo>
                  <a:pt x="21110" y="7612"/>
                  <a:pt x="21246" y="5981"/>
                  <a:pt x="21511" y="4647"/>
                </a:cubicBezTo>
                <a:cubicBezTo>
                  <a:pt x="21636" y="4026"/>
                  <a:pt x="22069" y="3505"/>
                  <a:pt x="22658" y="3276"/>
                </a:cubicBezTo>
                <a:cubicBezTo>
                  <a:pt x="22752" y="3244"/>
                  <a:pt x="22835" y="3208"/>
                  <a:pt x="22903" y="3171"/>
                </a:cubicBezTo>
                <a:cubicBezTo>
                  <a:pt x="23065" y="3088"/>
                  <a:pt x="23231" y="2979"/>
                  <a:pt x="23372" y="2874"/>
                </a:cubicBezTo>
                <a:cubicBezTo>
                  <a:pt x="23513" y="2765"/>
                  <a:pt x="23648" y="2650"/>
                  <a:pt x="23773" y="2541"/>
                </a:cubicBezTo>
                <a:cubicBezTo>
                  <a:pt x="24029" y="2311"/>
                  <a:pt x="24269" y="2087"/>
                  <a:pt x="24508" y="1879"/>
                </a:cubicBezTo>
                <a:cubicBezTo>
                  <a:pt x="24993" y="1462"/>
                  <a:pt x="25493" y="1107"/>
                  <a:pt x="26046" y="967"/>
                </a:cubicBezTo>
                <a:cubicBezTo>
                  <a:pt x="26284" y="904"/>
                  <a:pt x="26529" y="876"/>
                  <a:pt x="26775" y="876"/>
                </a:cubicBezTo>
                <a:cubicBezTo>
                  <a:pt x="26815" y="876"/>
                  <a:pt x="26855" y="877"/>
                  <a:pt x="26896" y="878"/>
                </a:cubicBezTo>
                <a:cubicBezTo>
                  <a:pt x="27036" y="894"/>
                  <a:pt x="27182" y="904"/>
                  <a:pt x="27323" y="941"/>
                </a:cubicBezTo>
                <a:lnTo>
                  <a:pt x="27438" y="956"/>
                </a:lnTo>
                <a:lnTo>
                  <a:pt x="27547" y="982"/>
                </a:lnTo>
                <a:lnTo>
                  <a:pt x="27651" y="1008"/>
                </a:lnTo>
                <a:lnTo>
                  <a:pt x="27740" y="1045"/>
                </a:lnTo>
                <a:cubicBezTo>
                  <a:pt x="28230" y="1212"/>
                  <a:pt x="28574" y="1629"/>
                  <a:pt x="28730" y="2155"/>
                </a:cubicBezTo>
                <a:cubicBezTo>
                  <a:pt x="28808" y="2416"/>
                  <a:pt x="28850" y="2697"/>
                  <a:pt x="28845" y="2979"/>
                </a:cubicBezTo>
                <a:cubicBezTo>
                  <a:pt x="28835" y="3114"/>
                  <a:pt x="28824" y="3250"/>
                  <a:pt x="28803" y="3380"/>
                </a:cubicBezTo>
                <a:cubicBezTo>
                  <a:pt x="28777" y="3510"/>
                  <a:pt x="28741" y="3635"/>
                  <a:pt x="28694" y="3734"/>
                </a:cubicBezTo>
                <a:cubicBezTo>
                  <a:pt x="28678" y="3760"/>
                  <a:pt x="28668" y="3781"/>
                  <a:pt x="28663" y="3797"/>
                </a:cubicBezTo>
                <a:lnTo>
                  <a:pt x="28642" y="3823"/>
                </a:lnTo>
                <a:lnTo>
                  <a:pt x="28636" y="3839"/>
                </a:lnTo>
                <a:lnTo>
                  <a:pt x="28621" y="3859"/>
                </a:lnTo>
                <a:lnTo>
                  <a:pt x="28569" y="3927"/>
                </a:lnTo>
                <a:lnTo>
                  <a:pt x="28511" y="4000"/>
                </a:lnTo>
                <a:cubicBezTo>
                  <a:pt x="28428" y="4094"/>
                  <a:pt x="28329" y="4188"/>
                  <a:pt x="28225" y="4276"/>
                </a:cubicBezTo>
                <a:cubicBezTo>
                  <a:pt x="27896" y="4547"/>
                  <a:pt x="27677" y="4693"/>
                  <a:pt x="27516" y="4761"/>
                </a:cubicBezTo>
                <a:cubicBezTo>
                  <a:pt x="27318" y="4839"/>
                  <a:pt x="27245" y="4876"/>
                  <a:pt x="26896" y="4881"/>
                </a:cubicBezTo>
                <a:cubicBezTo>
                  <a:pt x="26888" y="4881"/>
                  <a:pt x="26881" y="4881"/>
                  <a:pt x="26874" y="4881"/>
                </a:cubicBezTo>
                <a:cubicBezTo>
                  <a:pt x="26462" y="4881"/>
                  <a:pt x="26128" y="4597"/>
                  <a:pt x="25744" y="4464"/>
                </a:cubicBezTo>
                <a:cubicBezTo>
                  <a:pt x="25617" y="4421"/>
                  <a:pt x="25477" y="4388"/>
                  <a:pt x="25340" y="4388"/>
                </a:cubicBezTo>
                <a:cubicBezTo>
                  <a:pt x="25264" y="4388"/>
                  <a:pt x="25189" y="4398"/>
                  <a:pt x="25118" y="4422"/>
                </a:cubicBezTo>
                <a:cubicBezTo>
                  <a:pt x="24951" y="4485"/>
                  <a:pt x="24811" y="4620"/>
                  <a:pt x="24805" y="4803"/>
                </a:cubicBezTo>
                <a:cubicBezTo>
                  <a:pt x="24805" y="4985"/>
                  <a:pt x="24941" y="5142"/>
                  <a:pt x="25097" y="5225"/>
                </a:cubicBezTo>
                <a:cubicBezTo>
                  <a:pt x="25301" y="5329"/>
                  <a:pt x="25535" y="5335"/>
                  <a:pt x="25754" y="5361"/>
                </a:cubicBezTo>
                <a:cubicBezTo>
                  <a:pt x="26004" y="5397"/>
                  <a:pt x="26249" y="5423"/>
                  <a:pt x="26499" y="5454"/>
                </a:cubicBezTo>
                <a:cubicBezTo>
                  <a:pt x="26604" y="5465"/>
                  <a:pt x="26698" y="5486"/>
                  <a:pt x="26776" y="5527"/>
                </a:cubicBezTo>
                <a:cubicBezTo>
                  <a:pt x="26843" y="5559"/>
                  <a:pt x="26843" y="5647"/>
                  <a:pt x="26776" y="5684"/>
                </a:cubicBezTo>
                <a:cubicBezTo>
                  <a:pt x="26630" y="5762"/>
                  <a:pt x="26463" y="5819"/>
                  <a:pt x="26301" y="5877"/>
                </a:cubicBezTo>
                <a:cubicBezTo>
                  <a:pt x="26010" y="5981"/>
                  <a:pt x="25676" y="6075"/>
                  <a:pt x="25441" y="6288"/>
                </a:cubicBezTo>
                <a:cubicBezTo>
                  <a:pt x="25337" y="6377"/>
                  <a:pt x="25259" y="6518"/>
                  <a:pt x="25280" y="6658"/>
                </a:cubicBezTo>
                <a:cubicBezTo>
                  <a:pt x="25301" y="6794"/>
                  <a:pt x="25405" y="6888"/>
                  <a:pt x="25535" y="6924"/>
                </a:cubicBezTo>
                <a:cubicBezTo>
                  <a:pt x="25583" y="6940"/>
                  <a:pt x="25632" y="6946"/>
                  <a:pt x="25680" y="6946"/>
                </a:cubicBezTo>
                <a:cubicBezTo>
                  <a:pt x="25780" y="6946"/>
                  <a:pt x="25880" y="6919"/>
                  <a:pt x="25978" y="6888"/>
                </a:cubicBezTo>
                <a:cubicBezTo>
                  <a:pt x="26124" y="6836"/>
                  <a:pt x="26275" y="6768"/>
                  <a:pt x="26421" y="6690"/>
                </a:cubicBezTo>
                <a:cubicBezTo>
                  <a:pt x="26562" y="6612"/>
                  <a:pt x="26692" y="6523"/>
                  <a:pt x="26828" y="6440"/>
                </a:cubicBezTo>
                <a:cubicBezTo>
                  <a:pt x="26901" y="6393"/>
                  <a:pt x="26974" y="6346"/>
                  <a:pt x="27052" y="6320"/>
                </a:cubicBezTo>
                <a:cubicBezTo>
                  <a:pt x="27073" y="6314"/>
                  <a:pt x="27088" y="6309"/>
                  <a:pt x="27104" y="6309"/>
                </a:cubicBezTo>
                <a:cubicBezTo>
                  <a:pt x="27109" y="6308"/>
                  <a:pt x="27114" y="6308"/>
                  <a:pt x="27118" y="6308"/>
                </a:cubicBezTo>
                <a:cubicBezTo>
                  <a:pt x="27157" y="6308"/>
                  <a:pt x="27181" y="6344"/>
                  <a:pt x="27167" y="6377"/>
                </a:cubicBezTo>
                <a:cubicBezTo>
                  <a:pt x="27130" y="6518"/>
                  <a:pt x="27083" y="6648"/>
                  <a:pt x="27031" y="6778"/>
                </a:cubicBezTo>
                <a:cubicBezTo>
                  <a:pt x="26958" y="6940"/>
                  <a:pt x="26880" y="7096"/>
                  <a:pt x="26791" y="7247"/>
                </a:cubicBezTo>
                <a:cubicBezTo>
                  <a:pt x="26708" y="7383"/>
                  <a:pt x="26609" y="7519"/>
                  <a:pt x="26567" y="7680"/>
                </a:cubicBezTo>
                <a:cubicBezTo>
                  <a:pt x="26510" y="7935"/>
                  <a:pt x="26635" y="8227"/>
                  <a:pt x="26922" y="8248"/>
                </a:cubicBezTo>
                <a:cubicBezTo>
                  <a:pt x="26936" y="8249"/>
                  <a:pt x="26949" y="8250"/>
                  <a:pt x="26963" y="8250"/>
                </a:cubicBezTo>
                <a:cubicBezTo>
                  <a:pt x="27270" y="8250"/>
                  <a:pt x="27443" y="7971"/>
                  <a:pt x="27558" y="7717"/>
                </a:cubicBezTo>
                <a:cubicBezTo>
                  <a:pt x="27636" y="7539"/>
                  <a:pt x="27714" y="7362"/>
                  <a:pt x="27792" y="7195"/>
                </a:cubicBezTo>
                <a:cubicBezTo>
                  <a:pt x="27810" y="7155"/>
                  <a:pt x="27931" y="6861"/>
                  <a:pt x="28007" y="6861"/>
                </a:cubicBezTo>
                <a:cubicBezTo>
                  <a:pt x="28018" y="6861"/>
                  <a:pt x="28028" y="6868"/>
                  <a:pt x="28037" y="6883"/>
                </a:cubicBezTo>
                <a:cubicBezTo>
                  <a:pt x="28193" y="7154"/>
                  <a:pt x="28141" y="7513"/>
                  <a:pt x="28147" y="7831"/>
                </a:cubicBezTo>
                <a:cubicBezTo>
                  <a:pt x="28151" y="8106"/>
                  <a:pt x="28152" y="8689"/>
                  <a:pt x="28518" y="8689"/>
                </a:cubicBezTo>
                <a:cubicBezTo>
                  <a:pt x="28556" y="8689"/>
                  <a:pt x="28597" y="8683"/>
                  <a:pt x="28642" y="8670"/>
                </a:cubicBezTo>
                <a:cubicBezTo>
                  <a:pt x="29059" y="8556"/>
                  <a:pt x="28991" y="7967"/>
                  <a:pt x="28934" y="7644"/>
                </a:cubicBezTo>
                <a:cubicBezTo>
                  <a:pt x="28835" y="7102"/>
                  <a:pt x="28537" y="6492"/>
                  <a:pt x="28532" y="5924"/>
                </a:cubicBezTo>
                <a:cubicBezTo>
                  <a:pt x="28532" y="5746"/>
                  <a:pt x="28610" y="5580"/>
                  <a:pt x="28746" y="5460"/>
                </a:cubicBezTo>
                <a:cubicBezTo>
                  <a:pt x="28850" y="5371"/>
                  <a:pt x="28980" y="5267"/>
                  <a:pt x="29053" y="5194"/>
                </a:cubicBezTo>
                <a:cubicBezTo>
                  <a:pt x="29189" y="5058"/>
                  <a:pt x="29319" y="4907"/>
                  <a:pt x="29444" y="4746"/>
                </a:cubicBezTo>
                <a:lnTo>
                  <a:pt x="29533" y="4615"/>
                </a:lnTo>
                <a:lnTo>
                  <a:pt x="29616" y="4475"/>
                </a:lnTo>
                <a:lnTo>
                  <a:pt x="29637" y="4443"/>
                </a:lnTo>
                <a:lnTo>
                  <a:pt x="29658" y="4407"/>
                </a:lnTo>
                <a:lnTo>
                  <a:pt x="29695" y="4318"/>
                </a:lnTo>
                <a:cubicBezTo>
                  <a:pt x="29715" y="4266"/>
                  <a:pt x="29741" y="4214"/>
                  <a:pt x="29762" y="4162"/>
                </a:cubicBezTo>
                <a:cubicBezTo>
                  <a:pt x="29840" y="3953"/>
                  <a:pt x="29877" y="3755"/>
                  <a:pt x="29898" y="3557"/>
                </a:cubicBezTo>
                <a:cubicBezTo>
                  <a:pt x="29913" y="3364"/>
                  <a:pt x="29919" y="3166"/>
                  <a:pt x="29913" y="2973"/>
                </a:cubicBezTo>
                <a:cubicBezTo>
                  <a:pt x="29893" y="2588"/>
                  <a:pt x="29825" y="2207"/>
                  <a:pt x="29689" y="1842"/>
                </a:cubicBezTo>
                <a:cubicBezTo>
                  <a:pt x="29559" y="1477"/>
                  <a:pt x="29356" y="1128"/>
                  <a:pt x="29069" y="826"/>
                </a:cubicBezTo>
                <a:cubicBezTo>
                  <a:pt x="28928" y="680"/>
                  <a:pt x="28772" y="550"/>
                  <a:pt x="28595" y="435"/>
                </a:cubicBezTo>
                <a:cubicBezTo>
                  <a:pt x="28418" y="326"/>
                  <a:pt x="28230" y="247"/>
                  <a:pt x="28042" y="185"/>
                </a:cubicBezTo>
                <a:lnTo>
                  <a:pt x="27896" y="143"/>
                </a:lnTo>
                <a:lnTo>
                  <a:pt x="27761" y="112"/>
                </a:lnTo>
                <a:lnTo>
                  <a:pt x="27625" y="81"/>
                </a:lnTo>
                <a:lnTo>
                  <a:pt x="27490" y="54"/>
                </a:lnTo>
                <a:cubicBezTo>
                  <a:pt x="27307" y="18"/>
                  <a:pt x="27120" y="8"/>
                  <a:pt x="26932" y="2"/>
                </a:cubicBezTo>
                <a:cubicBezTo>
                  <a:pt x="26899" y="1"/>
                  <a:pt x="26865" y="1"/>
                  <a:pt x="26831" y="1"/>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6665061" y="1109268"/>
            <a:ext cx="2637925" cy="2081684"/>
          </a:xfrm>
          <a:custGeom>
            <a:rect b="b" l="l" r="r" t="t"/>
            <a:pathLst>
              <a:path extrusionOk="0" h="8319" w="10542">
                <a:moveTo>
                  <a:pt x="185" y="1"/>
                </a:moveTo>
                <a:cubicBezTo>
                  <a:pt x="69" y="1"/>
                  <a:pt x="0" y="128"/>
                  <a:pt x="72" y="214"/>
                </a:cubicBezTo>
                <a:cubicBezTo>
                  <a:pt x="432" y="704"/>
                  <a:pt x="1213" y="1867"/>
                  <a:pt x="1458" y="3071"/>
                </a:cubicBezTo>
                <a:cubicBezTo>
                  <a:pt x="1787" y="4661"/>
                  <a:pt x="1682" y="6641"/>
                  <a:pt x="2798" y="7532"/>
                </a:cubicBezTo>
                <a:cubicBezTo>
                  <a:pt x="3689" y="8248"/>
                  <a:pt x="4745" y="8319"/>
                  <a:pt x="5127" y="8319"/>
                </a:cubicBezTo>
                <a:cubicBezTo>
                  <a:pt x="5221" y="8319"/>
                  <a:pt x="5274" y="8314"/>
                  <a:pt x="5274" y="8314"/>
                </a:cubicBezTo>
                <a:cubicBezTo>
                  <a:pt x="5274" y="8314"/>
                  <a:pt x="5327" y="8319"/>
                  <a:pt x="5420" y="8319"/>
                </a:cubicBezTo>
                <a:cubicBezTo>
                  <a:pt x="5801" y="8319"/>
                  <a:pt x="6854" y="8248"/>
                  <a:pt x="7750" y="7532"/>
                </a:cubicBezTo>
                <a:cubicBezTo>
                  <a:pt x="8860" y="6641"/>
                  <a:pt x="8755" y="4661"/>
                  <a:pt x="9084" y="3071"/>
                </a:cubicBezTo>
                <a:cubicBezTo>
                  <a:pt x="9329" y="1867"/>
                  <a:pt x="10111" y="699"/>
                  <a:pt x="10470" y="214"/>
                </a:cubicBezTo>
                <a:cubicBezTo>
                  <a:pt x="10542" y="128"/>
                  <a:pt x="10468" y="1"/>
                  <a:pt x="10357" y="1"/>
                </a:cubicBezTo>
                <a:cubicBezTo>
                  <a:pt x="10355" y="1"/>
                  <a:pt x="10353" y="1"/>
                  <a:pt x="10350" y="1"/>
                </a:cubicBezTo>
                <a:cubicBezTo>
                  <a:pt x="9397" y="79"/>
                  <a:pt x="6400" y="303"/>
                  <a:pt x="5274" y="303"/>
                </a:cubicBezTo>
                <a:cubicBezTo>
                  <a:pt x="4143" y="303"/>
                  <a:pt x="1156" y="79"/>
                  <a:pt x="192" y="1"/>
                </a:cubicBezTo>
                <a:cubicBezTo>
                  <a:pt x="189" y="1"/>
                  <a:pt x="187" y="1"/>
                  <a:pt x="185" y="1"/>
                </a:cubicBezTo>
                <a:close/>
              </a:path>
            </a:pathLst>
          </a:custGeom>
          <a:solidFill>
            <a:srgbClr val="EB6B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7275123" y="4269694"/>
            <a:ext cx="1420556" cy="2467793"/>
          </a:xfrm>
          <a:custGeom>
            <a:rect b="b" l="l" r="r" t="t"/>
            <a:pathLst>
              <a:path extrusionOk="0" h="9862" w="5677">
                <a:moveTo>
                  <a:pt x="923" y="0"/>
                </a:moveTo>
                <a:cubicBezTo>
                  <a:pt x="678" y="0"/>
                  <a:pt x="449" y="162"/>
                  <a:pt x="376" y="401"/>
                </a:cubicBezTo>
                <a:cubicBezTo>
                  <a:pt x="0" y="1694"/>
                  <a:pt x="131" y="2632"/>
                  <a:pt x="490" y="3638"/>
                </a:cubicBezTo>
                <a:cubicBezTo>
                  <a:pt x="626" y="4014"/>
                  <a:pt x="985" y="4577"/>
                  <a:pt x="1116" y="4832"/>
                </a:cubicBezTo>
                <a:cubicBezTo>
                  <a:pt x="1908" y="6343"/>
                  <a:pt x="2523" y="8090"/>
                  <a:pt x="2346" y="9862"/>
                </a:cubicBezTo>
                <a:lnTo>
                  <a:pt x="3310" y="9862"/>
                </a:lnTo>
                <a:cubicBezTo>
                  <a:pt x="3138" y="8095"/>
                  <a:pt x="3753" y="6349"/>
                  <a:pt x="4540" y="4832"/>
                </a:cubicBezTo>
                <a:cubicBezTo>
                  <a:pt x="4670" y="4577"/>
                  <a:pt x="5035" y="4014"/>
                  <a:pt x="5166" y="3638"/>
                </a:cubicBezTo>
                <a:cubicBezTo>
                  <a:pt x="5546" y="2632"/>
                  <a:pt x="5676" y="1694"/>
                  <a:pt x="5291" y="401"/>
                </a:cubicBezTo>
                <a:cubicBezTo>
                  <a:pt x="5218" y="162"/>
                  <a:pt x="4999" y="0"/>
                  <a:pt x="4743" y="0"/>
                </a:cubicBezTo>
                <a:close/>
              </a:path>
            </a:pathLst>
          </a:custGeom>
          <a:solidFill>
            <a:srgbClr val="EB6B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7640209" y="3067080"/>
            <a:ext cx="687632" cy="1629264"/>
          </a:xfrm>
          <a:custGeom>
            <a:rect b="b" l="l" r="r" t="t"/>
            <a:pathLst>
              <a:path extrusionOk="0" h="6511" w="2748">
                <a:moveTo>
                  <a:pt x="1116" y="0"/>
                </a:moveTo>
                <a:cubicBezTo>
                  <a:pt x="1205" y="860"/>
                  <a:pt x="1179" y="1694"/>
                  <a:pt x="1038" y="2497"/>
                </a:cubicBezTo>
                <a:cubicBezTo>
                  <a:pt x="1017" y="2622"/>
                  <a:pt x="939" y="2732"/>
                  <a:pt x="835" y="2799"/>
                </a:cubicBezTo>
                <a:cubicBezTo>
                  <a:pt x="345" y="3091"/>
                  <a:pt x="1" y="3774"/>
                  <a:pt x="1" y="4577"/>
                </a:cubicBezTo>
                <a:cubicBezTo>
                  <a:pt x="1" y="5645"/>
                  <a:pt x="611" y="6511"/>
                  <a:pt x="1377" y="6511"/>
                </a:cubicBezTo>
                <a:cubicBezTo>
                  <a:pt x="2138" y="6511"/>
                  <a:pt x="2748" y="5645"/>
                  <a:pt x="2748" y="4577"/>
                </a:cubicBezTo>
                <a:cubicBezTo>
                  <a:pt x="2748" y="3779"/>
                  <a:pt x="2404" y="3096"/>
                  <a:pt x="1914" y="2799"/>
                </a:cubicBezTo>
                <a:cubicBezTo>
                  <a:pt x="1809" y="2726"/>
                  <a:pt x="1742" y="2622"/>
                  <a:pt x="1716" y="2497"/>
                </a:cubicBezTo>
                <a:cubicBezTo>
                  <a:pt x="1570" y="1694"/>
                  <a:pt x="1549" y="855"/>
                  <a:pt x="1637" y="0"/>
                </a:cubicBezTo>
                <a:close/>
              </a:path>
            </a:pathLst>
          </a:custGeom>
          <a:solidFill>
            <a:srgbClr val="EB6B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7316912" y="4561714"/>
            <a:ext cx="1332975" cy="188425"/>
          </a:xfrm>
          <a:custGeom>
            <a:rect b="b" l="l" r="r" t="t"/>
            <a:pathLst>
              <a:path extrusionOk="0" h="753" w="5327">
                <a:moveTo>
                  <a:pt x="5301" y="1"/>
                </a:moveTo>
                <a:cubicBezTo>
                  <a:pt x="5150" y="48"/>
                  <a:pt x="5004" y="105"/>
                  <a:pt x="4858" y="162"/>
                </a:cubicBezTo>
                <a:cubicBezTo>
                  <a:pt x="4686" y="220"/>
                  <a:pt x="4509" y="272"/>
                  <a:pt x="4337" y="319"/>
                </a:cubicBezTo>
                <a:cubicBezTo>
                  <a:pt x="3987" y="407"/>
                  <a:pt x="3633" y="480"/>
                  <a:pt x="3273" y="527"/>
                </a:cubicBezTo>
                <a:cubicBezTo>
                  <a:pt x="2938" y="568"/>
                  <a:pt x="2600" y="589"/>
                  <a:pt x="2264" y="589"/>
                </a:cubicBezTo>
                <a:cubicBezTo>
                  <a:pt x="1878" y="589"/>
                  <a:pt x="1494" y="562"/>
                  <a:pt x="1115" y="506"/>
                </a:cubicBezTo>
                <a:cubicBezTo>
                  <a:pt x="751" y="454"/>
                  <a:pt x="334" y="407"/>
                  <a:pt x="26" y="178"/>
                </a:cubicBezTo>
                <a:cubicBezTo>
                  <a:pt x="21" y="178"/>
                  <a:pt x="21" y="173"/>
                  <a:pt x="16" y="173"/>
                </a:cubicBezTo>
                <a:cubicBezTo>
                  <a:pt x="10" y="225"/>
                  <a:pt x="0" y="277"/>
                  <a:pt x="0" y="329"/>
                </a:cubicBezTo>
                <a:cubicBezTo>
                  <a:pt x="235" y="517"/>
                  <a:pt x="547" y="579"/>
                  <a:pt x="834" y="631"/>
                </a:cubicBezTo>
                <a:cubicBezTo>
                  <a:pt x="1209" y="694"/>
                  <a:pt x="1590" y="736"/>
                  <a:pt x="1970" y="746"/>
                </a:cubicBezTo>
                <a:cubicBezTo>
                  <a:pt x="2079" y="751"/>
                  <a:pt x="2188" y="753"/>
                  <a:pt x="2297" y="753"/>
                </a:cubicBezTo>
                <a:cubicBezTo>
                  <a:pt x="2944" y="753"/>
                  <a:pt x="3593" y="674"/>
                  <a:pt x="4222" y="522"/>
                </a:cubicBezTo>
                <a:cubicBezTo>
                  <a:pt x="4430" y="475"/>
                  <a:pt x="4634" y="423"/>
                  <a:pt x="4837" y="355"/>
                </a:cubicBezTo>
                <a:cubicBezTo>
                  <a:pt x="4999" y="303"/>
                  <a:pt x="5171" y="251"/>
                  <a:pt x="5327" y="178"/>
                </a:cubicBezTo>
                <a:cubicBezTo>
                  <a:pt x="5317" y="121"/>
                  <a:pt x="5311" y="63"/>
                  <a:pt x="5301" y="1"/>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7318163" y="4834467"/>
            <a:ext cx="1334477" cy="226460"/>
          </a:xfrm>
          <a:custGeom>
            <a:rect b="b" l="l" r="r" t="t"/>
            <a:pathLst>
              <a:path extrusionOk="0" h="905" w="5333">
                <a:moveTo>
                  <a:pt x="5332" y="0"/>
                </a:moveTo>
                <a:lnTo>
                  <a:pt x="5332" y="0"/>
                </a:lnTo>
                <a:cubicBezTo>
                  <a:pt x="5030" y="146"/>
                  <a:pt x="4733" y="287"/>
                  <a:pt x="4415" y="396"/>
                </a:cubicBezTo>
                <a:cubicBezTo>
                  <a:pt x="4055" y="521"/>
                  <a:pt x="3685" y="615"/>
                  <a:pt x="3305" y="672"/>
                </a:cubicBezTo>
                <a:cubicBezTo>
                  <a:pt x="2980" y="721"/>
                  <a:pt x="2646" y="747"/>
                  <a:pt x="2312" y="747"/>
                </a:cubicBezTo>
                <a:cubicBezTo>
                  <a:pt x="1889" y="747"/>
                  <a:pt x="1466" y="705"/>
                  <a:pt x="1058" y="615"/>
                </a:cubicBezTo>
                <a:cubicBezTo>
                  <a:pt x="871" y="573"/>
                  <a:pt x="688" y="521"/>
                  <a:pt x="511" y="438"/>
                </a:cubicBezTo>
                <a:cubicBezTo>
                  <a:pt x="323" y="344"/>
                  <a:pt x="167" y="224"/>
                  <a:pt x="21" y="78"/>
                </a:cubicBezTo>
                <a:cubicBezTo>
                  <a:pt x="16" y="73"/>
                  <a:pt x="11" y="73"/>
                  <a:pt x="0" y="68"/>
                </a:cubicBezTo>
                <a:lnTo>
                  <a:pt x="0" y="68"/>
                </a:lnTo>
                <a:cubicBezTo>
                  <a:pt x="11" y="125"/>
                  <a:pt x="16" y="182"/>
                  <a:pt x="21" y="235"/>
                </a:cubicBezTo>
                <a:cubicBezTo>
                  <a:pt x="224" y="459"/>
                  <a:pt x="521" y="594"/>
                  <a:pt x="798" y="683"/>
                </a:cubicBezTo>
                <a:cubicBezTo>
                  <a:pt x="1163" y="803"/>
                  <a:pt x="1554" y="860"/>
                  <a:pt x="1939" y="886"/>
                </a:cubicBezTo>
                <a:cubicBezTo>
                  <a:pt x="2098" y="898"/>
                  <a:pt x="2256" y="904"/>
                  <a:pt x="2415" y="904"/>
                </a:cubicBezTo>
                <a:cubicBezTo>
                  <a:pt x="3066" y="904"/>
                  <a:pt x="3718" y="803"/>
                  <a:pt x="4342" y="610"/>
                </a:cubicBezTo>
                <a:cubicBezTo>
                  <a:pt x="4665" y="506"/>
                  <a:pt x="4999" y="386"/>
                  <a:pt x="5306" y="224"/>
                </a:cubicBezTo>
                <a:cubicBezTo>
                  <a:pt x="5317" y="151"/>
                  <a:pt x="5327" y="73"/>
                  <a:pt x="5332" y="0"/>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7348190" y="4349267"/>
            <a:ext cx="1256155" cy="119861"/>
          </a:xfrm>
          <a:custGeom>
            <a:rect b="b" l="l" r="r" t="t"/>
            <a:pathLst>
              <a:path extrusionOk="0" h="479" w="5020">
                <a:moveTo>
                  <a:pt x="4967" y="0"/>
                </a:moveTo>
                <a:cubicBezTo>
                  <a:pt x="4926" y="10"/>
                  <a:pt x="4889" y="26"/>
                  <a:pt x="4842" y="37"/>
                </a:cubicBezTo>
                <a:cubicBezTo>
                  <a:pt x="4681" y="89"/>
                  <a:pt x="4514" y="130"/>
                  <a:pt x="4347" y="162"/>
                </a:cubicBezTo>
                <a:cubicBezTo>
                  <a:pt x="4008" y="235"/>
                  <a:pt x="3654" y="266"/>
                  <a:pt x="3310" y="292"/>
                </a:cubicBezTo>
                <a:cubicBezTo>
                  <a:pt x="2899" y="318"/>
                  <a:pt x="2487" y="332"/>
                  <a:pt x="2075" y="332"/>
                </a:cubicBezTo>
                <a:cubicBezTo>
                  <a:pt x="1755" y="332"/>
                  <a:pt x="1435" y="324"/>
                  <a:pt x="1116" y="308"/>
                </a:cubicBezTo>
                <a:cubicBezTo>
                  <a:pt x="756" y="287"/>
                  <a:pt x="391" y="261"/>
                  <a:pt x="31" y="235"/>
                </a:cubicBezTo>
                <a:cubicBezTo>
                  <a:pt x="21" y="282"/>
                  <a:pt x="5" y="323"/>
                  <a:pt x="0" y="365"/>
                </a:cubicBezTo>
                <a:cubicBezTo>
                  <a:pt x="623" y="453"/>
                  <a:pt x="1259" y="475"/>
                  <a:pt x="1889" y="475"/>
                </a:cubicBezTo>
                <a:cubicBezTo>
                  <a:pt x="1965" y="475"/>
                  <a:pt x="2041" y="475"/>
                  <a:pt x="2116" y="474"/>
                </a:cubicBezTo>
                <a:cubicBezTo>
                  <a:pt x="2249" y="477"/>
                  <a:pt x="2381" y="479"/>
                  <a:pt x="2514" y="479"/>
                </a:cubicBezTo>
                <a:cubicBezTo>
                  <a:pt x="3113" y="479"/>
                  <a:pt x="3715" y="446"/>
                  <a:pt x="4295" y="339"/>
                </a:cubicBezTo>
                <a:cubicBezTo>
                  <a:pt x="4488" y="308"/>
                  <a:pt x="4676" y="261"/>
                  <a:pt x="4868" y="203"/>
                </a:cubicBezTo>
                <a:cubicBezTo>
                  <a:pt x="4920" y="188"/>
                  <a:pt x="4973" y="167"/>
                  <a:pt x="5020" y="151"/>
                </a:cubicBezTo>
                <a:cubicBezTo>
                  <a:pt x="5009" y="125"/>
                  <a:pt x="5004" y="104"/>
                  <a:pt x="4999" y="78"/>
                </a:cubicBezTo>
                <a:cubicBezTo>
                  <a:pt x="4993" y="52"/>
                  <a:pt x="4978" y="26"/>
                  <a:pt x="4967" y="0"/>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7640209" y="4127312"/>
            <a:ext cx="686381" cy="107100"/>
          </a:xfrm>
          <a:custGeom>
            <a:rect b="b" l="l" r="r" t="t"/>
            <a:pathLst>
              <a:path extrusionOk="0" h="428" w="2743">
                <a:moveTo>
                  <a:pt x="2732" y="1"/>
                </a:moveTo>
                <a:cubicBezTo>
                  <a:pt x="2690" y="11"/>
                  <a:pt x="2654" y="27"/>
                  <a:pt x="2607" y="32"/>
                </a:cubicBezTo>
                <a:cubicBezTo>
                  <a:pt x="2482" y="64"/>
                  <a:pt x="2367" y="90"/>
                  <a:pt x="2242" y="116"/>
                </a:cubicBezTo>
                <a:cubicBezTo>
                  <a:pt x="1981" y="168"/>
                  <a:pt x="1716" y="209"/>
                  <a:pt x="1444" y="241"/>
                </a:cubicBezTo>
                <a:cubicBezTo>
                  <a:pt x="1155" y="272"/>
                  <a:pt x="864" y="283"/>
                  <a:pt x="573" y="283"/>
                </a:cubicBezTo>
                <a:cubicBezTo>
                  <a:pt x="382" y="283"/>
                  <a:pt x="191" y="278"/>
                  <a:pt x="1" y="272"/>
                </a:cubicBezTo>
                <a:lnTo>
                  <a:pt x="1" y="335"/>
                </a:lnTo>
                <a:lnTo>
                  <a:pt x="1" y="392"/>
                </a:lnTo>
                <a:cubicBezTo>
                  <a:pt x="215" y="417"/>
                  <a:pt x="430" y="427"/>
                  <a:pt x="646" y="427"/>
                </a:cubicBezTo>
                <a:cubicBezTo>
                  <a:pt x="924" y="427"/>
                  <a:pt x="1200" y="410"/>
                  <a:pt x="1471" y="387"/>
                </a:cubicBezTo>
                <a:cubicBezTo>
                  <a:pt x="1747" y="361"/>
                  <a:pt x="2013" y="319"/>
                  <a:pt x="2278" y="262"/>
                </a:cubicBezTo>
                <a:cubicBezTo>
                  <a:pt x="2419" y="236"/>
                  <a:pt x="2549" y="204"/>
                  <a:pt x="2680" y="168"/>
                </a:cubicBezTo>
                <a:cubicBezTo>
                  <a:pt x="2695" y="163"/>
                  <a:pt x="2721" y="157"/>
                  <a:pt x="2742" y="152"/>
                </a:cubicBezTo>
                <a:cubicBezTo>
                  <a:pt x="2737" y="100"/>
                  <a:pt x="2737" y="48"/>
                  <a:pt x="2732" y="1"/>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7679495" y="3944893"/>
            <a:ext cx="609310" cy="65060"/>
          </a:xfrm>
          <a:custGeom>
            <a:rect b="b" l="l" r="r" t="t"/>
            <a:pathLst>
              <a:path extrusionOk="0" h="260" w="2435">
                <a:moveTo>
                  <a:pt x="2372" y="0"/>
                </a:moveTo>
                <a:cubicBezTo>
                  <a:pt x="2267" y="32"/>
                  <a:pt x="2163" y="52"/>
                  <a:pt x="2059" y="63"/>
                </a:cubicBezTo>
                <a:cubicBezTo>
                  <a:pt x="1830" y="99"/>
                  <a:pt x="1595" y="104"/>
                  <a:pt x="1360" y="110"/>
                </a:cubicBezTo>
                <a:cubicBezTo>
                  <a:pt x="1241" y="112"/>
                  <a:pt x="1121" y="114"/>
                  <a:pt x="1000" y="114"/>
                </a:cubicBezTo>
                <a:cubicBezTo>
                  <a:pt x="880" y="114"/>
                  <a:pt x="758" y="112"/>
                  <a:pt x="636" y="110"/>
                </a:cubicBezTo>
                <a:cubicBezTo>
                  <a:pt x="443" y="104"/>
                  <a:pt x="240" y="84"/>
                  <a:pt x="42" y="78"/>
                </a:cubicBezTo>
                <a:cubicBezTo>
                  <a:pt x="26" y="115"/>
                  <a:pt x="10" y="157"/>
                  <a:pt x="0" y="204"/>
                </a:cubicBezTo>
                <a:cubicBezTo>
                  <a:pt x="209" y="235"/>
                  <a:pt x="427" y="240"/>
                  <a:pt x="636" y="256"/>
                </a:cubicBezTo>
                <a:cubicBezTo>
                  <a:pt x="764" y="258"/>
                  <a:pt x="894" y="260"/>
                  <a:pt x="1026" y="260"/>
                </a:cubicBezTo>
                <a:cubicBezTo>
                  <a:pt x="1158" y="260"/>
                  <a:pt x="1293" y="258"/>
                  <a:pt x="1428" y="256"/>
                </a:cubicBezTo>
                <a:cubicBezTo>
                  <a:pt x="1668" y="245"/>
                  <a:pt x="1908" y="235"/>
                  <a:pt x="2147" y="204"/>
                </a:cubicBezTo>
                <a:cubicBezTo>
                  <a:pt x="2236" y="188"/>
                  <a:pt x="2340" y="167"/>
                  <a:pt x="2434" y="141"/>
                </a:cubicBezTo>
                <a:cubicBezTo>
                  <a:pt x="2419" y="99"/>
                  <a:pt x="2398" y="47"/>
                  <a:pt x="2377" y="0"/>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7795352" y="3769981"/>
            <a:ext cx="362834" cy="61307"/>
          </a:xfrm>
          <a:custGeom>
            <a:rect b="b" l="l" r="r" t="t"/>
            <a:pathLst>
              <a:path extrusionOk="0" h="245" w="1450">
                <a:moveTo>
                  <a:pt x="1320" y="1"/>
                </a:moveTo>
                <a:cubicBezTo>
                  <a:pt x="1262" y="22"/>
                  <a:pt x="1200" y="48"/>
                  <a:pt x="1137" y="69"/>
                </a:cubicBezTo>
                <a:cubicBezTo>
                  <a:pt x="1007" y="100"/>
                  <a:pt x="877" y="121"/>
                  <a:pt x="741" y="126"/>
                </a:cubicBezTo>
                <a:cubicBezTo>
                  <a:pt x="708" y="127"/>
                  <a:pt x="676" y="128"/>
                  <a:pt x="643" y="128"/>
                </a:cubicBezTo>
                <a:cubicBezTo>
                  <a:pt x="543" y="128"/>
                  <a:pt x="443" y="122"/>
                  <a:pt x="345" y="110"/>
                </a:cubicBezTo>
                <a:cubicBezTo>
                  <a:pt x="267" y="100"/>
                  <a:pt x="189" y="79"/>
                  <a:pt x="110" y="69"/>
                </a:cubicBezTo>
                <a:cubicBezTo>
                  <a:pt x="69" y="95"/>
                  <a:pt x="37" y="126"/>
                  <a:pt x="1" y="157"/>
                </a:cubicBezTo>
                <a:cubicBezTo>
                  <a:pt x="105" y="199"/>
                  <a:pt x="215" y="215"/>
                  <a:pt x="314" y="230"/>
                </a:cubicBezTo>
                <a:cubicBezTo>
                  <a:pt x="417" y="238"/>
                  <a:pt x="523" y="245"/>
                  <a:pt x="629" y="245"/>
                </a:cubicBezTo>
                <a:cubicBezTo>
                  <a:pt x="673" y="245"/>
                  <a:pt x="718" y="244"/>
                  <a:pt x="762" y="241"/>
                </a:cubicBezTo>
                <a:cubicBezTo>
                  <a:pt x="903" y="235"/>
                  <a:pt x="1049" y="209"/>
                  <a:pt x="1184" y="178"/>
                </a:cubicBezTo>
                <a:cubicBezTo>
                  <a:pt x="1257" y="157"/>
                  <a:pt x="1330" y="136"/>
                  <a:pt x="1398" y="110"/>
                </a:cubicBezTo>
                <a:cubicBezTo>
                  <a:pt x="1419" y="105"/>
                  <a:pt x="1434" y="100"/>
                  <a:pt x="1450" y="95"/>
                </a:cubicBezTo>
                <a:cubicBezTo>
                  <a:pt x="1413" y="58"/>
                  <a:pt x="1367" y="27"/>
                  <a:pt x="1320" y="1"/>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7908957" y="3594068"/>
            <a:ext cx="150138" cy="40538"/>
          </a:xfrm>
          <a:custGeom>
            <a:rect b="b" l="l" r="r" t="t"/>
            <a:pathLst>
              <a:path extrusionOk="0" h="162" w="600">
                <a:moveTo>
                  <a:pt x="579" y="0"/>
                </a:moveTo>
                <a:cubicBezTo>
                  <a:pt x="553" y="5"/>
                  <a:pt x="527" y="5"/>
                  <a:pt x="496" y="16"/>
                </a:cubicBezTo>
                <a:cubicBezTo>
                  <a:pt x="417" y="26"/>
                  <a:pt x="344" y="31"/>
                  <a:pt x="266" y="31"/>
                </a:cubicBezTo>
                <a:cubicBezTo>
                  <a:pt x="183" y="31"/>
                  <a:pt x="99" y="26"/>
                  <a:pt x="21" y="21"/>
                </a:cubicBezTo>
                <a:cubicBezTo>
                  <a:pt x="16" y="68"/>
                  <a:pt x="6" y="104"/>
                  <a:pt x="0" y="151"/>
                </a:cubicBezTo>
                <a:cubicBezTo>
                  <a:pt x="89" y="162"/>
                  <a:pt x="188" y="162"/>
                  <a:pt x="277" y="162"/>
                </a:cubicBezTo>
                <a:cubicBezTo>
                  <a:pt x="370" y="162"/>
                  <a:pt x="459" y="157"/>
                  <a:pt x="548" y="136"/>
                </a:cubicBezTo>
                <a:cubicBezTo>
                  <a:pt x="569" y="136"/>
                  <a:pt x="579" y="130"/>
                  <a:pt x="600" y="130"/>
                </a:cubicBezTo>
                <a:cubicBezTo>
                  <a:pt x="595" y="84"/>
                  <a:pt x="589" y="42"/>
                  <a:pt x="579" y="0"/>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7925972" y="3438674"/>
            <a:ext cx="117608" cy="36033"/>
          </a:xfrm>
          <a:custGeom>
            <a:rect b="b" l="l" r="r" t="t"/>
            <a:pathLst>
              <a:path extrusionOk="0" h="144" w="470">
                <a:moveTo>
                  <a:pt x="5" y="1"/>
                </a:moveTo>
                <a:cubicBezTo>
                  <a:pt x="5" y="37"/>
                  <a:pt x="5" y="74"/>
                  <a:pt x="0" y="105"/>
                </a:cubicBezTo>
                <a:lnTo>
                  <a:pt x="94" y="126"/>
                </a:lnTo>
                <a:cubicBezTo>
                  <a:pt x="160" y="138"/>
                  <a:pt x="215" y="144"/>
                  <a:pt x="271" y="144"/>
                </a:cubicBezTo>
                <a:cubicBezTo>
                  <a:pt x="290" y="144"/>
                  <a:pt x="309" y="143"/>
                  <a:pt x="329" y="142"/>
                </a:cubicBezTo>
                <a:cubicBezTo>
                  <a:pt x="375" y="142"/>
                  <a:pt x="422" y="131"/>
                  <a:pt x="469" y="126"/>
                </a:cubicBezTo>
                <a:cubicBezTo>
                  <a:pt x="469" y="89"/>
                  <a:pt x="459" y="48"/>
                  <a:pt x="459" y="11"/>
                </a:cubicBezTo>
                <a:cubicBezTo>
                  <a:pt x="407" y="17"/>
                  <a:pt x="365" y="22"/>
                  <a:pt x="313" y="22"/>
                </a:cubicBezTo>
                <a:cubicBezTo>
                  <a:pt x="245" y="22"/>
                  <a:pt x="183" y="22"/>
                  <a:pt x="115" y="17"/>
                </a:cubicBezTo>
                <a:cubicBezTo>
                  <a:pt x="84" y="17"/>
                  <a:pt x="42" y="1"/>
                  <a:pt x="5" y="1"/>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7929726" y="3273021"/>
            <a:ext cx="108600" cy="29778"/>
          </a:xfrm>
          <a:custGeom>
            <a:rect b="b" l="l" r="r" t="t"/>
            <a:pathLst>
              <a:path extrusionOk="0" h="119" w="434">
                <a:moveTo>
                  <a:pt x="230" y="1"/>
                </a:moveTo>
                <a:cubicBezTo>
                  <a:pt x="152" y="1"/>
                  <a:pt x="79" y="1"/>
                  <a:pt x="1" y="11"/>
                </a:cubicBezTo>
                <a:lnTo>
                  <a:pt x="1" y="110"/>
                </a:lnTo>
                <a:cubicBezTo>
                  <a:pt x="39" y="117"/>
                  <a:pt x="73" y="119"/>
                  <a:pt x="106" y="119"/>
                </a:cubicBezTo>
                <a:cubicBezTo>
                  <a:pt x="149" y="119"/>
                  <a:pt x="191" y="116"/>
                  <a:pt x="235" y="116"/>
                </a:cubicBezTo>
                <a:cubicBezTo>
                  <a:pt x="303" y="116"/>
                  <a:pt x="366" y="116"/>
                  <a:pt x="433" y="110"/>
                </a:cubicBezTo>
                <a:lnTo>
                  <a:pt x="433" y="1"/>
                </a:ln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7427764" y="5186543"/>
            <a:ext cx="1140048" cy="153643"/>
          </a:xfrm>
          <a:custGeom>
            <a:rect b="b" l="l" r="r" t="t"/>
            <a:pathLst>
              <a:path extrusionOk="0" h="614" w="4556">
                <a:moveTo>
                  <a:pt x="4556" y="0"/>
                </a:moveTo>
                <a:lnTo>
                  <a:pt x="4556" y="0"/>
                </a:lnTo>
                <a:cubicBezTo>
                  <a:pt x="3998" y="198"/>
                  <a:pt x="3409" y="313"/>
                  <a:pt x="2825" y="386"/>
                </a:cubicBezTo>
                <a:cubicBezTo>
                  <a:pt x="2475" y="428"/>
                  <a:pt x="2123" y="449"/>
                  <a:pt x="1772" y="449"/>
                </a:cubicBezTo>
                <a:cubicBezTo>
                  <a:pt x="1507" y="449"/>
                  <a:pt x="1242" y="437"/>
                  <a:pt x="980" y="412"/>
                </a:cubicBezTo>
                <a:cubicBezTo>
                  <a:pt x="652" y="381"/>
                  <a:pt x="328" y="329"/>
                  <a:pt x="0" y="261"/>
                </a:cubicBezTo>
                <a:lnTo>
                  <a:pt x="0" y="261"/>
                </a:lnTo>
                <a:cubicBezTo>
                  <a:pt x="21" y="303"/>
                  <a:pt x="47" y="350"/>
                  <a:pt x="68" y="391"/>
                </a:cubicBezTo>
                <a:cubicBezTo>
                  <a:pt x="670" y="538"/>
                  <a:pt x="1298" y="614"/>
                  <a:pt x="1924" y="614"/>
                </a:cubicBezTo>
                <a:cubicBezTo>
                  <a:pt x="2523" y="614"/>
                  <a:pt x="3120" y="544"/>
                  <a:pt x="3690" y="402"/>
                </a:cubicBezTo>
                <a:cubicBezTo>
                  <a:pt x="3956" y="334"/>
                  <a:pt x="4232" y="251"/>
                  <a:pt x="4493" y="157"/>
                </a:cubicBezTo>
                <a:cubicBezTo>
                  <a:pt x="4519" y="105"/>
                  <a:pt x="4535" y="52"/>
                  <a:pt x="4556" y="0"/>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7594667" y="5532112"/>
            <a:ext cx="794480" cy="97090"/>
          </a:xfrm>
          <a:custGeom>
            <a:rect b="b" l="l" r="r" t="t"/>
            <a:pathLst>
              <a:path extrusionOk="0" h="388" w="3175">
                <a:moveTo>
                  <a:pt x="3174" y="1"/>
                </a:moveTo>
                <a:cubicBezTo>
                  <a:pt x="3164" y="1"/>
                  <a:pt x="3164" y="1"/>
                  <a:pt x="3159" y="11"/>
                </a:cubicBezTo>
                <a:cubicBezTo>
                  <a:pt x="3008" y="48"/>
                  <a:pt x="2867" y="89"/>
                  <a:pt x="2716" y="121"/>
                </a:cubicBezTo>
                <a:cubicBezTo>
                  <a:pt x="2403" y="183"/>
                  <a:pt x="2085" y="220"/>
                  <a:pt x="1767" y="235"/>
                </a:cubicBezTo>
                <a:cubicBezTo>
                  <a:pt x="1657" y="242"/>
                  <a:pt x="1547" y="245"/>
                  <a:pt x="1437" y="245"/>
                </a:cubicBezTo>
                <a:cubicBezTo>
                  <a:pt x="953" y="245"/>
                  <a:pt x="476" y="183"/>
                  <a:pt x="0" y="89"/>
                </a:cubicBezTo>
                <a:lnTo>
                  <a:pt x="0" y="89"/>
                </a:lnTo>
                <a:cubicBezTo>
                  <a:pt x="26" y="147"/>
                  <a:pt x="58" y="199"/>
                  <a:pt x="84" y="256"/>
                </a:cubicBezTo>
                <a:cubicBezTo>
                  <a:pt x="498" y="350"/>
                  <a:pt x="933" y="388"/>
                  <a:pt x="1364" y="388"/>
                </a:cubicBezTo>
                <a:cubicBezTo>
                  <a:pt x="1508" y="388"/>
                  <a:pt x="1651" y="384"/>
                  <a:pt x="1793" y="376"/>
                </a:cubicBezTo>
                <a:cubicBezTo>
                  <a:pt x="2111" y="355"/>
                  <a:pt x="2434" y="303"/>
                  <a:pt x="2758" y="235"/>
                </a:cubicBezTo>
                <a:cubicBezTo>
                  <a:pt x="2867" y="209"/>
                  <a:pt x="2976" y="183"/>
                  <a:pt x="3096" y="157"/>
                </a:cubicBezTo>
                <a:lnTo>
                  <a:pt x="3174" y="1"/>
                </a:ln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7717280" y="5773336"/>
            <a:ext cx="558513" cy="109101"/>
          </a:xfrm>
          <a:custGeom>
            <a:rect b="b" l="l" r="r" t="t"/>
            <a:pathLst>
              <a:path extrusionOk="0" h="436" w="2232">
                <a:moveTo>
                  <a:pt x="2231" y="1"/>
                </a:moveTo>
                <a:lnTo>
                  <a:pt x="2231" y="1"/>
                </a:lnTo>
                <a:cubicBezTo>
                  <a:pt x="2153" y="17"/>
                  <a:pt x="2090" y="43"/>
                  <a:pt x="2017" y="69"/>
                </a:cubicBezTo>
                <a:cubicBezTo>
                  <a:pt x="1918" y="100"/>
                  <a:pt x="1814" y="131"/>
                  <a:pt x="1710" y="157"/>
                </a:cubicBezTo>
                <a:cubicBezTo>
                  <a:pt x="1517" y="209"/>
                  <a:pt x="1314" y="246"/>
                  <a:pt x="1110" y="262"/>
                </a:cubicBezTo>
                <a:cubicBezTo>
                  <a:pt x="1000" y="272"/>
                  <a:pt x="891" y="277"/>
                  <a:pt x="783" y="277"/>
                </a:cubicBezTo>
                <a:cubicBezTo>
                  <a:pt x="521" y="277"/>
                  <a:pt x="262" y="251"/>
                  <a:pt x="0" y="225"/>
                </a:cubicBezTo>
                <a:lnTo>
                  <a:pt x="0" y="225"/>
                </a:lnTo>
                <a:cubicBezTo>
                  <a:pt x="16" y="277"/>
                  <a:pt x="37" y="324"/>
                  <a:pt x="58" y="376"/>
                </a:cubicBezTo>
                <a:cubicBezTo>
                  <a:pt x="246" y="419"/>
                  <a:pt x="446" y="435"/>
                  <a:pt x="645" y="435"/>
                </a:cubicBezTo>
                <a:cubicBezTo>
                  <a:pt x="811" y="435"/>
                  <a:pt x="975" y="424"/>
                  <a:pt x="1131" y="407"/>
                </a:cubicBezTo>
                <a:cubicBezTo>
                  <a:pt x="1340" y="387"/>
                  <a:pt x="1548" y="350"/>
                  <a:pt x="1757" y="288"/>
                </a:cubicBezTo>
                <a:cubicBezTo>
                  <a:pt x="1861" y="262"/>
                  <a:pt x="1960" y="230"/>
                  <a:pt x="2059" y="199"/>
                </a:cubicBezTo>
                <a:cubicBezTo>
                  <a:pt x="2096" y="183"/>
                  <a:pt x="2137" y="173"/>
                  <a:pt x="2168" y="157"/>
                </a:cubicBezTo>
                <a:cubicBezTo>
                  <a:pt x="2189" y="105"/>
                  <a:pt x="2205" y="53"/>
                  <a:pt x="2231" y="1"/>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7787595" y="6009554"/>
            <a:ext cx="402120" cy="79824"/>
          </a:xfrm>
          <a:custGeom>
            <a:rect b="b" l="l" r="r" t="t"/>
            <a:pathLst>
              <a:path extrusionOk="0" h="319" w="1607">
                <a:moveTo>
                  <a:pt x="1606" y="0"/>
                </a:moveTo>
                <a:cubicBezTo>
                  <a:pt x="1502" y="37"/>
                  <a:pt x="1398" y="73"/>
                  <a:pt x="1293" y="99"/>
                </a:cubicBezTo>
                <a:cubicBezTo>
                  <a:pt x="1137" y="141"/>
                  <a:pt x="981" y="167"/>
                  <a:pt x="819" y="178"/>
                </a:cubicBezTo>
                <a:cubicBezTo>
                  <a:pt x="743" y="183"/>
                  <a:pt x="669" y="186"/>
                  <a:pt x="594" y="186"/>
                </a:cubicBezTo>
                <a:cubicBezTo>
                  <a:pt x="397" y="186"/>
                  <a:pt x="201" y="168"/>
                  <a:pt x="1" y="141"/>
                </a:cubicBezTo>
                <a:lnTo>
                  <a:pt x="1" y="141"/>
                </a:lnTo>
                <a:lnTo>
                  <a:pt x="42" y="277"/>
                </a:lnTo>
                <a:cubicBezTo>
                  <a:pt x="201" y="305"/>
                  <a:pt x="365" y="318"/>
                  <a:pt x="529" y="318"/>
                </a:cubicBezTo>
                <a:cubicBezTo>
                  <a:pt x="634" y="318"/>
                  <a:pt x="738" y="313"/>
                  <a:pt x="840" y="303"/>
                </a:cubicBezTo>
                <a:cubicBezTo>
                  <a:pt x="1007" y="292"/>
                  <a:pt x="1179" y="266"/>
                  <a:pt x="1340" y="224"/>
                </a:cubicBezTo>
                <a:cubicBezTo>
                  <a:pt x="1413" y="204"/>
                  <a:pt x="1491" y="188"/>
                  <a:pt x="1559" y="167"/>
                </a:cubicBezTo>
                <a:cubicBezTo>
                  <a:pt x="1575" y="115"/>
                  <a:pt x="1596" y="63"/>
                  <a:pt x="1606" y="0"/>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7843647" y="6252029"/>
            <a:ext cx="287264" cy="64060"/>
          </a:xfrm>
          <a:custGeom>
            <a:rect b="b" l="l" r="r" t="t"/>
            <a:pathLst>
              <a:path extrusionOk="0" h="256" w="1148">
                <a:moveTo>
                  <a:pt x="1147" y="1"/>
                </a:moveTo>
                <a:cubicBezTo>
                  <a:pt x="1121" y="6"/>
                  <a:pt x="1095" y="16"/>
                  <a:pt x="1069" y="27"/>
                </a:cubicBezTo>
                <a:cubicBezTo>
                  <a:pt x="939" y="63"/>
                  <a:pt x="809" y="89"/>
                  <a:pt x="678" y="105"/>
                </a:cubicBezTo>
                <a:cubicBezTo>
                  <a:pt x="583" y="113"/>
                  <a:pt x="488" y="118"/>
                  <a:pt x="392" y="118"/>
                </a:cubicBezTo>
                <a:cubicBezTo>
                  <a:pt x="357" y="118"/>
                  <a:pt x="322" y="117"/>
                  <a:pt x="287" y="115"/>
                </a:cubicBezTo>
                <a:cubicBezTo>
                  <a:pt x="188" y="110"/>
                  <a:pt x="95" y="95"/>
                  <a:pt x="1" y="84"/>
                </a:cubicBezTo>
                <a:lnTo>
                  <a:pt x="1" y="84"/>
                </a:lnTo>
                <a:cubicBezTo>
                  <a:pt x="6" y="131"/>
                  <a:pt x="16" y="173"/>
                  <a:pt x="27" y="225"/>
                </a:cubicBezTo>
                <a:cubicBezTo>
                  <a:pt x="135" y="247"/>
                  <a:pt x="250" y="256"/>
                  <a:pt x="365" y="256"/>
                </a:cubicBezTo>
                <a:cubicBezTo>
                  <a:pt x="472" y="256"/>
                  <a:pt x="578" y="248"/>
                  <a:pt x="678" y="235"/>
                </a:cubicBezTo>
                <a:cubicBezTo>
                  <a:pt x="830" y="220"/>
                  <a:pt x="970" y="188"/>
                  <a:pt x="1116" y="147"/>
                </a:cubicBezTo>
                <a:lnTo>
                  <a:pt x="1121" y="147"/>
                </a:lnTo>
                <a:cubicBezTo>
                  <a:pt x="1127" y="95"/>
                  <a:pt x="1142" y="53"/>
                  <a:pt x="1147" y="1"/>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11399171" y="703642"/>
            <a:ext cx="30278" cy="306785"/>
          </a:xfrm>
          <a:custGeom>
            <a:rect b="b" l="l" r="r" t="t"/>
            <a:pathLst>
              <a:path extrusionOk="0" fill="none" h="1226" w="121">
                <a:moveTo>
                  <a:pt x="0" y="1"/>
                </a:moveTo>
                <a:cubicBezTo>
                  <a:pt x="78" y="261"/>
                  <a:pt x="120" y="543"/>
                  <a:pt x="115" y="819"/>
                </a:cubicBezTo>
                <a:cubicBezTo>
                  <a:pt x="105" y="955"/>
                  <a:pt x="94" y="1095"/>
                  <a:pt x="73" y="122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11345622" y="1393531"/>
            <a:ext cx="194679" cy="681133"/>
          </a:xfrm>
          <a:custGeom>
            <a:rect b="b" l="l" r="r" t="t"/>
            <a:pathLst>
              <a:path extrusionOk="0" fill="none" h="2722" w="778">
                <a:moveTo>
                  <a:pt x="407" y="2722"/>
                </a:moveTo>
                <a:cubicBezTo>
                  <a:pt x="308" y="2180"/>
                  <a:pt x="6" y="1570"/>
                  <a:pt x="1" y="1002"/>
                </a:cubicBezTo>
                <a:cubicBezTo>
                  <a:pt x="1" y="825"/>
                  <a:pt x="79" y="658"/>
                  <a:pt x="214" y="538"/>
                </a:cubicBezTo>
                <a:cubicBezTo>
                  <a:pt x="319" y="449"/>
                  <a:pt x="449" y="345"/>
                  <a:pt x="522" y="272"/>
                </a:cubicBezTo>
                <a:cubicBezTo>
                  <a:pt x="605" y="189"/>
                  <a:pt x="689" y="95"/>
                  <a:pt x="777"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10160030" y="380343"/>
            <a:ext cx="1163570" cy="420140"/>
          </a:xfrm>
          <a:custGeom>
            <a:rect b="b" l="l" r="r" t="t"/>
            <a:pathLst>
              <a:path extrusionOk="0" fill="none" h="1679" w="4650">
                <a:moveTo>
                  <a:pt x="1" y="1678"/>
                </a:moveTo>
                <a:cubicBezTo>
                  <a:pt x="256" y="1449"/>
                  <a:pt x="496" y="1220"/>
                  <a:pt x="736" y="1011"/>
                </a:cubicBezTo>
                <a:cubicBezTo>
                  <a:pt x="1220" y="594"/>
                  <a:pt x="1721" y="245"/>
                  <a:pt x="2278" y="99"/>
                </a:cubicBezTo>
                <a:cubicBezTo>
                  <a:pt x="2549" y="26"/>
                  <a:pt x="2836" y="0"/>
                  <a:pt x="3123" y="16"/>
                </a:cubicBezTo>
                <a:cubicBezTo>
                  <a:pt x="3269" y="26"/>
                  <a:pt x="3409" y="42"/>
                  <a:pt x="3555" y="73"/>
                </a:cubicBezTo>
                <a:lnTo>
                  <a:pt x="3665" y="94"/>
                </a:lnTo>
                <a:lnTo>
                  <a:pt x="3774" y="120"/>
                </a:lnTo>
                <a:lnTo>
                  <a:pt x="3879" y="146"/>
                </a:lnTo>
                <a:lnTo>
                  <a:pt x="3972" y="177"/>
                </a:lnTo>
                <a:cubicBezTo>
                  <a:pt x="4243" y="276"/>
                  <a:pt x="4473" y="443"/>
                  <a:pt x="4650" y="67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8780259" y="3017535"/>
            <a:ext cx="397866" cy="456674"/>
          </a:xfrm>
          <a:custGeom>
            <a:rect b="b" l="l" r="r" t="t"/>
            <a:pathLst>
              <a:path extrusionOk="0" fill="none" h="1825" w="1590">
                <a:moveTo>
                  <a:pt x="0" y="1825"/>
                </a:moveTo>
                <a:cubicBezTo>
                  <a:pt x="636" y="1345"/>
                  <a:pt x="1162" y="720"/>
                  <a:pt x="159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8090124" y="1964810"/>
            <a:ext cx="561266" cy="561271"/>
          </a:xfrm>
          <a:custGeom>
            <a:rect b="b" l="l" r="r" t="t"/>
            <a:pathLst>
              <a:path extrusionOk="0" h="2243" w="2243">
                <a:moveTo>
                  <a:pt x="455" y="0"/>
                </a:moveTo>
                <a:cubicBezTo>
                  <a:pt x="408" y="0"/>
                  <a:pt x="360" y="9"/>
                  <a:pt x="314" y="27"/>
                </a:cubicBezTo>
                <a:cubicBezTo>
                  <a:pt x="79" y="121"/>
                  <a:pt x="11" y="387"/>
                  <a:pt x="6" y="616"/>
                </a:cubicBezTo>
                <a:cubicBezTo>
                  <a:pt x="1" y="877"/>
                  <a:pt x="27" y="1137"/>
                  <a:pt x="84" y="1382"/>
                </a:cubicBezTo>
                <a:cubicBezTo>
                  <a:pt x="147" y="1664"/>
                  <a:pt x="298" y="1950"/>
                  <a:pt x="392" y="2185"/>
                </a:cubicBezTo>
                <a:cubicBezTo>
                  <a:pt x="400" y="2210"/>
                  <a:pt x="416" y="2243"/>
                  <a:pt x="444" y="2243"/>
                </a:cubicBezTo>
                <a:cubicBezTo>
                  <a:pt x="450" y="2243"/>
                  <a:pt x="457" y="2241"/>
                  <a:pt x="465" y="2237"/>
                </a:cubicBezTo>
                <a:cubicBezTo>
                  <a:pt x="600" y="2164"/>
                  <a:pt x="725" y="2075"/>
                  <a:pt x="856" y="1992"/>
                </a:cubicBezTo>
                <a:cubicBezTo>
                  <a:pt x="986" y="1903"/>
                  <a:pt x="1106" y="1820"/>
                  <a:pt x="1236" y="1737"/>
                </a:cubicBezTo>
                <a:cubicBezTo>
                  <a:pt x="1366" y="1648"/>
                  <a:pt x="1492" y="1565"/>
                  <a:pt x="1622" y="1481"/>
                </a:cubicBezTo>
                <a:cubicBezTo>
                  <a:pt x="1737" y="1403"/>
                  <a:pt x="1856" y="1330"/>
                  <a:pt x="1961" y="1242"/>
                </a:cubicBezTo>
                <a:cubicBezTo>
                  <a:pt x="2143" y="1085"/>
                  <a:pt x="2242" y="835"/>
                  <a:pt x="2107" y="616"/>
                </a:cubicBezTo>
                <a:cubicBezTo>
                  <a:pt x="2005" y="446"/>
                  <a:pt x="1820" y="363"/>
                  <a:pt x="1629" y="363"/>
                </a:cubicBezTo>
                <a:cubicBezTo>
                  <a:pt x="1585" y="363"/>
                  <a:pt x="1541" y="368"/>
                  <a:pt x="1497" y="376"/>
                </a:cubicBezTo>
                <a:cubicBezTo>
                  <a:pt x="1283" y="418"/>
                  <a:pt x="1116" y="564"/>
                  <a:pt x="976" y="731"/>
                </a:cubicBezTo>
                <a:cubicBezTo>
                  <a:pt x="991" y="564"/>
                  <a:pt x="965" y="387"/>
                  <a:pt x="871" y="246"/>
                </a:cubicBezTo>
                <a:cubicBezTo>
                  <a:pt x="782" y="104"/>
                  <a:pt x="620" y="0"/>
                  <a:pt x="455" y="0"/>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6964587" y="1248147"/>
            <a:ext cx="310786" cy="319297"/>
          </a:xfrm>
          <a:custGeom>
            <a:rect b="b" l="l" r="r" t="t"/>
            <a:pathLst>
              <a:path extrusionOk="0" h="1276" w="1242">
                <a:moveTo>
                  <a:pt x="876" y="1"/>
                </a:moveTo>
                <a:cubicBezTo>
                  <a:pt x="773" y="1"/>
                  <a:pt x="688" y="77"/>
                  <a:pt x="668" y="191"/>
                </a:cubicBezTo>
                <a:cubicBezTo>
                  <a:pt x="652" y="254"/>
                  <a:pt x="647" y="332"/>
                  <a:pt x="647" y="400"/>
                </a:cubicBezTo>
                <a:cubicBezTo>
                  <a:pt x="566" y="373"/>
                  <a:pt x="480" y="357"/>
                  <a:pt x="396" y="357"/>
                </a:cubicBezTo>
                <a:cubicBezTo>
                  <a:pt x="366" y="357"/>
                  <a:pt x="337" y="359"/>
                  <a:pt x="308" y="363"/>
                </a:cubicBezTo>
                <a:cubicBezTo>
                  <a:pt x="178" y="389"/>
                  <a:pt x="53" y="488"/>
                  <a:pt x="27" y="624"/>
                </a:cubicBezTo>
                <a:cubicBezTo>
                  <a:pt x="1" y="764"/>
                  <a:pt x="74" y="874"/>
                  <a:pt x="178" y="952"/>
                </a:cubicBezTo>
                <a:cubicBezTo>
                  <a:pt x="298" y="1041"/>
                  <a:pt x="444" y="1103"/>
                  <a:pt x="585" y="1155"/>
                </a:cubicBezTo>
                <a:cubicBezTo>
                  <a:pt x="668" y="1187"/>
                  <a:pt x="746" y="1213"/>
                  <a:pt x="830" y="1234"/>
                </a:cubicBezTo>
                <a:cubicBezTo>
                  <a:pt x="913" y="1249"/>
                  <a:pt x="1007" y="1275"/>
                  <a:pt x="1095" y="1275"/>
                </a:cubicBezTo>
                <a:cubicBezTo>
                  <a:pt x="1142" y="1275"/>
                  <a:pt x="1142" y="1239"/>
                  <a:pt x="1158" y="1207"/>
                </a:cubicBezTo>
                <a:cubicBezTo>
                  <a:pt x="1200" y="1067"/>
                  <a:pt x="1220" y="900"/>
                  <a:pt x="1236" y="754"/>
                </a:cubicBezTo>
                <a:cubicBezTo>
                  <a:pt x="1241" y="618"/>
                  <a:pt x="1236" y="462"/>
                  <a:pt x="1194" y="321"/>
                </a:cubicBezTo>
                <a:cubicBezTo>
                  <a:pt x="1158" y="196"/>
                  <a:pt x="1085" y="71"/>
                  <a:pt x="965" y="19"/>
                </a:cubicBezTo>
                <a:cubicBezTo>
                  <a:pt x="935" y="7"/>
                  <a:pt x="905" y="1"/>
                  <a:pt x="876"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8463217" y="1275672"/>
            <a:ext cx="443658" cy="418389"/>
          </a:xfrm>
          <a:custGeom>
            <a:rect b="b" l="l" r="r" t="t"/>
            <a:pathLst>
              <a:path extrusionOk="0" h="1672" w="1773">
                <a:moveTo>
                  <a:pt x="541" y="1"/>
                </a:moveTo>
                <a:cubicBezTo>
                  <a:pt x="493" y="1"/>
                  <a:pt x="444" y="10"/>
                  <a:pt x="397" y="29"/>
                </a:cubicBezTo>
                <a:cubicBezTo>
                  <a:pt x="1" y="191"/>
                  <a:pt x="188" y="722"/>
                  <a:pt x="287" y="1025"/>
                </a:cubicBezTo>
                <a:cubicBezTo>
                  <a:pt x="329" y="1134"/>
                  <a:pt x="365" y="1238"/>
                  <a:pt x="412" y="1342"/>
                </a:cubicBezTo>
                <a:cubicBezTo>
                  <a:pt x="459" y="1447"/>
                  <a:pt x="501" y="1556"/>
                  <a:pt x="574" y="1645"/>
                </a:cubicBezTo>
                <a:cubicBezTo>
                  <a:pt x="592" y="1658"/>
                  <a:pt x="610" y="1672"/>
                  <a:pt x="621" y="1672"/>
                </a:cubicBezTo>
                <a:cubicBezTo>
                  <a:pt x="623" y="1672"/>
                  <a:pt x="625" y="1672"/>
                  <a:pt x="626" y="1671"/>
                </a:cubicBezTo>
                <a:cubicBezTo>
                  <a:pt x="720" y="1645"/>
                  <a:pt x="803" y="1593"/>
                  <a:pt x="887" y="1541"/>
                </a:cubicBezTo>
                <a:lnTo>
                  <a:pt x="1142" y="1384"/>
                </a:lnTo>
                <a:cubicBezTo>
                  <a:pt x="1298" y="1280"/>
                  <a:pt x="1460" y="1181"/>
                  <a:pt x="1590" y="1051"/>
                </a:cubicBezTo>
                <a:cubicBezTo>
                  <a:pt x="1700" y="941"/>
                  <a:pt x="1773" y="790"/>
                  <a:pt x="1736" y="628"/>
                </a:cubicBezTo>
                <a:cubicBezTo>
                  <a:pt x="1689" y="462"/>
                  <a:pt x="1554" y="352"/>
                  <a:pt x="1387" y="342"/>
                </a:cubicBezTo>
                <a:cubicBezTo>
                  <a:pt x="1372" y="340"/>
                  <a:pt x="1358" y="340"/>
                  <a:pt x="1343" y="340"/>
                </a:cubicBezTo>
                <a:cubicBezTo>
                  <a:pt x="1200" y="340"/>
                  <a:pt x="1073" y="407"/>
                  <a:pt x="954" y="488"/>
                </a:cubicBezTo>
                <a:cubicBezTo>
                  <a:pt x="954" y="462"/>
                  <a:pt x="954" y="430"/>
                  <a:pt x="944" y="404"/>
                </a:cubicBezTo>
                <a:cubicBezTo>
                  <a:pt x="934" y="321"/>
                  <a:pt x="908" y="237"/>
                  <a:pt x="855" y="164"/>
                </a:cubicBezTo>
                <a:cubicBezTo>
                  <a:pt x="781" y="60"/>
                  <a:pt x="663" y="1"/>
                  <a:pt x="541"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7314159" y="2478536"/>
            <a:ext cx="645844" cy="614071"/>
          </a:xfrm>
          <a:custGeom>
            <a:rect b="b" l="l" r="r" t="t"/>
            <a:pathLst>
              <a:path extrusionOk="0" h="2454" w="2581">
                <a:moveTo>
                  <a:pt x="1894" y="1"/>
                </a:moveTo>
                <a:cubicBezTo>
                  <a:pt x="1857" y="1"/>
                  <a:pt x="1820" y="6"/>
                  <a:pt x="1783" y="17"/>
                </a:cubicBezTo>
                <a:cubicBezTo>
                  <a:pt x="1674" y="49"/>
                  <a:pt x="1590" y="127"/>
                  <a:pt x="1533" y="226"/>
                </a:cubicBezTo>
                <a:cubicBezTo>
                  <a:pt x="1455" y="346"/>
                  <a:pt x="1439" y="502"/>
                  <a:pt x="1444" y="648"/>
                </a:cubicBezTo>
                <a:cubicBezTo>
                  <a:pt x="1444" y="705"/>
                  <a:pt x="1455" y="757"/>
                  <a:pt x="1460" y="815"/>
                </a:cubicBezTo>
                <a:cubicBezTo>
                  <a:pt x="1325" y="700"/>
                  <a:pt x="1158" y="606"/>
                  <a:pt x="996" y="528"/>
                </a:cubicBezTo>
                <a:cubicBezTo>
                  <a:pt x="840" y="450"/>
                  <a:pt x="683" y="366"/>
                  <a:pt x="506" y="346"/>
                </a:cubicBezTo>
                <a:cubicBezTo>
                  <a:pt x="491" y="345"/>
                  <a:pt x="476" y="344"/>
                  <a:pt x="460" y="344"/>
                </a:cubicBezTo>
                <a:cubicBezTo>
                  <a:pt x="331" y="344"/>
                  <a:pt x="194" y="384"/>
                  <a:pt x="110" y="481"/>
                </a:cubicBezTo>
                <a:cubicBezTo>
                  <a:pt x="6" y="606"/>
                  <a:pt x="1" y="783"/>
                  <a:pt x="58" y="924"/>
                </a:cubicBezTo>
                <a:cubicBezTo>
                  <a:pt x="115" y="1081"/>
                  <a:pt x="235" y="1211"/>
                  <a:pt x="350" y="1331"/>
                </a:cubicBezTo>
                <a:cubicBezTo>
                  <a:pt x="590" y="1576"/>
                  <a:pt x="887" y="1774"/>
                  <a:pt x="1184" y="1935"/>
                </a:cubicBezTo>
                <a:cubicBezTo>
                  <a:pt x="1366" y="2040"/>
                  <a:pt x="1554" y="2123"/>
                  <a:pt x="1747" y="2212"/>
                </a:cubicBezTo>
                <a:cubicBezTo>
                  <a:pt x="1940" y="2295"/>
                  <a:pt x="2138" y="2384"/>
                  <a:pt x="2341" y="2451"/>
                </a:cubicBezTo>
                <a:cubicBezTo>
                  <a:pt x="2345" y="2453"/>
                  <a:pt x="2349" y="2453"/>
                  <a:pt x="2353" y="2453"/>
                </a:cubicBezTo>
                <a:cubicBezTo>
                  <a:pt x="2366" y="2453"/>
                  <a:pt x="2381" y="2446"/>
                  <a:pt x="2393" y="2431"/>
                </a:cubicBezTo>
                <a:cubicBezTo>
                  <a:pt x="2476" y="2332"/>
                  <a:pt x="2508" y="2170"/>
                  <a:pt x="2534" y="2045"/>
                </a:cubicBezTo>
                <a:cubicBezTo>
                  <a:pt x="2560" y="1909"/>
                  <a:pt x="2575" y="1774"/>
                  <a:pt x="2581" y="1638"/>
                </a:cubicBezTo>
                <a:cubicBezTo>
                  <a:pt x="2581" y="1352"/>
                  <a:pt x="2539" y="1060"/>
                  <a:pt x="2476" y="763"/>
                </a:cubicBezTo>
                <a:cubicBezTo>
                  <a:pt x="2424" y="507"/>
                  <a:pt x="2357" y="226"/>
                  <a:pt x="2122" y="75"/>
                </a:cubicBezTo>
                <a:cubicBezTo>
                  <a:pt x="2057" y="28"/>
                  <a:pt x="1977" y="1"/>
                  <a:pt x="1894"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8319835" y="2587136"/>
            <a:ext cx="292269" cy="313291"/>
          </a:xfrm>
          <a:custGeom>
            <a:rect b="b" l="l" r="r" t="t"/>
            <a:pathLst>
              <a:path extrusionOk="0" h="1252" w="1168">
                <a:moveTo>
                  <a:pt x="287" y="0"/>
                </a:moveTo>
                <a:cubicBezTo>
                  <a:pt x="223" y="0"/>
                  <a:pt x="163" y="37"/>
                  <a:pt x="120" y="84"/>
                </a:cubicBezTo>
                <a:cubicBezTo>
                  <a:pt x="0" y="224"/>
                  <a:pt x="26" y="449"/>
                  <a:pt x="26" y="615"/>
                </a:cubicBezTo>
                <a:cubicBezTo>
                  <a:pt x="26" y="720"/>
                  <a:pt x="26" y="824"/>
                  <a:pt x="32" y="923"/>
                </a:cubicBezTo>
                <a:lnTo>
                  <a:pt x="32" y="1079"/>
                </a:lnTo>
                <a:cubicBezTo>
                  <a:pt x="32" y="1121"/>
                  <a:pt x="42" y="1157"/>
                  <a:pt x="47" y="1189"/>
                </a:cubicBezTo>
                <a:cubicBezTo>
                  <a:pt x="52" y="1227"/>
                  <a:pt x="52" y="1252"/>
                  <a:pt x="76" y="1252"/>
                </a:cubicBezTo>
                <a:cubicBezTo>
                  <a:pt x="79" y="1252"/>
                  <a:pt x="81" y="1252"/>
                  <a:pt x="84" y="1251"/>
                </a:cubicBezTo>
                <a:cubicBezTo>
                  <a:pt x="162" y="1236"/>
                  <a:pt x="240" y="1183"/>
                  <a:pt x="313" y="1147"/>
                </a:cubicBezTo>
                <a:cubicBezTo>
                  <a:pt x="386" y="1105"/>
                  <a:pt x="464" y="1074"/>
                  <a:pt x="537" y="1032"/>
                </a:cubicBezTo>
                <a:cubicBezTo>
                  <a:pt x="683" y="965"/>
                  <a:pt x="839" y="892"/>
                  <a:pt x="980" y="798"/>
                </a:cubicBezTo>
                <a:cubicBezTo>
                  <a:pt x="1084" y="740"/>
                  <a:pt x="1168" y="610"/>
                  <a:pt x="1090" y="485"/>
                </a:cubicBezTo>
                <a:cubicBezTo>
                  <a:pt x="1038" y="409"/>
                  <a:pt x="953" y="377"/>
                  <a:pt x="866" y="377"/>
                </a:cubicBezTo>
                <a:cubicBezTo>
                  <a:pt x="821" y="377"/>
                  <a:pt x="776" y="386"/>
                  <a:pt x="735" y="402"/>
                </a:cubicBezTo>
                <a:cubicBezTo>
                  <a:pt x="673" y="428"/>
                  <a:pt x="620" y="454"/>
                  <a:pt x="563" y="495"/>
                </a:cubicBezTo>
                <a:cubicBezTo>
                  <a:pt x="563" y="376"/>
                  <a:pt x="537" y="261"/>
                  <a:pt x="490" y="162"/>
                </a:cubicBezTo>
                <a:cubicBezTo>
                  <a:pt x="459" y="89"/>
                  <a:pt x="407" y="26"/>
                  <a:pt x="329" y="5"/>
                </a:cubicBezTo>
                <a:cubicBezTo>
                  <a:pt x="315" y="2"/>
                  <a:pt x="301" y="0"/>
                  <a:pt x="287" y="0"/>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7384724" y="1670037"/>
            <a:ext cx="278006" cy="286016"/>
          </a:xfrm>
          <a:custGeom>
            <a:rect b="b" l="l" r="r" t="t"/>
            <a:pathLst>
              <a:path extrusionOk="0" h="1143" w="1111">
                <a:moveTo>
                  <a:pt x="826" y="0"/>
                </a:moveTo>
                <a:cubicBezTo>
                  <a:pt x="764" y="0"/>
                  <a:pt x="701" y="25"/>
                  <a:pt x="652" y="74"/>
                </a:cubicBezTo>
                <a:cubicBezTo>
                  <a:pt x="589" y="131"/>
                  <a:pt x="558" y="215"/>
                  <a:pt x="553" y="303"/>
                </a:cubicBezTo>
                <a:cubicBezTo>
                  <a:pt x="527" y="277"/>
                  <a:pt x="495" y="256"/>
                  <a:pt x="459" y="236"/>
                </a:cubicBezTo>
                <a:cubicBezTo>
                  <a:pt x="394" y="195"/>
                  <a:pt x="312" y="163"/>
                  <a:pt x="232" y="163"/>
                </a:cubicBezTo>
                <a:cubicBezTo>
                  <a:pt x="171" y="163"/>
                  <a:pt x="111" y="182"/>
                  <a:pt x="63" y="230"/>
                </a:cubicBezTo>
                <a:cubicBezTo>
                  <a:pt x="16" y="282"/>
                  <a:pt x="0" y="345"/>
                  <a:pt x="16" y="413"/>
                </a:cubicBezTo>
                <a:cubicBezTo>
                  <a:pt x="37" y="475"/>
                  <a:pt x="89" y="527"/>
                  <a:pt x="141" y="574"/>
                </a:cubicBezTo>
                <a:cubicBezTo>
                  <a:pt x="261" y="679"/>
                  <a:pt x="381" y="783"/>
                  <a:pt x="506" y="877"/>
                </a:cubicBezTo>
                <a:cubicBezTo>
                  <a:pt x="579" y="929"/>
                  <a:pt x="652" y="981"/>
                  <a:pt x="719" y="1023"/>
                </a:cubicBezTo>
                <a:cubicBezTo>
                  <a:pt x="792" y="1070"/>
                  <a:pt x="871" y="1142"/>
                  <a:pt x="954" y="1142"/>
                </a:cubicBezTo>
                <a:cubicBezTo>
                  <a:pt x="975" y="1142"/>
                  <a:pt x="1001" y="1127"/>
                  <a:pt x="1006" y="1111"/>
                </a:cubicBezTo>
                <a:cubicBezTo>
                  <a:pt x="1043" y="1023"/>
                  <a:pt x="1043" y="934"/>
                  <a:pt x="1053" y="840"/>
                </a:cubicBezTo>
                <a:cubicBezTo>
                  <a:pt x="1069" y="752"/>
                  <a:pt x="1074" y="658"/>
                  <a:pt x="1074" y="569"/>
                </a:cubicBezTo>
                <a:cubicBezTo>
                  <a:pt x="1084" y="423"/>
                  <a:pt x="1110" y="225"/>
                  <a:pt x="1016" y="95"/>
                </a:cubicBezTo>
                <a:cubicBezTo>
                  <a:pt x="967" y="31"/>
                  <a:pt x="897" y="0"/>
                  <a:pt x="826" y="0"/>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7706771" y="1856460"/>
            <a:ext cx="138377" cy="400372"/>
          </a:xfrm>
          <a:custGeom>
            <a:rect b="b" l="l" r="r" t="t"/>
            <a:pathLst>
              <a:path extrusionOk="0" h="1600" w="553">
                <a:moveTo>
                  <a:pt x="292" y="1"/>
                </a:moveTo>
                <a:cubicBezTo>
                  <a:pt x="271" y="1"/>
                  <a:pt x="250" y="4"/>
                  <a:pt x="230" y="12"/>
                </a:cubicBezTo>
                <a:cubicBezTo>
                  <a:pt x="136" y="43"/>
                  <a:pt x="84" y="137"/>
                  <a:pt x="58" y="225"/>
                </a:cubicBezTo>
                <a:cubicBezTo>
                  <a:pt x="1" y="439"/>
                  <a:pt x="27" y="684"/>
                  <a:pt x="94" y="893"/>
                </a:cubicBezTo>
                <a:cubicBezTo>
                  <a:pt x="173" y="1132"/>
                  <a:pt x="303" y="1372"/>
                  <a:pt x="459" y="1575"/>
                </a:cubicBezTo>
                <a:cubicBezTo>
                  <a:pt x="473" y="1592"/>
                  <a:pt x="491" y="1600"/>
                  <a:pt x="508" y="1600"/>
                </a:cubicBezTo>
                <a:cubicBezTo>
                  <a:pt x="523" y="1600"/>
                  <a:pt x="538" y="1593"/>
                  <a:pt x="548" y="1581"/>
                </a:cubicBezTo>
                <a:cubicBezTo>
                  <a:pt x="553" y="1570"/>
                  <a:pt x="553" y="1544"/>
                  <a:pt x="548" y="1523"/>
                </a:cubicBezTo>
                <a:cubicBezTo>
                  <a:pt x="527" y="1258"/>
                  <a:pt x="517" y="1002"/>
                  <a:pt x="517" y="747"/>
                </a:cubicBezTo>
                <a:cubicBezTo>
                  <a:pt x="517" y="627"/>
                  <a:pt x="522" y="502"/>
                  <a:pt x="522" y="377"/>
                </a:cubicBezTo>
                <a:cubicBezTo>
                  <a:pt x="527" y="278"/>
                  <a:pt x="522" y="168"/>
                  <a:pt x="459" y="90"/>
                </a:cubicBezTo>
                <a:cubicBezTo>
                  <a:pt x="420" y="35"/>
                  <a:pt x="357" y="1"/>
                  <a:pt x="292"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7196801" y="2050139"/>
            <a:ext cx="322296" cy="201187"/>
          </a:xfrm>
          <a:custGeom>
            <a:rect b="b" l="l" r="r" t="t"/>
            <a:pathLst>
              <a:path extrusionOk="0" h="804" w="1288">
                <a:moveTo>
                  <a:pt x="258" y="1"/>
                </a:moveTo>
                <a:cubicBezTo>
                  <a:pt x="214" y="1"/>
                  <a:pt x="171" y="7"/>
                  <a:pt x="131" y="25"/>
                </a:cubicBezTo>
                <a:cubicBezTo>
                  <a:pt x="53" y="67"/>
                  <a:pt x="1" y="150"/>
                  <a:pt x="27" y="233"/>
                </a:cubicBezTo>
                <a:cubicBezTo>
                  <a:pt x="53" y="327"/>
                  <a:pt x="136" y="364"/>
                  <a:pt x="214" y="405"/>
                </a:cubicBezTo>
                <a:cubicBezTo>
                  <a:pt x="313" y="447"/>
                  <a:pt x="418" y="489"/>
                  <a:pt x="517" y="536"/>
                </a:cubicBezTo>
                <a:cubicBezTo>
                  <a:pt x="741" y="629"/>
                  <a:pt x="975" y="723"/>
                  <a:pt x="1210" y="801"/>
                </a:cubicBezTo>
                <a:cubicBezTo>
                  <a:pt x="1215" y="803"/>
                  <a:pt x="1220" y="803"/>
                  <a:pt x="1224" y="803"/>
                </a:cubicBezTo>
                <a:cubicBezTo>
                  <a:pt x="1262" y="803"/>
                  <a:pt x="1283" y="768"/>
                  <a:pt x="1288" y="749"/>
                </a:cubicBezTo>
                <a:cubicBezTo>
                  <a:pt x="1288" y="713"/>
                  <a:pt x="1257" y="650"/>
                  <a:pt x="1225" y="619"/>
                </a:cubicBezTo>
                <a:cubicBezTo>
                  <a:pt x="1194" y="583"/>
                  <a:pt x="1152" y="536"/>
                  <a:pt x="1121" y="494"/>
                </a:cubicBezTo>
                <a:cubicBezTo>
                  <a:pt x="1053" y="416"/>
                  <a:pt x="980" y="348"/>
                  <a:pt x="907" y="280"/>
                </a:cubicBezTo>
                <a:cubicBezTo>
                  <a:pt x="762" y="155"/>
                  <a:pt x="590" y="56"/>
                  <a:pt x="402" y="20"/>
                </a:cubicBezTo>
                <a:cubicBezTo>
                  <a:pt x="356" y="9"/>
                  <a:pt x="306" y="1"/>
                  <a:pt x="258"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8017557" y="1425311"/>
            <a:ext cx="224206" cy="355831"/>
          </a:xfrm>
          <a:custGeom>
            <a:rect b="b" l="l" r="r" t="t"/>
            <a:pathLst>
              <a:path extrusionOk="0" h="1422" w="896">
                <a:moveTo>
                  <a:pt x="685" y="0"/>
                </a:moveTo>
                <a:cubicBezTo>
                  <a:pt x="608" y="0"/>
                  <a:pt x="530" y="42"/>
                  <a:pt x="468" y="88"/>
                </a:cubicBezTo>
                <a:cubicBezTo>
                  <a:pt x="296" y="218"/>
                  <a:pt x="192" y="437"/>
                  <a:pt x="114" y="635"/>
                </a:cubicBezTo>
                <a:cubicBezTo>
                  <a:pt x="30" y="849"/>
                  <a:pt x="25" y="1083"/>
                  <a:pt x="4" y="1313"/>
                </a:cubicBezTo>
                <a:cubicBezTo>
                  <a:pt x="0" y="1357"/>
                  <a:pt x="21" y="1422"/>
                  <a:pt x="56" y="1422"/>
                </a:cubicBezTo>
                <a:cubicBezTo>
                  <a:pt x="67" y="1422"/>
                  <a:pt x="79" y="1416"/>
                  <a:pt x="93" y="1401"/>
                </a:cubicBezTo>
                <a:cubicBezTo>
                  <a:pt x="249" y="1234"/>
                  <a:pt x="400" y="1047"/>
                  <a:pt x="536" y="854"/>
                </a:cubicBezTo>
                <a:cubicBezTo>
                  <a:pt x="609" y="760"/>
                  <a:pt x="666" y="656"/>
                  <a:pt x="734" y="552"/>
                </a:cubicBezTo>
                <a:cubicBezTo>
                  <a:pt x="786" y="458"/>
                  <a:pt x="864" y="354"/>
                  <a:pt x="885" y="244"/>
                </a:cubicBezTo>
                <a:cubicBezTo>
                  <a:pt x="896" y="145"/>
                  <a:pt x="849" y="41"/>
                  <a:pt x="744" y="10"/>
                </a:cubicBezTo>
                <a:cubicBezTo>
                  <a:pt x="725" y="3"/>
                  <a:pt x="705" y="0"/>
                  <a:pt x="685" y="0"/>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7486318" y="1291437"/>
            <a:ext cx="224707" cy="336813"/>
          </a:xfrm>
          <a:custGeom>
            <a:rect b="b" l="l" r="r" t="t"/>
            <a:pathLst>
              <a:path extrusionOk="0" h="1346" w="898">
                <a:moveTo>
                  <a:pt x="199" y="0"/>
                </a:moveTo>
                <a:cubicBezTo>
                  <a:pt x="167" y="0"/>
                  <a:pt x="134" y="9"/>
                  <a:pt x="105" y="28"/>
                </a:cubicBezTo>
                <a:cubicBezTo>
                  <a:pt x="27" y="75"/>
                  <a:pt x="1" y="169"/>
                  <a:pt x="16" y="258"/>
                </a:cubicBezTo>
                <a:cubicBezTo>
                  <a:pt x="27" y="352"/>
                  <a:pt x="89" y="451"/>
                  <a:pt x="141" y="534"/>
                </a:cubicBezTo>
                <a:cubicBezTo>
                  <a:pt x="193" y="628"/>
                  <a:pt x="256" y="717"/>
                  <a:pt x="324" y="805"/>
                </a:cubicBezTo>
                <a:cubicBezTo>
                  <a:pt x="459" y="977"/>
                  <a:pt x="616" y="1144"/>
                  <a:pt x="772" y="1306"/>
                </a:cubicBezTo>
                <a:cubicBezTo>
                  <a:pt x="798" y="1332"/>
                  <a:pt x="819" y="1342"/>
                  <a:pt x="835" y="1342"/>
                </a:cubicBezTo>
                <a:cubicBezTo>
                  <a:pt x="840" y="1344"/>
                  <a:pt x="845" y="1345"/>
                  <a:pt x="851" y="1345"/>
                </a:cubicBezTo>
                <a:cubicBezTo>
                  <a:pt x="871" y="1345"/>
                  <a:pt x="889" y="1330"/>
                  <a:pt x="897" y="1306"/>
                </a:cubicBezTo>
                <a:cubicBezTo>
                  <a:pt x="887" y="1300"/>
                  <a:pt x="887" y="1285"/>
                  <a:pt x="887" y="1274"/>
                </a:cubicBezTo>
                <a:cubicBezTo>
                  <a:pt x="829" y="1050"/>
                  <a:pt x="756" y="836"/>
                  <a:pt x="668" y="628"/>
                </a:cubicBezTo>
                <a:cubicBezTo>
                  <a:pt x="621" y="524"/>
                  <a:pt x="569" y="419"/>
                  <a:pt x="517" y="320"/>
                </a:cubicBezTo>
                <a:cubicBezTo>
                  <a:pt x="470" y="232"/>
                  <a:pt x="428" y="128"/>
                  <a:pt x="350" y="60"/>
                </a:cubicBezTo>
                <a:cubicBezTo>
                  <a:pt x="308" y="24"/>
                  <a:pt x="253" y="0"/>
                  <a:pt x="199" y="0"/>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8171198" y="1664782"/>
            <a:ext cx="258488" cy="139880"/>
          </a:xfrm>
          <a:custGeom>
            <a:rect b="b" l="l" r="r" t="t"/>
            <a:pathLst>
              <a:path extrusionOk="0" h="559" w="1033">
                <a:moveTo>
                  <a:pt x="837" y="1"/>
                </a:moveTo>
                <a:cubicBezTo>
                  <a:pt x="833" y="1"/>
                  <a:pt x="828" y="1"/>
                  <a:pt x="824" y="1"/>
                </a:cubicBezTo>
                <a:cubicBezTo>
                  <a:pt x="751" y="1"/>
                  <a:pt x="672" y="38"/>
                  <a:pt x="605" y="64"/>
                </a:cubicBezTo>
                <a:cubicBezTo>
                  <a:pt x="542" y="90"/>
                  <a:pt x="474" y="121"/>
                  <a:pt x="417" y="152"/>
                </a:cubicBezTo>
                <a:cubicBezTo>
                  <a:pt x="282" y="230"/>
                  <a:pt x="146" y="335"/>
                  <a:pt x="42" y="460"/>
                </a:cubicBezTo>
                <a:cubicBezTo>
                  <a:pt x="0" y="507"/>
                  <a:pt x="31" y="548"/>
                  <a:pt x="78" y="559"/>
                </a:cubicBezTo>
                <a:lnTo>
                  <a:pt x="104" y="559"/>
                </a:lnTo>
                <a:cubicBezTo>
                  <a:pt x="261" y="543"/>
                  <a:pt x="417" y="517"/>
                  <a:pt x="568" y="465"/>
                </a:cubicBezTo>
                <a:lnTo>
                  <a:pt x="782" y="387"/>
                </a:lnTo>
                <a:cubicBezTo>
                  <a:pt x="850" y="361"/>
                  <a:pt x="928" y="330"/>
                  <a:pt x="975" y="272"/>
                </a:cubicBezTo>
                <a:cubicBezTo>
                  <a:pt x="1011" y="225"/>
                  <a:pt x="1032" y="152"/>
                  <a:pt x="990" y="90"/>
                </a:cubicBezTo>
                <a:cubicBezTo>
                  <a:pt x="961" y="32"/>
                  <a:pt x="896" y="1"/>
                  <a:pt x="837" y="1"/>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8053590" y="2586636"/>
            <a:ext cx="147636" cy="395367"/>
          </a:xfrm>
          <a:custGeom>
            <a:rect b="b" l="l" r="r" t="t"/>
            <a:pathLst>
              <a:path extrusionOk="0" h="1580" w="590">
                <a:moveTo>
                  <a:pt x="197" y="0"/>
                </a:moveTo>
                <a:cubicBezTo>
                  <a:pt x="180" y="0"/>
                  <a:pt x="163" y="2"/>
                  <a:pt x="147" y="7"/>
                </a:cubicBezTo>
                <a:cubicBezTo>
                  <a:pt x="48" y="39"/>
                  <a:pt x="1" y="138"/>
                  <a:pt x="1" y="237"/>
                </a:cubicBezTo>
                <a:cubicBezTo>
                  <a:pt x="1" y="346"/>
                  <a:pt x="32" y="456"/>
                  <a:pt x="58" y="560"/>
                </a:cubicBezTo>
                <a:cubicBezTo>
                  <a:pt x="84" y="669"/>
                  <a:pt x="121" y="784"/>
                  <a:pt x="157" y="888"/>
                </a:cubicBezTo>
                <a:cubicBezTo>
                  <a:pt x="199" y="1003"/>
                  <a:pt x="251" y="1123"/>
                  <a:pt x="303" y="1232"/>
                </a:cubicBezTo>
                <a:cubicBezTo>
                  <a:pt x="345" y="1331"/>
                  <a:pt x="408" y="1425"/>
                  <a:pt x="470" y="1519"/>
                </a:cubicBezTo>
                <a:cubicBezTo>
                  <a:pt x="480" y="1524"/>
                  <a:pt x="496" y="1556"/>
                  <a:pt x="501" y="1566"/>
                </a:cubicBezTo>
                <a:cubicBezTo>
                  <a:pt x="510" y="1575"/>
                  <a:pt x="522" y="1579"/>
                  <a:pt x="533" y="1579"/>
                </a:cubicBezTo>
                <a:cubicBezTo>
                  <a:pt x="553" y="1579"/>
                  <a:pt x="573" y="1565"/>
                  <a:pt x="580" y="1545"/>
                </a:cubicBezTo>
                <a:cubicBezTo>
                  <a:pt x="590" y="1529"/>
                  <a:pt x="590" y="1514"/>
                  <a:pt x="590" y="1493"/>
                </a:cubicBezTo>
                <a:cubicBezTo>
                  <a:pt x="585" y="1243"/>
                  <a:pt x="564" y="998"/>
                  <a:pt x="533" y="748"/>
                </a:cubicBezTo>
                <a:cubicBezTo>
                  <a:pt x="517" y="628"/>
                  <a:pt x="496" y="503"/>
                  <a:pt x="480" y="383"/>
                </a:cubicBezTo>
                <a:cubicBezTo>
                  <a:pt x="465" y="279"/>
                  <a:pt x="454" y="174"/>
                  <a:pt x="381" y="91"/>
                </a:cubicBezTo>
                <a:cubicBezTo>
                  <a:pt x="339" y="40"/>
                  <a:pt x="267" y="0"/>
                  <a:pt x="197" y="0"/>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5097852" y="949553"/>
            <a:ext cx="194676" cy="32657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5063362" y="4315720"/>
            <a:ext cx="258224" cy="256462"/>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rot="-3077322">
            <a:off x="5036747" y="3707751"/>
            <a:ext cx="264077" cy="210649"/>
          </a:xfrm>
          <a:custGeom>
            <a:rect b="b" l="l" r="r" t="t"/>
            <a:pathLst>
              <a:path extrusionOk="0" h="1506" w="1888">
                <a:moveTo>
                  <a:pt x="538" y="0"/>
                </a:moveTo>
                <a:cubicBezTo>
                  <a:pt x="513" y="0"/>
                  <a:pt x="487" y="3"/>
                  <a:pt x="460" y="10"/>
                </a:cubicBezTo>
                <a:cubicBezTo>
                  <a:pt x="1" y="109"/>
                  <a:pt x="454" y="1506"/>
                  <a:pt x="454" y="1506"/>
                </a:cubicBezTo>
                <a:cubicBezTo>
                  <a:pt x="454" y="1506"/>
                  <a:pt x="1888" y="1162"/>
                  <a:pt x="1684" y="677"/>
                </a:cubicBezTo>
                <a:cubicBezTo>
                  <a:pt x="1636" y="566"/>
                  <a:pt x="1539" y="528"/>
                  <a:pt x="1427" y="528"/>
                </a:cubicBezTo>
                <a:cubicBezTo>
                  <a:pt x="1188" y="528"/>
                  <a:pt x="887" y="703"/>
                  <a:pt x="887" y="703"/>
                </a:cubicBezTo>
                <a:cubicBezTo>
                  <a:pt x="887" y="703"/>
                  <a:pt x="910" y="0"/>
                  <a:pt x="5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5453652" y="4104037"/>
            <a:ext cx="153698" cy="153700"/>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4744216" y="897802"/>
            <a:ext cx="153698" cy="153700"/>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6478650" y="513915"/>
            <a:ext cx="141151" cy="236787"/>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6278416" y="739977"/>
            <a:ext cx="153698" cy="153700"/>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
    <p:bg>
      <p:bgPr>
        <a:solidFill>
          <a:schemeClr val="dk2"/>
        </a:solidFill>
      </p:bgPr>
    </p:bg>
    <p:spTree>
      <p:nvGrpSpPr>
        <p:cNvPr id="568" name="Shape 568"/>
        <p:cNvGrpSpPr/>
        <p:nvPr/>
      </p:nvGrpSpPr>
      <p:grpSpPr>
        <a:xfrm>
          <a:off x="0" y="0"/>
          <a:ext cx="0" cy="0"/>
          <a:chOff x="0" y="0"/>
          <a:chExt cx="0" cy="0"/>
        </a:xfrm>
      </p:grpSpPr>
      <p:sp>
        <p:nvSpPr>
          <p:cNvPr id="569" name="Google Shape;569;p24"/>
          <p:cNvSpPr/>
          <p:nvPr/>
        </p:nvSpPr>
        <p:spPr>
          <a:xfrm rot="-10580896">
            <a:off x="-455879" y="879677"/>
            <a:ext cx="10789259" cy="4058715"/>
          </a:xfrm>
          <a:custGeom>
            <a:rect b="b" l="l" r="r" t="t"/>
            <a:pathLst>
              <a:path extrusionOk="0" h="151130" w="431514">
                <a:moveTo>
                  <a:pt x="7546" y="9696"/>
                </a:moveTo>
                <a:cubicBezTo>
                  <a:pt x="24056" y="-10878"/>
                  <a:pt x="82476" y="15030"/>
                  <a:pt x="114988" y="13506"/>
                </a:cubicBezTo>
                <a:cubicBezTo>
                  <a:pt x="147500" y="11982"/>
                  <a:pt x="179123" y="1187"/>
                  <a:pt x="202618" y="552"/>
                </a:cubicBezTo>
                <a:cubicBezTo>
                  <a:pt x="226113" y="-83"/>
                  <a:pt x="231701" y="9696"/>
                  <a:pt x="255958" y="9696"/>
                </a:cubicBezTo>
                <a:cubicBezTo>
                  <a:pt x="280215" y="9696"/>
                  <a:pt x="320093" y="-2623"/>
                  <a:pt x="348160" y="552"/>
                </a:cubicBezTo>
                <a:cubicBezTo>
                  <a:pt x="376227" y="3727"/>
                  <a:pt x="412803" y="5251"/>
                  <a:pt x="424360" y="28746"/>
                </a:cubicBezTo>
                <a:cubicBezTo>
                  <a:pt x="435917" y="52241"/>
                  <a:pt x="433123" y="122853"/>
                  <a:pt x="417502" y="141522"/>
                </a:cubicBezTo>
                <a:cubicBezTo>
                  <a:pt x="401881" y="160191"/>
                  <a:pt x="355145" y="139236"/>
                  <a:pt x="330634" y="140760"/>
                </a:cubicBezTo>
                <a:cubicBezTo>
                  <a:pt x="306123" y="142284"/>
                  <a:pt x="298503" y="151809"/>
                  <a:pt x="270436" y="150666"/>
                </a:cubicBezTo>
                <a:cubicBezTo>
                  <a:pt x="242369" y="149523"/>
                  <a:pt x="195760" y="134410"/>
                  <a:pt x="162232" y="133902"/>
                </a:cubicBezTo>
                <a:cubicBezTo>
                  <a:pt x="128704" y="133394"/>
                  <a:pt x="93652" y="147110"/>
                  <a:pt x="69268" y="147618"/>
                </a:cubicBezTo>
                <a:cubicBezTo>
                  <a:pt x="44884" y="148126"/>
                  <a:pt x="26215" y="159937"/>
                  <a:pt x="15928" y="136950"/>
                </a:cubicBezTo>
                <a:cubicBezTo>
                  <a:pt x="5641" y="113963"/>
                  <a:pt x="-8964" y="30270"/>
                  <a:pt x="7546" y="9696"/>
                </a:cubicBezTo>
                <a:close/>
              </a:path>
            </a:pathLst>
          </a:custGeom>
          <a:solidFill>
            <a:schemeClr val="lt1"/>
          </a:solidFill>
          <a:ln>
            <a:noFill/>
          </a:ln>
        </p:spPr>
      </p:sp>
      <p:sp>
        <p:nvSpPr>
          <p:cNvPr id="570" name="Google Shape;570;p24"/>
          <p:cNvSpPr/>
          <p:nvPr/>
        </p:nvSpPr>
        <p:spPr>
          <a:xfrm rot="-10580896">
            <a:off x="-455879" y="879677"/>
            <a:ext cx="10789259" cy="4058715"/>
          </a:xfrm>
          <a:custGeom>
            <a:rect b="b" l="l" r="r" t="t"/>
            <a:pathLst>
              <a:path extrusionOk="0" h="151130" w="431514">
                <a:moveTo>
                  <a:pt x="7546" y="9696"/>
                </a:moveTo>
                <a:cubicBezTo>
                  <a:pt x="24056" y="-10878"/>
                  <a:pt x="82476" y="15030"/>
                  <a:pt x="114988" y="13506"/>
                </a:cubicBezTo>
                <a:cubicBezTo>
                  <a:pt x="147500" y="11982"/>
                  <a:pt x="179123" y="1187"/>
                  <a:pt x="202618" y="552"/>
                </a:cubicBezTo>
                <a:cubicBezTo>
                  <a:pt x="226113" y="-83"/>
                  <a:pt x="231701" y="9696"/>
                  <a:pt x="255958" y="9696"/>
                </a:cubicBezTo>
                <a:cubicBezTo>
                  <a:pt x="280215" y="9696"/>
                  <a:pt x="320093" y="-2623"/>
                  <a:pt x="348160" y="552"/>
                </a:cubicBezTo>
                <a:cubicBezTo>
                  <a:pt x="376227" y="3727"/>
                  <a:pt x="412803" y="5251"/>
                  <a:pt x="424360" y="28746"/>
                </a:cubicBezTo>
                <a:cubicBezTo>
                  <a:pt x="435917" y="52241"/>
                  <a:pt x="433123" y="122853"/>
                  <a:pt x="417502" y="141522"/>
                </a:cubicBezTo>
                <a:cubicBezTo>
                  <a:pt x="401881" y="160191"/>
                  <a:pt x="355145" y="139236"/>
                  <a:pt x="330634" y="140760"/>
                </a:cubicBezTo>
                <a:cubicBezTo>
                  <a:pt x="306123" y="142284"/>
                  <a:pt x="298503" y="151809"/>
                  <a:pt x="270436" y="150666"/>
                </a:cubicBezTo>
                <a:cubicBezTo>
                  <a:pt x="242369" y="149523"/>
                  <a:pt x="195760" y="134410"/>
                  <a:pt x="162232" y="133902"/>
                </a:cubicBezTo>
                <a:cubicBezTo>
                  <a:pt x="128704" y="133394"/>
                  <a:pt x="93652" y="147110"/>
                  <a:pt x="69268" y="147618"/>
                </a:cubicBezTo>
                <a:cubicBezTo>
                  <a:pt x="44884" y="148126"/>
                  <a:pt x="26215" y="159937"/>
                  <a:pt x="15928" y="136950"/>
                </a:cubicBezTo>
                <a:cubicBezTo>
                  <a:pt x="5641" y="113963"/>
                  <a:pt x="-8964" y="30270"/>
                  <a:pt x="7546" y="9696"/>
                </a:cubicBezTo>
                <a:close/>
              </a:path>
            </a:pathLst>
          </a:custGeom>
          <a:solidFill>
            <a:srgbClr val="F9D22D">
              <a:alpha val="46880"/>
            </a:srgbClr>
          </a:solidFill>
          <a:ln>
            <a:noFill/>
          </a:ln>
        </p:spPr>
      </p:sp>
      <p:sp>
        <p:nvSpPr>
          <p:cNvPr id="571" name="Google Shape;571;p24"/>
          <p:cNvSpPr/>
          <p:nvPr/>
        </p:nvSpPr>
        <p:spPr>
          <a:xfrm>
            <a:off x="6353967" y="1123953"/>
            <a:ext cx="110508" cy="185368"/>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2163238" y="680179"/>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233550" y="387144"/>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rot="-3009793">
            <a:off x="1762163" y="455556"/>
            <a:ext cx="299585" cy="238970"/>
          </a:xfrm>
          <a:custGeom>
            <a:rect b="b" l="l" r="r" t="t"/>
            <a:pathLst>
              <a:path extrusionOk="0" h="1506" w="1888">
                <a:moveTo>
                  <a:pt x="538" y="0"/>
                </a:moveTo>
                <a:cubicBezTo>
                  <a:pt x="513" y="0"/>
                  <a:pt x="487" y="3"/>
                  <a:pt x="460" y="10"/>
                </a:cubicBezTo>
                <a:cubicBezTo>
                  <a:pt x="1" y="109"/>
                  <a:pt x="454" y="1506"/>
                  <a:pt x="454" y="1506"/>
                </a:cubicBezTo>
                <a:cubicBezTo>
                  <a:pt x="454" y="1506"/>
                  <a:pt x="1888" y="1162"/>
                  <a:pt x="1684" y="677"/>
                </a:cubicBezTo>
                <a:cubicBezTo>
                  <a:pt x="1636" y="566"/>
                  <a:pt x="1539" y="528"/>
                  <a:pt x="1427" y="528"/>
                </a:cubicBezTo>
                <a:cubicBezTo>
                  <a:pt x="1188" y="528"/>
                  <a:pt x="887" y="703"/>
                  <a:pt x="887" y="703"/>
                </a:cubicBezTo>
                <a:cubicBezTo>
                  <a:pt x="887" y="703"/>
                  <a:pt x="910" y="0"/>
                  <a:pt x="5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6178725" y="1211712"/>
            <a:ext cx="98292" cy="97615"/>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1530514" y="539494"/>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2420314" y="762994"/>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479275" y="4608569"/>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763063" y="4847704"/>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
    <p:bg>
      <p:bgPr>
        <a:solidFill>
          <a:schemeClr val="accent5"/>
        </a:solidFill>
      </p:bgPr>
    </p:bg>
    <p:spTree>
      <p:nvGrpSpPr>
        <p:cNvPr id="580" name="Shape 580"/>
        <p:cNvGrpSpPr/>
        <p:nvPr/>
      </p:nvGrpSpPr>
      <p:grpSpPr>
        <a:xfrm>
          <a:off x="0" y="0"/>
          <a:ext cx="0" cy="0"/>
          <a:chOff x="0" y="0"/>
          <a:chExt cx="0" cy="0"/>
        </a:xfrm>
      </p:grpSpPr>
      <p:sp>
        <p:nvSpPr>
          <p:cNvPr id="581" name="Google Shape;581;p25"/>
          <p:cNvSpPr/>
          <p:nvPr/>
        </p:nvSpPr>
        <p:spPr>
          <a:xfrm>
            <a:off x="7511003" y="5585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8259538" y="441432"/>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rot="1310294">
            <a:off x="8242152" y="115897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7947386" y="711174"/>
            <a:ext cx="197508" cy="197565"/>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8266169" y="87073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flipH="1">
            <a:off x="692514" y="3276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flipH="1">
            <a:off x="1288290" y="417119"/>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flipH="1" rot="-1310294">
            <a:off x="688213" y="111262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flipH="1">
            <a:off x="1017727" y="664825"/>
            <a:ext cx="128650" cy="128682"/>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flipH="1">
            <a:off x="767810" y="82438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57" name="Shape 157"/>
        <p:cNvGrpSpPr/>
        <p:nvPr/>
      </p:nvGrpSpPr>
      <p:grpSpPr>
        <a:xfrm>
          <a:off x="0" y="0"/>
          <a:ext cx="0" cy="0"/>
          <a:chOff x="0" y="0"/>
          <a:chExt cx="0" cy="0"/>
        </a:xfrm>
      </p:grpSpPr>
      <p:sp>
        <p:nvSpPr>
          <p:cNvPr id="158" name="Google Shape;158;p4"/>
          <p:cNvSpPr txBox="1"/>
          <p:nvPr>
            <p:ph type="title"/>
          </p:nvPr>
        </p:nvSpPr>
        <p:spPr>
          <a:xfrm>
            <a:off x="3581400" y="539500"/>
            <a:ext cx="4842600" cy="37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3000"/>
              <a:buNone/>
              <a:defRPr b="0"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4"/>
          <p:cNvSpPr txBox="1"/>
          <p:nvPr>
            <p:ph idx="1" type="body"/>
          </p:nvPr>
        </p:nvSpPr>
        <p:spPr>
          <a:xfrm>
            <a:off x="720000" y="1355500"/>
            <a:ext cx="7704000" cy="3253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Clr>
                <a:srgbClr val="374083"/>
              </a:buClr>
              <a:buSzPts val="1400"/>
              <a:buChar char="○"/>
              <a:defRPr>
                <a:solidFill>
                  <a:srgbClr val="374083"/>
                </a:solidFill>
              </a:defRPr>
            </a:lvl2pPr>
            <a:lvl3pPr indent="-317500" lvl="2" marL="1371600" rtl="0">
              <a:spcBef>
                <a:spcPts val="1600"/>
              </a:spcBef>
              <a:spcAft>
                <a:spcPts val="0"/>
              </a:spcAft>
              <a:buClr>
                <a:srgbClr val="374083"/>
              </a:buClr>
              <a:buSzPts val="1400"/>
              <a:buChar char="■"/>
              <a:defRPr>
                <a:solidFill>
                  <a:srgbClr val="374083"/>
                </a:solidFill>
              </a:defRPr>
            </a:lvl3pPr>
            <a:lvl4pPr indent="-317500" lvl="3" marL="1828800" rtl="0">
              <a:spcBef>
                <a:spcPts val="1600"/>
              </a:spcBef>
              <a:spcAft>
                <a:spcPts val="0"/>
              </a:spcAft>
              <a:buClr>
                <a:srgbClr val="374083"/>
              </a:buClr>
              <a:buSzPts val="1400"/>
              <a:buChar char="●"/>
              <a:defRPr>
                <a:solidFill>
                  <a:srgbClr val="374083"/>
                </a:solidFill>
              </a:defRPr>
            </a:lvl4pPr>
            <a:lvl5pPr indent="-317500" lvl="4" marL="2286000" rtl="0">
              <a:spcBef>
                <a:spcPts val="1600"/>
              </a:spcBef>
              <a:spcAft>
                <a:spcPts val="0"/>
              </a:spcAft>
              <a:buClr>
                <a:srgbClr val="374083"/>
              </a:buClr>
              <a:buSzPts val="1400"/>
              <a:buChar char="○"/>
              <a:defRPr>
                <a:solidFill>
                  <a:srgbClr val="374083"/>
                </a:solidFill>
              </a:defRPr>
            </a:lvl5pPr>
            <a:lvl6pPr indent="-317500" lvl="5" marL="2743200" rtl="0">
              <a:spcBef>
                <a:spcPts val="1600"/>
              </a:spcBef>
              <a:spcAft>
                <a:spcPts val="0"/>
              </a:spcAft>
              <a:buClr>
                <a:srgbClr val="374083"/>
              </a:buClr>
              <a:buSzPts val="1400"/>
              <a:buChar char="■"/>
              <a:defRPr>
                <a:solidFill>
                  <a:srgbClr val="374083"/>
                </a:solidFill>
              </a:defRPr>
            </a:lvl6pPr>
            <a:lvl7pPr indent="-317500" lvl="6" marL="3200400" rtl="0">
              <a:spcBef>
                <a:spcPts val="1600"/>
              </a:spcBef>
              <a:spcAft>
                <a:spcPts val="0"/>
              </a:spcAft>
              <a:buClr>
                <a:srgbClr val="374083"/>
              </a:buClr>
              <a:buSzPts val="1400"/>
              <a:buChar char="●"/>
              <a:defRPr>
                <a:solidFill>
                  <a:srgbClr val="374083"/>
                </a:solidFill>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0" name="Google Shape;160;p4"/>
          <p:cNvSpPr/>
          <p:nvPr/>
        </p:nvSpPr>
        <p:spPr>
          <a:xfrm rot="-10580896">
            <a:off x="-455879" y="879677"/>
            <a:ext cx="10789259" cy="4058715"/>
          </a:xfrm>
          <a:custGeom>
            <a:rect b="b" l="l" r="r" t="t"/>
            <a:pathLst>
              <a:path extrusionOk="0" h="151130" w="431514">
                <a:moveTo>
                  <a:pt x="7546" y="9696"/>
                </a:moveTo>
                <a:cubicBezTo>
                  <a:pt x="24056" y="-10878"/>
                  <a:pt x="82476" y="15030"/>
                  <a:pt x="114988" y="13506"/>
                </a:cubicBezTo>
                <a:cubicBezTo>
                  <a:pt x="147500" y="11982"/>
                  <a:pt x="179123" y="1187"/>
                  <a:pt x="202618" y="552"/>
                </a:cubicBezTo>
                <a:cubicBezTo>
                  <a:pt x="226113" y="-83"/>
                  <a:pt x="231701" y="9696"/>
                  <a:pt x="255958" y="9696"/>
                </a:cubicBezTo>
                <a:cubicBezTo>
                  <a:pt x="280215" y="9696"/>
                  <a:pt x="320093" y="-2623"/>
                  <a:pt x="348160" y="552"/>
                </a:cubicBezTo>
                <a:cubicBezTo>
                  <a:pt x="376227" y="3727"/>
                  <a:pt x="412803" y="5251"/>
                  <a:pt x="424360" y="28746"/>
                </a:cubicBezTo>
                <a:cubicBezTo>
                  <a:pt x="435917" y="52241"/>
                  <a:pt x="433123" y="122853"/>
                  <a:pt x="417502" y="141522"/>
                </a:cubicBezTo>
                <a:cubicBezTo>
                  <a:pt x="401881" y="160191"/>
                  <a:pt x="355145" y="139236"/>
                  <a:pt x="330634" y="140760"/>
                </a:cubicBezTo>
                <a:cubicBezTo>
                  <a:pt x="306123" y="142284"/>
                  <a:pt x="298503" y="151809"/>
                  <a:pt x="270436" y="150666"/>
                </a:cubicBezTo>
                <a:cubicBezTo>
                  <a:pt x="242369" y="149523"/>
                  <a:pt x="195760" y="134410"/>
                  <a:pt x="162232" y="133902"/>
                </a:cubicBezTo>
                <a:cubicBezTo>
                  <a:pt x="128704" y="133394"/>
                  <a:pt x="93652" y="147110"/>
                  <a:pt x="69268" y="147618"/>
                </a:cubicBezTo>
                <a:cubicBezTo>
                  <a:pt x="44884" y="148126"/>
                  <a:pt x="26215" y="159937"/>
                  <a:pt x="15928" y="136950"/>
                </a:cubicBezTo>
                <a:cubicBezTo>
                  <a:pt x="5641" y="113963"/>
                  <a:pt x="-8964" y="30270"/>
                  <a:pt x="7546" y="9696"/>
                </a:cubicBezTo>
                <a:close/>
              </a:path>
            </a:pathLst>
          </a:custGeom>
          <a:solidFill>
            <a:schemeClr val="lt1"/>
          </a:solidFill>
          <a:ln>
            <a:noFill/>
          </a:ln>
        </p:spPr>
      </p:sp>
      <p:sp>
        <p:nvSpPr>
          <p:cNvPr id="161" name="Google Shape;161;p4"/>
          <p:cNvSpPr/>
          <p:nvPr/>
        </p:nvSpPr>
        <p:spPr>
          <a:xfrm rot="-10580896">
            <a:off x="-455879" y="879677"/>
            <a:ext cx="10789259" cy="4058715"/>
          </a:xfrm>
          <a:custGeom>
            <a:rect b="b" l="l" r="r" t="t"/>
            <a:pathLst>
              <a:path extrusionOk="0" h="151130" w="431514">
                <a:moveTo>
                  <a:pt x="7546" y="9696"/>
                </a:moveTo>
                <a:cubicBezTo>
                  <a:pt x="24056" y="-10878"/>
                  <a:pt x="82476" y="15030"/>
                  <a:pt x="114988" y="13506"/>
                </a:cubicBezTo>
                <a:cubicBezTo>
                  <a:pt x="147500" y="11982"/>
                  <a:pt x="179123" y="1187"/>
                  <a:pt x="202618" y="552"/>
                </a:cubicBezTo>
                <a:cubicBezTo>
                  <a:pt x="226113" y="-83"/>
                  <a:pt x="231701" y="9696"/>
                  <a:pt x="255958" y="9696"/>
                </a:cubicBezTo>
                <a:cubicBezTo>
                  <a:pt x="280215" y="9696"/>
                  <a:pt x="320093" y="-2623"/>
                  <a:pt x="348160" y="552"/>
                </a:cubicBezTo>
                <a:cubicBezTo>
                  <a:pt x="376227" y="3727"/>
                  <a:pt x="412803" y="5251"/>
                  <a:pt x="424360" y="28746"/>
                </a:cubicBezTo>
                <a:cubicBezTo>
                  <a:pt x="435917" y="52241"/>
                  <a:pt x="433123" y="122853"/>
                  <a:pt x="417502" y="141522"/>
                </a:cubicBezTo>
                <a:cubicBezTo>
                  <a:pt x="401881" y="160191"/>
                  <a:pt x="355145" y="139236"/>
                  <a:pt x="330634" y="140760"/>
                </a:cubicBezTo>
                <a:cubicBezTo>
                  <a:pt x="306123" y="142284"/>
                  <a:pt x="298503" y="151809"/>
                  <a:pt x="270436" y="150666"/>
                </a:cubicBezTo>
                <a:cubicBezTo>
                  <a:pt x="242369" y="149523"/>
                  <a:pt x="195760" y="134410"/>
                  <a:pt x="162232" y="133902"/>
                </a:cubicBezTo>
                <a:cubicBezTo>
                  <a:pt x="128704" y="133394"/>
                  <a:pt x="93652" y="147110"/>
                  <a:pt x="69268" y="147618"/>
                </a:cubicBezTo>
                <a:cubicBezTo>
                  <a:pt x="44884" y="148126"/>
                  <a:pt x="26215" y="159937"/>
                  <a:pt x="15928" y="136950"/>
                </a:cubicBezTo>
                <a:cubicBezTo>
                  <a:pt x="5641" y="113963"/>
                  <a:pt x="-8964" y="30270"/>
                  <a:pt x="7546" y="9696"/>
                </a:cubicBezTo>
                <a:close/>
              </a:path>
            </a:pathLst>
          </a:custGeom>
          <a:solidFill>
            <a:srgbClr val="F9D22D">
              <a:alpha val="46880"/>
            </a:srgbClr>
          </a:solidFill>
          <a:ln>
            <a:noFill/>
          </a:ln>
        </p:spPr>
      </p:sp>
      <p:sp>
        <p:nvSpPr>
          <p:cNvPr id="162" name="Google Shape;162;p4"/>
          <p:cNvSpPr/>
          <p:nvPr/>
        </p:nvSpPr>
        <p:spPr>
          <a:xfrm>
            <a:off x="6353967" y="1123953"/>
            <a:ext cx="110508" cy="185368"/>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2163238" y="680179"/>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2233550" y="387144"/>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rot="-3009793">
            <a:off x="1762163" y="455556"/>
            <a:ext cx="299585" cy="238970"/>
          </a:xfrm>
          <a:custGeom>
            <a:rect b="b" l="l" r="r" t="t"/>
            <a:pathLst>
              <a:path extrusionOk="0" h="1506" w="1888">
                <a:moveTo>
                  <a:pt x="538" y="0"/>
                </a:moveTo>
                <a:cubicBezTo>
                  <a:pt x="513" y="0"/>
                  <a:pt x="487" y="3"/>
                  <a:pt x="460" y="10"/>
                </a:cubicBezTo>
                <a:cubicBezTo>
                  <a:pt x="1" y="109"/>
                  <a:pt x="454" y="1506"/>
                  <a:pt x="454" y="1506"/>
                </a:cubicBezTo>
                <a:cubicBezTo>
                  <a:pt x="454" y="1506"/>
                  <a:pt x="1888" y="1162"/>
                  <a:pt x="1684" y="677"/>
                </a:cubicBezTo>
                <a:cubicBezTo>
                  <a:pt x="1636" y="566"/>
                  <a:pt x="1539" y="528"/>
                  <a:pt x="1427" y="528"/>
                </a:cubicBezTo>
                <a:cubicBezTo>
                  <a:pt x="1188" y="528"/>
                  <a:pt x="887" y="703"/>
                  <a:pt x="887" y="703"/>
                </a:cubicBezTo>
                <a:cubicBezTo>
                  <a:pt x="887" y="703"/>
                  <a:pt x="910" y="0"/>
                  <a:pt x="5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6178725" y="1211712"/>
            <a:ext cx="98292" cy="97615"/>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1530514" y="539494"/>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2420314" y="762994"/>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479275" y="4608569"/>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763063" y="4847704"/>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205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9D22D">
            <a:alpha val="46880"/>
          </a:srgbClr>
        </a:solidFill>
      </p:bgPr>
    </p:bg>
    <p:spTree>
      <p:nvGrpSpPr>
        <p:cNvPr id="171" name="Shape 171"/>
        <p:cNvGrpSpPr/>
        <p:nvPr/>
      </p:nvGrpSpPr>
      <p:grpSpPr>
        <a:xfrm>
          <a:off x="0" y="0"/>
          <a:ext cx="0" cy="0"/>
          <a:chOff x="0" y="0"/>
          <a:chExt cx="0" cy="0"/>
        </a:xfrm>
      </p:grpSpPr>
      <p:sp>
        <p:nvSpPr>
          <p:cNvPr id="172" name="Google Shape;172;p5"/>
          <p:cNvSpPr txBox="1"/>
          <p:nvPr>
            <p:ph type="title"/>
          </p:nvPr>
        </p:nvSpPr>
        <p:spPr>
          <a:xfrm>
            <a:off x="1485800" y="3320100"/>
            <a:ext cx="23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173" name="Google Shape;173;p5"/>
          <p:cNvSpPr txBox="1"/>
          <p:nvPr>
            <p:ph idx="1" type="subTitle"/>
          </p:nvPr>
        </p:nvSpPr>
        <p:spPr>
          <a:xfrm>
            <a:off x="1485800" y="3680100"/>
            <a:ext cx="2351400" cy="54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4" name="Google Shape;174;p5"/>
          <p:cNvSpPr txBox="1"/>
          <p:nvPr>
            <p:ph idx="2" type="title"/>
          </p:nvPr>
        </p:nvSpPr>
        <p:spPr>
          <a:xfrm>
            <a:off x="5119985" y="3320100"/>
            <a:ext cx="23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175" name="Google Shape;175;p5"/>
          <p:cNvSpPr txBox="1"/>
          <p:nvPr>
            <p:ph idx="3" type="subTitle"/>
          </p:nvPr>
        </p:nvSpPr>
        <p:spPr>
          <a:xfrm>
            <a:off x="5110648" y="3680100"/>
            <a:ext cx="2351400" cy="54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6" name="Google Shape;176;p5"/>
          <p:cNvSpPr txBox="1"/>
          <p:nvPr>
            <p:ph idx="4" type="title"/>
          </p:nvPr>
        </p:nvSpPr>
        <p:spPr>
          <a:xfrm>
            <a:off x="720000" y="539500"/>
            <a:ext cx="77040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5"/>
          <p:cNvSpPr/>
          <p:nvPr/>
        </p:nvSpPr>
        <p:spPr>
          <a:xfrm>
            <a:off x="7511003" y="5585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8259538" y="441432"/>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rot="1310294">
            <a:off x="8242152" y="115897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7947386" y="711174"/>
            <a:ext cx="197508" cy="197565"/>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8266169" y="87073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flipH="1">
            <a:off x="692514" y="3276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flipH="1">
            <a:off x="1288290" y="417119"/>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flipH="1" rot="-1310294">
            <a:off x="688213" y="111262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flipH="1">
            <a:off x="1017727" y="664825"/>
            <a:ext cx="128650" cy="128682"/>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flipH="1">
            <a:off x="767810" y="82438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F9D22D">
            <a:alpha val="46880"/>
          </a:srgbClr>
        </a:solidFill>
      </p:bgPr>
    </p:bg>
    <p:spTree>
      <p:nvGrpSpPr>
        <p:cNvPr id="187" name="Shape 187"/>
        <p:cNvGrpSpPr/>
        <p:nvPr/>
      </p:nvGrpSpPr>
      <p:grpSpPr>
        <a:xfrm>
          <a:off x="0" y="0"/>
          <a:ext cx="0" cy="0"/>
          <a:chOff x="0" y="0"/>
          <a:chExt cx="0" cy="0"/>
        </a:xfrm>
      </p:grpSpPr>
      <p:sp>
        <p:nvSpPr>
          <p:cNvPr id="188" name="Google Shape;188;p6"/>
          <p:cNvSpPr txBox="1"/>
          <p:nvPr>
            <p:ph type="title"/>
          </p:nvPr>
        </p:nvSpPr>
        <p:spPr>
          <a:xfrm>
            <a:off x="720000" y="539500"/>
            <a:ext cx="7704000" cy="3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 name="Google Shape;189;p6"/>
          <p:cNvSpPr/>
          <p:nvPr/>
        </p:nvSpPr>
        <p:spPr>
          <a:xfrm>
            <a:off x="7511003" y="5585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8259538" y="441432"/>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rot="1310294">
            <a:off x="8242152" y="115897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7947386" y="711174"/>
            <a:ext cx="197508" cy="197565"/>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8266169" y="87073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flipH="1">
            <a:off x="692514" y="327602"/>
            <a:ext cx="223645" cy="375160"/>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flipH="1">
            <a:off x="1288290" y="417119"/>
            <a:ext cx="197509" cy="196136"/>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flipH="1" rot="-1310294">
            <a:off x="688213" y="1112626"/>
            <a:ext cx="232260" cy="146093"/>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flipH="1">
            <a:off x="1017727" y="664825"/>
            <a:ext cx="128650" cy="128682"/>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flipH="1">
            <a:off x="767810" y="824385"/>
            <a:ext cx="128645" cy="128682"/>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9D22D">
            <a:alpha val="46880"/>
          </a:srgbClr>
        </a:solidFill>
      </p:bgPr>
    </p:bg>
    <p:spTree>
      <p:nvGrpSpPr>
        <p:cNvPr id="199" name="Shape 199"/>
        <p:cNvGrpSpPr/>
        <p:nvPr/>
      </p:nvGrpSpPr>
      <p:grpSpPr>
        <a:xfrm>
          <a:off x="0" y="0"/>
          <a:ext cx="0" cy="0"/>
          <a:chOff x="0" y="0"/>
          <a:chExt cx="0" cy="0"/>
        </a:xfrm>
      </p:grpSpPr>
      <p:sp>
        <p:nvSpPr>
          <p:cNvPr id="200" name="Google Shape;200;p7"/>
          <p:cNvSpPr txBox="1"/>
          <p:nvPr>
            <p:ph idx="1" type="body"/>
          </p:nvPr>
        </p:nvSpPr>
        <p:spPr>
          <a:xfrm>
            <a:off x="720000" y="1359550"/>
            <a:ext cx="3528900" cy="30648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Char char="●"/>
              <a:defRPr>
                <a:solidFill>
                  <a:schemeClr val="dk1"/>
                </a:solidFill>
              </a:defRPr>
            </a:lvl1pPr>
            <a:lvl2pPr indent="-317500" lvl="1" marL="914400" rtl="0">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201" name="Google Shape;201;p7"/>
          <p:cNvSpPr txBox="1"/>
          <p:nvPr>
            <p:ph type="title"/>
          </p:nvPr>
        </p:nvSpPr>
        <p:spPr>
          <a:xfrm>
            <a:off x="720000" y="539500"/>
            <a:ext cx="3671100" cy="37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pos="2676">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202" name="Shape 202"/>
        <p:cNvGrpSpPr/>
        <p:nvPr/>
      </p:nvGrpSpPr>
      <p:grpSpPr>
        <a:xfrm>
          <a:off x="0" y="0"/>
          <a:ext cx="0" cy="0"/>
          <a:chOff x="0" y="0"/>
          <a:chExt cx="0" cy="0"/>
        </a:xfrm>
      </p:grpSpPr>
      <p:sp>
        <p:nvSpPr>
          <p:cNvPr id="203" name="Google Shape;203;p8"/>
          <p:cNvSpPr/>
          <p:nvPr/>
        </p:nvSpPr>
        <p:spPr>
          <a:xfrm rot="351591">
            <a:off x="5000821" y="4017898"/>
            <a:ext cx="525673" cy="1359327"/>
          </a:xfrm>
          <a:custGeom>
            <a:rect b="b" l="l" r="r" t="t"/>
            <a:pathLst>
              <a:path extrusionOk="0" fill="none" h="6850" w="2649">
                <a:moveTo>
                  <a:pt x="1" y="0"/>
                </a:moveTo>
                <a:cubicBezTo>
                  <a:pt x="1" y="0"/>
                  <a:pt x="2649" y="3326"/>
                  <a:pt x="1121" y="6849"/>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rot="351591">
            <a:off x="5008237" y="3973831"/>
            <a:ext cx="183162" cy="173637"/>
          </a:xfrm>
          <a:custGeom>
            <a:rect b="b" l="l" r="r" t="t"/>
            <a:pathLst>
              <a:path extrusionOk="0" h="875" w="923">
                <a:moveTo>
                  <a:pt x="401" y="0"/>
                </a:moveTo>
                <a:cubicBezTo>
                  <a:pt x="329" y="0"/>
                  <a:pt x="258" y="25"/>
                  <a:pt x="193" y="74"/>
                </a:cubicBezTo>
                <a:cubicBezTo>
                  <a:pt x="21" y="205"/>
                  <a:pt x="0" y="413"/>
                  <a:pt x="162" y="637"/>
                </a:cubicBezTo>
                <a:cubicBezTo>
                  <a:pt x="273" y="784"/>
                  <a:pt x="428" y="874"/>
                  <a:pt x="570" y="874"/>
                </a:cubicBezTo>
                <a:cubicBezTo>
                  <a:pt x="635" y="874"/>
                  <a:pt x="697" y="855"/>
                  <a:pt x="751" y="814"/>
                </a:cubicBezTo>
                <a:cubicBezTo>
                  <a:pt x="923" y="684"/>
                  <a:pt x="907" y="413"/>
                  <a:pt x="740" y="199"/>
                </a:cubicBezTo>
                <a:cubicBezTo>
                  <a:pt x="640" y="67"/>
                  <a:pt x="519" y="0"/>
                  <a:pt x="401"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rot="351591">
            <a:off x="4765129" y="3407350"/>
            <a:ext cx="589571" cy="614773"/>
          </a:xfrm>
          <a:custGeom>
            <a:rect b="b" l="l" r="r" t="t"/>
            <a:pathLst>
              <a:path extrusionOk="0" h="3098" w="2971">
                <a:moveTo>
                  <a:pt x="1583" y="1"/>
                </a:moveTo>
                <a:cubicBezTo>
                  <a:pt x="1259" y="1"/>
                  <a:pt x="926" y="170"/>
                  <a:pt x="667" y="543"/>
                </a:cubicBezTo>
                <a:cubicBezTo>
                  <a:pt x="0" y="1487"/>
                  <a:pt x="2257" y="3097"/>
                  <a:pt x="2257" y="3097"/>
                </a:cubicBezTo>
                <a:cubicBezTo>
                  <a:pt x="2257" y="3097"/>
                  <a:pt x="2971" y="2263"/>
                  <a:pt x="2726" y="1111"/>
                </a:cubicBezTo>
                <a:cubicBezTo>
                  <a:pt x="2574" y="413"/>
                  <a:pt x="2089" y="1"/>
                  <a:pt x="158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rot="351591">
            <a:off x="4370227" y="3754953"/>
            <a:ext cx="650691" cy="383787"/>
          </a:xfrm>
          <a:custGeom>
            <a:rect b="b" l="l" r="r" t="t"/>
            <a:pathLst>
              <a:path extrusionOk="0" h="1934" w="3279">
                <a:moveTo>
                  <a:pt x="1175" y="1"/>
                </a:moveTo>
                <a:cubicBezTo>
                  <a:pt x="1045" y="1"/>
                  <a:pt x="923" y="29"/>
                  <a:pt x="813" y="91"/>
                </a:cubicBezTo>
                <a:cubicBezTo>
                  <a:pt x="0" y="549"/>
                  <a:pt x="21" y="1347"/>
                  <a:pt x="1282" y="1769"/>
                </a:cubicBezTo>
                <a:cubicBezTo>
                  <a:pt x="1649" y="1891"/>
                  <a:pt x="1970" y="1934"/>
                  <a:pt x="2242" y="1934"/>
                </a:cubicBezTo>
                <a:cubicBezTo>
                  <a:pt x="2912" y="1934"/>
                  <a:pt x="3279" y="1670"/>
                  <a:pt x="3279" y="1670"/>
                </a:cubicBezTo>
                <a:cubicBezTo>
                  <a:pt x="3193" y="1164"/>
                  <a:pt x="2019" y="1"/>
                  <a:pt x="1175"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rot="351591">
            <a:off x="4629766" y="3420899"/>
            <a:ext cx="604057" cy="450662"/>
          </a:xfrm>
          <a:custGeom>
            <a:rect b="b" l="l" r="r" t="t"/>
            <a:pathLst>
              <a:path extrusionOk="0" h="2271" w="3044">
                <a:moveTo>
                  <a:pt x="1420" y="0"/>
                </a:moveTo>
                <a:cubicBezTo>
                  <a:pt x="719" y="0"/>
                  <a:pt x="0" y="508"/>
                  <a:pt x="47" y="1226"/>
                </a:cubicBezTo>
                <a:cubicBezTo>
                  <a:pt x="86" y="1874"/>
                  <a:pt x="855" y="2270"/>
                  <a:pt x="1588" y="2270"/>
                </a:cubicBezTo>
                <a:cubicBezTo>
                  <a:pt x="2034" y="2270"/>
                  <a:pt x="2467" y="2124"/>
                  <a:pt x="2716" y="1799"/>
                </a:cubicBezTo>
                <a:cubicBezTo>
                  <a:pt x="2716" y="1799"/>
                  <a:pt x="3044" y="1095"/>
                  <a:pt x="2288" y="340"/>
                </a:cubicBezTo>
                <a:cubicBezTo>
                  <a:pt x="2051" y="104"/>
                  <a:pt x="1738" y="0"/>
                  <a:pt x="1420"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rot="351591">
            <a:off x="4460098" y="3549753"/>
            <a:ext cx="379619" cy="447883"/>
          </a:xfrm>
          <a:custGeom>
            <a:rect b="b" l="l" r="r" t="t"/>
            <a:pathLst>
              <a:path extrusionOk="0" h="2257" w="1913">
                <a:moveTo>
                  <a:pt x="997" y="0"/>
                </a:moveTo>
                <a:cubicBezTo>
                  <a:pt x="981" y="0"/>
                  <a:pt x="965" y="1"/>
                  <a:pt x="949" y="2"/>
                </a:cubicBezTo>
                <a:cubicBezTo>
                  <a:pt x="0" y="65"/>
                  <a:pt x="125" y="1237"/>
                  <a:pt x="855" y="1957"/>
                </a:cubicBezTo>
                <a:cubicBezTo>
                  <a:pt x="1085" y="2180"/>
                  <a:pt x="1275" y="2256"/>
                  <a:pt x="1427" y="2256"/>
                </a:cubicBezTo>
                <a:cubicBezTo>
                  <a:pt x="1759" y="2256"/>
                  <a:pt x="1913" y="1894"/>
                  <a:pt x="1913" y="1894"/>
                </a:cubicBezTo>
                <a:cubicBezTo>
                  <a:pt x="1913" y="1894"/>
                  <a:pt x="1903" y="0"/>
                  <a:pt x="99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rot="351591">
            <a:off x="4919416" y="3462295"/>
            <a:ext cx="406211" cy="556034"/>
          </a:xfrm>
          <a:custGeom>
            <a:rect b="b" l="l" r="r" t="t"/>
            <a:pathLst>
              <a:path extrusionOk="0" h="2802" w="2047">
                <a:moveTo>
                  <a:pt x="723" y="0"/>
                </a:moveTo>
                <a:cubicBezTo>
                  <a:pt x="276" y="0"/>
                  <a:pt x="1" y="920"/>
                  <a:pt x="233" y="1555"/>
                </a:cubicBezTo>
                <a:cubicBezTo>
                  <a:pt x="561" y="2436"/>
                  <a:pt x="1317" y="2801"/>
                  <a:pt x="1317" y="2801"/>
                </a:cubicBezTo>
                <a:cubicBezTo>
                  <a:pt x="1317" y="2801"/>
                  <a:pt x="2046" y="1769"/>
                  <a:pt x="1312" y="503"/>
                </a:cubicBezTo>
                <a:cubicBezTo>
                  <a:pt x="1102" y="143"/>
                  <a:pt x="899" y="0"/>
                  <a:pt x="723"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351591">
            <a:off x="4498415" y="3796157"/>
            <a:ext cx="601478" cy="327628"/>
          </a:xfrm>
          <a:custGeom>
            <a:rect b="b" l="l" r="r" t="t"/>
            <a:pathLst>
              <a:path extrusionOk="0" h="1651" w="3031">
                <a:moveTo>
                  <a:pt x="601" y="0"/>
                </a:moveTo>
                <a:cubicBezTo>
                  <a:pt x="0" y="0"/>
                  <a:pt x="31" y="827"/>
                  <a:pt x="726" y="1266"/>
                </a:cubicBezTo>
                <a:cubicBezTo>
                  <a:pt x="1232" y="1553"/>
                  <a:pt x="1650" y="1650"/>
                  <a:pt x="1986" y="1650"/>
                </a:cubicBezTo>
                <a:cubicBezTo>
                  <a:pt x="2692" y="1650"/>
                  <a:pt x="3030" y="1219"/>
                  <a:pt x="3030" y="1219"/>
                </a:cubicBezTo>
                <a:cubicBezTo>
                  <a:pt x="3030" y="1219"/>
                  <a:pt x="2248" y="724"/>
                  <a:pt x="1133" y="156"/>
                </a:cubicBezTo>
                <a:cubicBezTo>
                  <a:pt x="920" y="47"/>
                  <a:pt x="743" y="0"/>
                  <a:pt x="601"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351591">
            <a:off x="4587338" y="3632821"/>
            <a:ext cx="678275" cy="457012"/>
          </a:xfrm>
          <a:custGeom>
            <a:rect b="b" l="l" r="r" t="t"/>
            <a:pathLst>
              <a:path extrusionOk="0" h="2303" w="3418">
                <a:moveTo>
                  <a:pt x="1429" y="1"/>
                </a:moveTo>
                <a:cubicBezTo>
                  <a:pt x="1223" y="1"/>
                  <a:pt x="1010" y="56"/>
                  <a:pt x="796" y="181"/>
                </a:cubicBezTo>
                <a:cubicBezTo>
                  <a:pt x="0" y="655"/>
                  <a:pt x="94" y="2303"/>
                  <a:pt x="1872" y="2303"/>
                </a:cubicBezTo>
                <a:cubicBezTo>
                  <a:pt x="2109" y="2303"/>
                  <a:pt x="2375" y="2274"/>
                  <a:pt x="2673" y="2209"/>
                </a:cubicBezTo>
                <a:cubicBezTo>
                  <a:pt x="2673" y="2209"/>
                  <a:pt x="3418" y="2053"/>
                  <a:pt x="3011" y="1224"/>
                </a:cubicBezTo>
                <a:cubicBezTo>
                  <a:pt x="2704" y="589"/>
                  <a:pt x="2103" y="1"/>
                  <a:pt x="1429"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351591">
            <a:off x="4811582" y="4487956"/>
            <a:ext cx="270079" cy="711811"/>
          </a:xfrm>
          <a:custGeom>
            <a:rect b="b" l="l" r="r" t="t"/>
            <a:pathLst>
              <a:path extrusionOk="0" fill="none" h="3587" w="1361">
                <a:moveTo>
                  <a:pt x="370" y="0"/>
                </a:moveTo>
                <a:cubicBezTo>
                  <a:pt x="370" y="0"/>
                  <a:pt x="1361" y="1689"/>
                  <a:pt x="0" y="3586"/>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351591">
            <a:off x="4785314" y="4333083"/>
            <a:ext cx="232971" cy="233169"/>
          </a:xfrm>
          <a:custGeom>
            <a:rect b="b" l="l" r="r" t="t"/>
            <a:pathLst>
              <a:path extrusionOk="0" h="1175" w="1174">
                <a:moveTo>
                  <a:pt x="550" y="1"/>
                </a:moveTo>
                <a:cubicBezTo>
                  <a:pt x="474" y="1"/>
                  <a:pt x="396" y="22"/>
                  <a:pt x="319" y="64"/>
                </a:cubicBezTo>
                <a:cubicBezTo>
                  <a:pt x="69" y="195"/>
                  <a:pt x="1" y="466"/>
                  <a:pt x="168" y="778"/>
                </a:cubicBezTo>
                <a:cubicBezTo>
                  <a:pt x="299" y="1018"/>
                  <a:pt x="510" y="1174"/>
                  <a:pt x="711" y="1174"/>
                </a:cubicBezTo>
                <a:cubicBezTo>
                  <a:pt x="773" y="1174"/>
                  <a:pt x="834" y="1160"/>
                  <a:pt x="892" y="1128"/>
                </a:cubicBezTo>
                <a:cubicBezTo>
                  <a:pt x="1147" y="987"/>
                  <a:pt x="1174" y="643"/>
                  <a:pt x="1002" y="330"/>
                </a:cubicBezTo>
                <a:cubicBezTo>
                  <a:pt x="885" y="112"/>
                  <a:pt x="723" y="1"/>
                  <a:pt x="550" y="1"/>
                </a:cubicBezTo>
                <a:close/>
              </a:path>
            </a:pathLst>
          </a:custGeom>
          <a:solidFill>
            <a:srgbClr val="FF9FAB"/>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351591">
            <a:off x="4798355" y="4712449"/>
            <a:ext cx="135734" cy="311554"/>
          </a:xfrm>
          <a:custGeom>
            <a:rect b="b" l="l" r="r" t="t"/>
            <a:pathLst>
              <a:path extrusionOk="0" fill="none" h="1570" w="684">
                <a:moveTo>
                  <a:pt x="0" y="1"/>
                </a:moveTo>
                <a:cubicBezTo>
                  <a:pt x="0" y="1"/>
                  <a:pt x="683" y="824"/>
                  <a:pt x="521" y="157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rot="351591">
            <a:off x="4961327" y="4716291"/>
            <a:ext cx="97435" cy="103785"/>
          </a:xfrm>
          <a:custGeom>
            <a:rect b="b" l="l" r="r" t="t"/>
            <a:pathLst>
              <a:path extrusionOk="0" fill="none" h="523" w="491">
                <a:moveTo>
                  <a:pt x="490" y="1"/>
                </a:moveTo>
                <a:cubicBezTo>
                  <a:pt x="490" y="1"/>
                  <a:pt x="433" y="256"/>
                  <a:pt x="0" y="522"/>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rot="351591">
            <a:off x="4989644" y="4577842"/>
            <a:ext cx="248449" cy="221461"/>
          </a:xfrm>
          <a:custGeom>
            <a:rect b="b" l="l" r="r" t="t"/>
            <a:pathLst>
              <a:path extrusionOk="0" h="1116" w="1252">
                <a:moveTo>
                  <a:pt x="734" y="0"/>
                </a:moveTo>
                <a:cubicBezTo>
                  <a:pt x="595" y="0"/>
                  <a:pt x="449" y="69"/>
                  <a:pt x="313" y="208"/>
                </a:cubicBezTo>
                <a:cubicBezTo>
                  <a:pt x="63" y="463"/>
                  <a:pt x="0" y="807"/>
                  <a:pt x="209" y="1005"/>
                </a:cubicBezTo>
                <a:cubicBezTo>
                  <a:pt x="290" y="1080"/>
                  <a:pt x="390" y="1116"/>
                  <a:pt x="496" y="1116"/>
                </a:cubicBezTo>
                <a:cubicBezTo>
                  <a:pt x="662" y="1116"/>
                  <a:pt x="843" y="1029"/>
                  <a:pt x="996" y="870"/>
                </a:cubicBezTo>
                <a:cubicBezTo>
                  <a:pt x="1246" y="614"/>
                  <a:pt x="1251" y="333"/>
                  <a:pt x="1043" y="130"/>
                </a:cubicBezTo>
                <a:cubicBezTo>
                  <a:pt x="950" y="44"/>
                  <a:pt x="844" y="0"/>
                  <a:pt x="734" y="0"/>
                </a:cubicBezTo>
                <a:close/>
              </a:path>
            </a:pathLst>
          </a:custGeom>
          <a:solidFill>
            <a:srgbClr val="FF9FAB"/>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rot="351591">
            <a:off x="4635778" y="4541122"/>
            <a:ext cx="248449" cy="220667"/>
          </a:xfrm>
          <a:custGeom>
            <a:rect b="b" l="l" r="r" t="t"/>
            <a:pathLst>
              <a:path extrusionOk="0" h="1112" w="1252">
                <a:moveTo>
                  <a:pt x="519" y="0"/>
                </a:moveTo>
                <a:cubicBezTo>
                  <a:pt x="404" y="0"/>
                  <a:pt x="295" y="48"/>
                  <a:pt x="204" y="142"/>
                </a:cubicBezTo>
                <a:cubicBezTo>
                  <a:pt x="0" y="335"/>
                  <a:pt x="6" y="616"/>
                  <a:pt x="261" y="872"/>
                </a:cubicBezTo>
                <a:cubicBezTo>
                  <a:pt x="414" y="1025"/>
                  <a:pt x="599" y="1112"/>
                  <a:pt x="765" y="1112"/>
                </a:cubicBezTo>
                <a:cubicBezTo>
                  <a:pt x="871" y="1112"/>
                  <a:pt x="969" y="1077"/>
                  <a:pt x="1048" y="1002"/>
                </a:cubicBezTo>
                <a:cubicBezTo>
                  <a:pt x="1251" y="799"/>
                  <a:pt x="1189" y="460"/>
                  <a:pt x="933" y="204"/>
                </a:cubicBezTo>
                <a:cubicBezTo>
                  <a:pt x="798" y="67"/>
                  <a:pt x="654" y="0"/>
                  <a:pt x="519" y="0"/>
                </a:cubicBezTo>
                <a:close/>
              </a:path>
            </a:pathLst>
          </a:custGeom>
          <a:solidFill>
            <a:srgbClr val="FF9FAB"/>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flipH="1" rot="1759704">
            <a:off x="3955101" y="4221317"/>
            <a:ext cx="129581" cy="647385"/>
          </a:xfrm>
          <a:custGeom>
            <a:rect b="b" l="l" r="r" t="t"/>
            <a:pathLst>
              <a:path extrusionOk="0" h="2503" w="501">
                <a:moveTo>
                  <a:pt x="444" y="0"/>
                </a:moveTo>
                <a:cubicBezTo>
                  <a:pt x="423" y="433"/>
                  <a:pt x="381" y="855"/>
                  <a:pt x="324" y="1277"/>
                </a:cubicBezTo>
                <a:cubicBezTo>
                  <a:pt x="292" y="1486"/>
                  <a:pt x="246" y="1694"/>
                  <a:pt x="193" y="1898"/>
                </a:cubicBezTo>
                <a:cubicBezTo>
                  <a:pt x="141" y="2096"/>
                  <a:pt x="68" y="2299"/>
                  <a:pt x="1" y="2502"/>
                </a:cubicBezTo>
                <a:cubicBezTo>
                  <a:pt x="115" y="2320"/>
                  <a:pt x="214" y="2127"/>
                  <a:pt x="282" y="1924"/>
                </a:cubicBezTo>
                <a:cubicBezTo>
                  <a:pt x="303" y="1872"/>
                  <a:pt x="324" y="1819"/>
                  <a:pt x="334" y="1767"/>
                </a:cubicBezTo>
                <a:cubicBezTo>
                  <a:pt x="350" y="1715"/>
                  <a:pt x="371" y="1663"/>
                  <a:pt x="381" y="1611"/>
                </a:cubicBezTo>
                <a:cubicBezTo>
                  <a:pt x="407" y="1507"/>
                  <a:pt x="428" y="1397"/>
                  <a:pt x="449" y="1293"/>
                </a:cubicBezTo>
                <a:cubicBezTo>
                  <a:pt x="480" y="1074"/>
                  <a:pt x="501" y="860"/>
                  <a:pt x="501" y="647"/>
                </a:cubicBezTo>
                <a:cubicBezTo>
                  <a:pt x="501" y="433"/>
                  <a:pt x="485" y="209"/>
                  <a:pt x="444" y="0"/>
                </a:cubicBezTo>
                <a:close/>
              </a:path>
            </a:pathLst>
          </a:custGeom>
          <a:solidFill>
            <a:srgbClr val="F79C9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flipH="1" rot="1292461">
            <a:off x="3797076" y="4144454"/>
            <a:ext cx="592808" cy="446675"/>
          </a:xfrm>
          <a:custGeom>
            <a:rect b="b" l="l" r="r" t="t"/>
            <a:pathLst>
              <a:path extrusionOk="0" h="1727" w="2292">
                <a:moveTo>
                  <a:pt x="1313" y="1"/>
                </a:moveTo>
                <a:cubicBezTo>
                  <a:pt x="715" y="1"/>
                  <a:pt x="1" y="466"/>
                  <a:pt x="488" y="1726"/>
                </a:cubicBezTo>
                <a:lnTo>
                  <a:pt x="1436" y="1612"/>
                </a:lnTo>
                <a:cubicBezTo>
                  <a:pt x="1436" y="1612"/>
                  <a:pt x="2291" y="658"/>
                  <a:pt x="1890" y="204"/>
                </a:cubicBezTo>
                <a:cubicBezTo>
                  <a:pt x="1773" y="76"/>
                  <a:pt x="1552" y="1"/>
                  <a:pt x="131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flipH="1" rot="1759704">
            <a:off x="3281785" y="5040266"/>
            <a:ext cx="1173208" cy="1585486"/>
          </a:xfrm>
          <a:custGeom>
            <a:rect b="b" l="l" r="r" t="t"/>
            <a:pathLst>
              <a:path extrusionOk="0" fill="none" h="6130" w="4536">
                <a:moveTo>
                  <a:pt x="4536" y="0"/>
                </a:moveTo>
                <a:cubicBezTo>
                  <a:pt x="4536" y="0"/>
                  <a:pt x="3363" y="4086"/>
                  <a:pt x="1" y="613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flipH="1" rot="1759704">
            <a:off x="3601586" y="4810459"/>
            <a:ext cx="228124" cy="235883"/>
          </a:xfrm>
          <a:custGeom>
            <a:rect b="b" l="l" r="r" t="t"/>
            <a:pathLst>
              <a:path extrusionOk="0" h="912" w="882">
                <a:moveTo>
                  <a:pt x="453" y="1"/>
                </a:moveTo>
                <a:cubicBezTo>
                  <a:pt x="310" y="1"/>
                  <a:pt x="183" y="100"/>
                  <a:pt x="105" y="287"/>
                </a:cubicBezTo>
                <a:cubicBezTo>
                  <a:pt x="1" y="542"/>
                  <a:pt x="48" y="803"/>
                  <a:pt x="246" y="886"/>
                </a:cubicBezTo>
                <a:cubicBezTo>
                  <a:pt x="286" y="903"/>
                  <a:pt x="326" y="911"/>
                  <a:pt x="367" y="911"/>
                </a:cubicBezTo>
                <a:cubicBezTo>
                  <a:pt x="533" y="911"/>
                  <a:pt x="694" y="774"/>
                  <a:pt x="778" y="573"/>
                </a:cubicBezTo>
                <a:cubicBezTo>
                  <a:pt x="882" y="323"/>
                  <a:pt x="809" y="125"/>
                  <a:pt x="606" y="36"/>
                </a:cubicBezTo>
                <a:cubicBezTo>
                  <a:pt x="554" y="12"/>
                  <a:pt x="502" y="1"/>
                  <a:pt x="453"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flipH="1" rot="1759704">
            <a:off x="3269038" y="5770226"/>
            <a:ext cx="614796" cy="327960"/>
          </a:xfrm>
          <a:custGeom>
            <a:rect b="b" l="l" r="r" t="t"/>
            <a:pathLst>
              <a:path extrusionOk="0" fill="none" h="1268" w="2377">
                <a:moveTo>
                  <a:pt x="2377" y="0"/>
                </a:moveTo>
                <a:cubicBezTo>
                  <a:pt x="2377" y="0"/>
                  <a:pt x="1564" y="1090"/>
                  <a:pt x="0" y="1267"/>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flipH="1" rot="1759704">
            <a:off x="3730266" y="5440868"/>
            <a:ext cx="71644" cy="330547"/>
          </a:xfrm>
          <a:custGeom>
            <a:rect b="b" l="l" r="r" t="t"/>
            <a:pathLst>
              <a:path extrusionOk="0" fill="none" h="1278" w="277">
                <a:moveTo>
                  <a:pt x="276" y="1"/>
                </a:moveTo>
                <a:cubicBezTo>
                  <a:pt x="276" y="1"/>
                  <a:pt x="0" y="668"/>
                  <a:pt x="120" y="127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flipH="1" rot="1759704">
            <a:off x="3083661" y="3982939"/>
            <a:ext cx="502803" cy="515736"/>
          </a:xfrm>
          <a:custGeom>
            <a:rect b="b" l="l" r="r" t="t"/>
            <a:pathLst>
              <a:path extrusionOk="0" h="1994" w="1944">
                <a:moveTo>
                  <a:pt x="1062" y="0"/>
                </a:moveTo>
                <a:cubicBezTo>
                  <a:pt x="851" y="0"/>
                  <a:pt x="639" y="83"/>
                  <a:pt x="480" y="251"/>
                </a:cubicBezTo>
                <a:cubicBezTo>
                  <a:pt x="1" y="767"/>
                  <a:pt x="37" y="1992"/>
                  <a:pt x="37" y="1992"/>
                </a:cubicBezTo>
                <a:cubicBezTo>
                  <a:pt x="37" y="1992"/>
                  <a:pt x="78" y="1994"/>
                  <a:pt x="147" y="1994"/>
                </a:cubicBezTo>
                <a:cubicBezTo>
                  <a:pt x="548" y="1994"/>
                  <a:pt x="1911" y="1929"/>
                  <a:pt x="1929" y="1054"/>
                </a:cubicBezTo>
                <a:cubicBezTo>
                  <a:pt x="1943" y="357"/>
                  <a:pt x="1502" y="0"/>
                  <a:pt x="1062"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flipH="1" rot="1759704">
            <a:off x="3362283" y="3858641"/>
            <a:ext cx="607296" cy="485216"/>
          </a:xfrm>
          <a:custGeom>
            <a:rect b="b" l="l" r="r" t="t"/>
            <a:pathLst>
              <a:path extrusionOk="0" h="1876" w="2348">
                <a:moveTo>
                  <a:pt x="1031" y="1"/>
                </a:moveTo>
                <a:cubicBezTo>
                  <a:pt x="892" y="1"/>
                  <a:pt x="758" y="43"/>
                  <a:pt x="642" y="142"/>
                </a:cubicBezTo>
                <a:cubicBezTo>
                  <a:pt x="1" y="674"/>
                  <a:pt x="230" y="1711"/>
                  <a:pt x="704" y="1847"/>
                </a:cubicBezTo>
                <a:cubicBezTo>
                  <a:pt x="704" y="1847"/>
                  <a:pt x="771" y="1875"/>
                  <a:pt x="888" y="1875"/>
                </a:cubicBezTo>
                <a:cubicBezTo>
                  <a:pt x="1081" y="1875"/>
                  <a:pt x="1413" y="1798"/>
                  <a:pt x="1815" y="1393"/>
                </a:cubicBezTo>
                <a:cubicBezTo>
                  <a:pt x="2347" y="861"/>
                  <a:pt x="1650" y="1"/>
                  <a:pt x="1031"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flipH="1" rot="1759704">
            <a:off x="3657069" y="3898819"/>
            <a:ext cx="570051" cy="547549"/>
          </a:xfrm>
          <a:custGeom>
            <a:rect b="b" l="l" r="r" t="t"/>
            <a:pathLst>
              <a:path extrusionOk="0" h="2117" w="2204">
                <a:moveTo>
                  <a:pt x="1181" y="0"/>
                </a:moveTo>
                <a:cubicBezTo>
                  <a:pt x="751" y="0"/>
                  <a:pt x="0" y="649"/>
                  <a:pt x="963" y="2114"/>
                </a:cubicBezTo>
                <a:cubicBezTo>
                  <a:pt x="963" y="2114"/>
                  <a:pt x="974" y="2116"/>
                  <a:pt x="994" y="2116"/>
                </a:cubicBezTo>
                <a:cubicBezTo>
                  <a:pt x="1097" y="2116"/>
                  <a:pt x="1438" y="2065"/>
                  <a:pt x="1787" y="1442"/>
                </a:cubicBezTo>
                <a:cubicBezTo>
                  <a:pt x="2204" y="696"/>
                  <a:pt x="1641" y="50"/>
                  <a:pt x="1229" y="3"/>
                </a:cubicBezTo>
                <a:cubicBezTo>
                  <a:pt x="1214" y="1"/>
                  <a:pt x="1197" y="0"/>
                  <a:pt x="1181"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flipH="1" rot="1759704">
            <a:off x="3813078" y="4025351"/>
            <a:ext cx="535393" cy="539014"/>
          </a:xfrm>
          <a:custGeom>
            <a:rect b="b" l="l" r="r" t="t"/>
            <a:pathLst>
              <a:path extrusionOk="0" h="2084" w="2070">
                <a:moveTo>
                  <a:pt x="1179" y="1"/>
                </a:moveTo>
                <a:cubicBezTo>
                  <a:pt x="891" y="1"/>
                  <a:pt x="582" y="265"/>
                  <a:pt x="371" y="494"/>
                </a:cubicBezTo>
                <a:cubicBezTo>
                  <a:pt x="1" y="895"/>
                  <a:pt x="219" y="1818"/>
                  <a:pt x="673" y="2084"/>
                </a:cubicBezTo>
                <a:cubicBezTo>
                  <a:pt x="673" y="2084"/>
                  <a:pt x="2070" y="1474"/>
                  <a:pt x="1731" y="536"/>
                </a:cubicBezTo>
                <a:cubicBezTo>
                  <a:pt x="1588" y="140"/>
                  <a:pt x="1389" y="1"/>
                  <a:pt x="1179"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flipH="1" rot="1759704">
            <a:off x="3135767" y="3932229"/>
            <a:ext cx="489613" cy="547549"/>
          </a:xfrm>
          <a:custGeom>
            <a:rect b="b" l="l" r="r" t="t"/>
            <a:pathLst>
              <a:path extrusionOk="0" h="2117" w="1893">
                <a:moveTo>
                  <a:pt x="915" y="1"/>
                </a:moveTo>
                <a:cubicBezTo>
                  <a:pt x="475" y="1"/>
                  <a:pt x="0" y="459"/>
                  <a:pt x="0" y="459"/>
                </a:cubicBezTo>
                <a:lnTo>
                  <a:pt x="714" y="2116"/>
                </a:lnTo>
                <a:cubicBezTo>
                  <a:pt x="714" y="2116"/>
                  <a:pt x="1892" y="1397"/>
                  <a:pt x="1470" y="422"/>
                </a:cubicBezTo>
                <a:cubicBezTo>
                  <a:pt x="1331" y="107"/>
                  <a:pt x="1127" y="1"/>
                  <a:pt x="915"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flipH="1" rot="1759704">
            <a:off x="3151250" y="4074943"/>
            <a:ext cx="1152517" cy="761706"/>
          </a:xfrm>
          <a:custGeom>
            <a:rect b="b" l="l" r="r" t="t"/>
            <a:pathLst>
              <a:path extrusionOk="0" h="2945" w="4456">
                <a:moveTo>
                  <a:pt x="1753" y="1"/>
                </a:moveTo>
                <a:cubicBezTo>
                  <a:pt x="1489" y="1"/>
                  <a:pt x="1244" y="62"/>
                  <a:pt x="1048" y="203"/>
                </a:cubicBezTo>
                <a:cubicBezTo>
                  <a:pt x="0" y="954"/>
                  <a:pt x="1319" y="2945"/>
                  <a:pt x="1319" y="2945"/>
                </a:cubicBezTo>
                <a:cubicBezTo>
                  <a:pt x="1319" y="2945"/>
                  <a:pt x="1323" y="2945"/>
                  <a:pt x="1331" y="2945"/>
                </a:cubicBezTo>
                <a:cubicBezTo>
                  <a:pt x="1482" y="2945"/>
                  <a:pt x="3007" y="2921"/>
                  <a:pt x="3784" y="1986"/>
                </a:cubicBezTo>
                <a:cubicBezTo>
                  <a:pt x="4455" y="1187"/>
                  <a:pt x="2918" y="1"/>
                  <a:pt x="175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flipH="1" rot="1759704">
            <a:off x="3489719" y="4122201"/>
            <a:ext cx="802054" cy="532289"/>
          </a:xfrm>
          <a:custGeom>
            <a:rect b="b" l="l" r="r" t="t"/>
            <a:pathLst>
              <a:path extrusionOk="0" h="2058" w="3101">
                <a:moveTo>
                  <a:pt x="1216" y="0"/>
                </a:moveTo>
                <a:cubicBezTo>
                  <a:pt x="1033" y="0"/>
                  <a:pt x="864" y="43"/>
                  <a:pt x="730" y="140"/>
                </a:cubicBezTo>
                <a:cubicBezTo>
                  <a:pt x="0" y="666"/>
                  <a:pt x="913" y="2058"/>
                  <a:pt x="913" y="2058"/>
                </a:cubicBezTo>
                <a:cubicBezTo>
                  <a:pt x="913" y="2058"/>
                  <a:pt x="915" y="2058"/>
                  <a:pt x="919" y="2058"/>
                </a:cubicBezTo>
                <a:cubicBezTo>
                  <a:pt x="1011" y="2058"/>
                  <a:pt x="2084" y="2043"/>
                  <a:pt x="2633" y="1385"/>
                </a:cubicBezTo>
                <a:cubicBezTo>
                  <a:pt x="3100" y="828"/>
                  <a:pt x="2024" y="0"/>
                  <a:pt x="1216"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flipH="1" rot="1759704">
            <a:off x="2992489" y="4426001"/>
            <a:ext cx="773862" cy="481336"/>
          </a:xfrm>
          <a:custGeom>
            <a:rect b="b" l="l" r="r" t="t"/>
            <a:pathLst>
              <a:path extrusionOk="0" h="1861" w="2992">
                <a:moveTo>
                  <a:pt x="1987" y="0"/>
                </a:moveTo>
                <a:cubicBezTo>
                  <a:pt x="1307" y="0"/>
                  <a:pt x="431" y="325"/>
                  <a:pt x="0" y="1189"/>
                </a:cubicBezTo>
                <a:cubicBezTo>
                  <a:pt x="0" y="1189"/>
                  <a:pt x="376" y="1700"/>
                  <a:pt x="1246" y="1841"/>
                </a:cubicBezTo>
                <a:cubicBezTo>
                  <a:pt x="1325" y="1854"/>
                  <a:pt x="1402" y="1860"/>
                  <a:pt x="1477" y="1860"/>
                </a:cubicBezTo>
                <a:cubicBezTo>
                  <a:pt x="2214" y="1860"/>
                  <a:pt x="2728" y="1236"/>
                  <a:pt x="2904" y="564"/>
                </a:cubicBezTo>
                <a:cubicBezTo>
                  <a:pt x="2992" y="230"/>
                  <a:pt x="2559" y="0"/>
                  <a:pt x="198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flipH="1" rot="1759704">
            <a:off x="3802988" y="4214398"/>
            <a:ext cx="737911" cy="860249"/>
          </a:xfrm>
          <a:custGeom>
            <a:rect b="b" l="l" r="r" t="t"/>
            <a:pathLst>
              <a:path extrusionOk="0" h="3326" w="2853">
                <a:moveTo>
                  <a:pt x="1027" y="0"/>
                </a:moveTo>
                <a:cubicBezTo>
                  <a:pt x="254" y="0"/>
                  <a:pt x="1" y="1592"/>
                  <a:pt x="684" y="2517"/>
                </a:cubicBezTo>
                <a:cubicBezTo>
                  <a:pt x="1186" y="3190"/>
                  <a:pt x="1763" y="3326"/>
                  <a:pt x="2149" y="3326"/>
                </a:cubicBezTo>
                <a:cubicBezTo>
                  <a:pt x="2412" y="3326"/>
                  <a:pt x="2586" y="3262"/>
                  <a:pt x="2586" y="3262"/>
                </a:cubicBezTo>
                <a:cubicBezTo>
                  <a:pt x="2586" y="3262"/>
                  <a:pt x="2852" y="1318"/>
                  <a:pt x="1633" y="276"/>
                </a:cubicBezTo>
                <a:cubicBezTo>
                  <a:pt x="1407" y="83"/>
                  <a:pt x="1203" y="0"/>
                  <a:pt x="102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flipH="1" rot="1759704">
            <a:off x="3304590" y="4333380"/>
            <a:ext cx="814469" cy="611692"/>
          </a:xfrm>
          <a:custGeom>
            <a:rect b="b" l="l" r="r" t="t"/>
            <a:pathLst>
              <a:path extrusionOk="0" h="2365" w="3149">
                <a:moveTo>
                  <a:pt x="1082" y="1"/>
                </a:moveTo>
                <a:cubicBezTo>
                  <a:pt x="690" y="1"/>
                  <a:pt x="376" y="145"/>
                  <a:pt x="246" y="443"/>
                </a:cubicBezTo>
                <a:cubicBezTo>
                  <a:pt x="1" y="1016"/>
                  <a:pt x="532" y="1861"/>
                  <a:pt x="855" y="2147"/>
                </a:cubicBezTo>
                <a:cubicBezTo>
                  <a:pt x="855" y="2147"/>
                  <a:pt x="1233" y="2364"/>
                  <a:pt x="1697" y="2364"/>
                </a:cubicBezTo>
                <a:cubicBezTo>
                  <a:pt x="1880" y="2364"/>
                  <a:pt x="2076" y="2330"/>
                  <a:pt x="2268" y="2236"/>
                </a:cubicBezTo>
                <a:cubicBezTo>
                  <a:pt x="2946" y="1902"/>
                  <a:pt x="3149" y="870"/>
                  <a:pt x="2289" y="365"/>
                </a:cubicBezTo>
                <a:cubicBezTo>
                  <a:pt x="1876" y="124"/>
                  <a:pt x="1445" y="1"/>
                  <a:pt x="1082"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flipH="1" rot="1759704">
            <a:off x="3092631" y="5438611"/>
            <a:ext cx="573155" cy="451851"/>
          </a:xfrm>
          <a:custGeom>
            <a:rect b="b" l="l" r="r" t="t"/>
            <a:pathLst>
              <a:path extrusionOk="0" h="1747" w="2216">
                <a:moveTo>
                  <a:pt x="1335" y="1"/>
                </a:moveTo>
                <a:cubicBezTo>
                  <a:pt x="1160" y="1"/>
                  <a:pt x="968" y="59"/>
                  <a:pt x="766" y="181"/>
                </a:cubicBezTo>
                <a:cubicBezTo>
                  <a:pt x="256" y="489"/>
                  <a:pt x="0" y="1010"/>
                  <a:pt x="250" y="1411"/>
                </a:cubicBezTo>
                <a:cubicBezTo>
                  <a:pt x="385" y="1638"/>
                  <a:pt x="620" y="1746"/>
                  <a:pt x="889" y="1746"/>
                </a:cubicBezTo>
                <a:cubicBezTo>
                  <a:pt x="1108" y="1746"/>
                  <a:pt x="1350" y="1675"/>
                  <a:pt x="1580" y="1536"/>
                </a:cubicBezTo>
                <a:cubicBezTo>
                  <a:pt x="2085" y="1229"/>
                  <a:pt x="2215" y="786"/>
                  <a:pt x="1970" y="374"/>
                </a:cubicBezTo>
                <a:cubicBezTo>
                  <a:pt x="1820" y="133"/>
                  <a:pt x="1598" y="1"/>
                  <a:pt x="1335"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flipH="1" rot="1759704">
            <a:off x="3716717" y="5138692"/>
            <a:ext cx="319684" cy="387966"/>
          </a:xfrm>
          <a:custGeom>
            <a:rect b="b" l="l" r="r" t="t"/>
            <a:pathLst>
              <a:path extrusionOk="0" h="1500" w="1236">
                <a:moveTo>
                  <a:pt x="620" y="1"/>
                </a:moveTo>
                <a:cubicBezTo>
                  <a:pt x="293" y="1"/>
                  <a:pt x="57" y="234"/>
                  <a:pt x="32" y="659"/>
                </a:cubicBezTo>
                <a:cubicBezTo>
                  <a:pt x="1" y="1102"/>
                  <a:pt x="209" y="1472"/>
                  <a:pt x="569" y="1498"/>
                </a:cubicBezTo>
                <a:cubicBezTo>
                  <a:pt x="581" y="1499"/>
                  <a:pt x="593" y="1499"/>
                  <a:pt x="606" y="1499"/>
                </a:cubicBezTo>
                <a:cubicBezTo>
                  <a:pt x="936" y="1499"/>
                  <a:pt x="1179" y="1164"/>
                  <a:pt x="1205" y="737"/>
                </a:cubicBezTo>
                <a:cubicBezTo>
                  <a:pt x="1236" y="294"/>
                  <a:pt x="1017" y="23"/>
                  <a:pt x="662" y="2"/>
                </a:cubicBezTo>
                <a:cubicBezTo>
                  <a:pt x="648" y="1"/>
                  <a:pt x="634" y="1"/>
                  <a:pt x="620"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rot="1212453">
            <a:off x="458423" y="881238"/>
            <a:ext cx="763771" cy="1037482"/>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rot="1212453">
            <a:off x="1103644" y="908019"/>
            <a:ext cx="175750" cy="1094318"/>
          </a:xfrm>
          <a:custGeom>
            <a:rect b="b" l="l" r="r" t="t"/>
            <a:pathLst>
              <a:path extrusionOk="0" fill="none" h="2503" w="402">
                <a:moveTo>
                  <a:pt x="402" y="2503"/>
                </a:moveTo>
                <a:cubicBezTo>
                  <a:pt x="297" y="1663"/>
                  <a:pt x="162" y="829"/>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rot="1212453">
            <a:off x="580954" y="701658"/>
            <a:ext cx="160012" cy="160016"/>
          </a:xfrm>
          <a:custGeom>
            <a:rect b="b" l="l" r="r" t="t"/>
            <a:pathLst>
              <a:path extrusionOk="0" h="366" w="366">
                <a:moveTo>
                  <a:pt x="183" y="0"/>
                </a:moveTo>
                <a:cubicBezTo>
                  <a:pt x="90" y="0"/>
                  <a:pt x="1" y="79"/>
                  <a:pt x="1" y="183"/>
                </a:cubicBezTo>
                <a:cubicBezTo>
                  <a:pt x="1" y="287"/>
                  <a:pt x="79" y="365"/>
                  <a:pt x="183" y="365"/>
                </a:cubicBezTo>
                <a:cubicBezTo>
                  <a:pt x="282" y="365"/>
                  <a:pt x="366" y="287"/>
                  <a:pt x="366" y="183"/>
                </a:cubicBezTo>
                <a:cubicBezTo>
                  <a:pt x="366" y="84"/>
                  <a:pt x="288" y="0"/>
                  <a:pt x="183" y="0"/>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rot="1212453">
            <a:off x="1217894" y="831747"/>
            <a:ext cx="160012" cy="160016"/>
          </a:xfrm>
          <a:custGeom>
            <a:rect b="b" l="l" r="r" t="t"/>
            <a:pathLst>
              <a:path extrusionOk="0" h="366" w="366">
                <a:moveTo>
                  <a:pt x="183" y="0"/>
                </a:moveTo>
                <a:cubicBezTo>
                  <a:pt x="79" y="0"/>
                  <a:pt x="1" y="84"/>
                  <a:pt x="1" y="183"/>
                </a:cubicBezTo>
                <a:cubicBezTo>
                  <a:pt x="1" y="287"/>
                  <a:pt x="79" y="365"/>
                  <a:pt x="183" y="365"/>
                </a:cubicBezTo>
                <a:cubicBezTo>
                  <a:pt x="282" y="365"/>
                  <a:pt x="366" y="287"/>
                  <a:pt x="366" y="183"/>
                </a:cubicBezTo>
                <a:cubicBezTo>
                  <a:pt x="366" y="84"/>
                  <a:pt x="282" y="0"/>
                  <a:pt x="183" y="0"/>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flipH="1" rot="1212458">
            <a:off x="1032376" y="1157228"/>
            <a:ext cx="730831" cy="992725"/>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rot="1212453">
            <a:off x="1851142" y="1222200"/>
            <a:ext cx="160012" cy="160016"/>
          </a:xfrm>
          <a:custGeom>
            <a:rect b="b" l="l" r="r" t="t"/>
            <a:pathLst>
              <a:path extrusionOk="0" h="366" w="366">
                <a:moveTo>
                  <a:pt x="183" y="1"/>
                </a:moveTo>
                <a:cubicBezTo>
                  <a:pt x="84" y="1"/>
                  <a:pt x="0" y="84"/>
                  <a:pt x="0" y="183"/>
                </a:cubicBezTo>
                <a:cubicBezTo>
                  <a:pt x="0" y="282"/>
                  <a:pt x="84" y="366"/>
                  <a:pt x="183" y="366"/>
                </a:cubicBezTo>
                <a:cubicBezTo>
                  <a:pt x="282" y="366"/>
                  <a:pt x="365" y="282"/>
                  <a:pt x="365" y="183"/>
                </a:cubicBezTo>
                <a:cubicBezTo>
                  <a:pt x="365" y="84"/>
                  <a:pt x="282" y="1"/>
                  <a:pt x="183" y="1"/>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rot="1212453">
            <a:off x="-81068" y="589136"/>
            <a:ext cx="2135674" cy="1524526"/>
          </a:xfrm>
          <a:custGeom>
            <a:rect b="b" l="l" r="r" t="t"/>
            <a:pathLst>
              <a:path extrusionOk="0" h="3487" w="4885">
                <a:moveTo>
                  <a:pt x="3644" y="1"/>
                </a:moveTo>
                <a:cubicBezTo>
                  <a:pt x="3640" y="1"/>
                  <a:pt x="3637" y="1"/>
                  <a:pt x="3634" y="1"/>
                </a:cubicBezTo>
                <a:cubicBezTo>
                  <a:pt x="3535" y="6"/>
                  <a:pt x="3451" y="74"/>
                  <a:pt x="3394" y="147"/>
                </a:cubicBezTo>
                <a:cubicBezTo>
                  <a:pt x="3092" y="512"/>
                  <a:pt x="3133" y="1023"/>
                  <a:pt x="3118" y="1466"/>
                </a:cubicBezTo>
                <a:cubicBezTo>
                  <a:pt x="3107" y="1878"/>
                  <a:pt x="3092" y="2284"/>
                  <a:pt x="3086" y="2691"/>
                </a:cubicBezTo>
                <a:cubicBezTo>
                  <a:pt x="3029" y="2394"/>
                  <a:pt x="2972" y="2086"/>
                  <a:pt x="2920" y="1789"/>
                </a:cubicBezTo>
                <a:cubicBezTo>
                  <a:pt x="2831" y="1346"/>
                  <a:pt x="2748" y="882"/>
                  <a:pt x="2518" y="486"/>
                </a:cubicBezTo>
                <a:cubicBezTo>
                  <a:pt x="2434" y="328"/>
                  <a:pt x="2294" y="109"/>
                  <a:pt x="2093" y="109"/>
                </a:cubicBezTo>
                <a:cubicBezTo>
                  <a:pt x="2082" y="109"/>
                  <a:pt x="2071" y="109"/>
                  <a:pt x="2060" y="111"/>
                </a:cubicBezTo>
                <a:cubicBezTo>
                  <a:pt x="1830" y="147"/>
                  <a:pt x="1773" y="418"/>
                  <a:pt x="1783" y="606"/>
                </a:cubicBezTo>
                <a:cubicBezTo>
                  <a:pt x="1799" y="851"/>
                  <a:pt x="1893" y="1085"/>
                  <a:pt x="1981" y="1304"/>
                </a:cubicBezTo>
                <a:cubicBezTo>
                  <a:pt x="2065" y="1534"/>
                  <a:pt x="2164" y="1752"/>
                  <a:pt x="2273" y="1971"/>
                </a:cubicBezTo>
                <a:cubicBezTo>
                  <a:pt x="2388" y="2216"/>
                  <a:pt x="2518" y="2456"/>
                  <a:pt x="2659" y="2691"/>
                </a:cubicBezTo>
                <a:cubicBezTo>
                  <a:pt x="2701" y="2779"/>
                  <a:pt x="2753" y="2863"/>
                  <a:pt x="2800" y="2946"/>
                </a:cubicBezTo>
                <a:cubicBezTo>
                  <a:pt x="2503" y="2607"/>
                  <a:pt x="2195" y="2274"/>
                  <a:pt x="1882" y="1951"/>
                </a:cubicBezTo>
                <a:cubicBezTo>
                  <a:pt x="1674" y="1726"/>
                  <a:pt x="1460" y="1513"/>
                  <a:pt x="1236" y="1304"/>
                </a:cubicBezTo>
                <a:cubicBezTo>
                  <a:pt x="1048" y="1122"/>
                  <a:pt x="861" y="918"/>
                  <a:pt x="616" y="804"/>
                </a:cubicBezTo>
                <a:cubicBezTo>
                  <a:pt x="532" y="763"/>
                  <a:pt x="398" y="720"/>
                  <a:pt x="277" y="720"/>
                </a:cubicBezTo>
                <a:cubicBezTo>
                  <a:pt x="151" y="720"/>
                  <a:pt x="40" y="767"/>
                  <a:pt x="16" y="913"/>
                </a:cubicBezTo>
                <a:cubicBezTo>
                  <a:pt x="1" y="1038"/>
                  <a:pt x="63" y="1163"/>
                  <a:pt x="110" y="1273"/>
                </a:cubicBezTo>
                <a:cubicBezTo>
                  <a:pt x="162" y="1382"/>
                  <a:pt x="225" y="1487"/>
                  <a:pt x="298" y="1591"/>
                </a:cubicBezTo>
                <a:cubicBezTo>
                  <a:pt x="590" y="1997"/>
                  <a:pt x="1007" y="2295"/>
                  <a:pt x="1444" y="2545"/>
                </a:cubicBezTo>
                <a:cubicBezTo>
                  <a:pt x="1992" y="2857"/>
                  <a:pt x="2581" y="3102"/>
                  <a:pt x="3092" y="3473"/>
                </a:cubicBezTo>
                <a:cubicBezTo>
                  <a:pt x="3103" y="3483"/>
                  <a:pt x="3116" y="3487"/>
                  <a:pt x="3128" y="3487"/>
                </a:cubicBezTo>
                <a:cubicBezTo>
                  <a:pt x="3161" y="3487"/>
                  <a:pt x="3194" y="3460"/>
                  <a:pt x="3217" y="3441"/>
                </a:cubicBezTo>
                <a:cubicBezTo>
                  <a:pt x="3337" y="3358"/>
                  <a:pt x="3441" y="3233"/>
                  <a:pt x="3561" y="3134"/>
                </a:cubicBezTo>
                <a:cubicBezTo>
                  <a:pt x="3701" y="3024"/>
                  <a:pt x="3837" y="2910"/>
                  <a:pt x="3967" y="2790"/>
                </a:cubicBezTo>
                <a:cubicBezTo>
                  <a:pt x="4223" y="2550"/>
                  <a:pt x="4462" y="2289"/>
                  <a:pt x="4676" y="2013"/>
                </a:cubicBezTo>
                <a:cubicBezTo>
                  <a:pt x="4759" y="1904"/>
                  <a:pt x="4885" y="1768"/>
                  <a:pt x="4832" y="1612"/>
                </a:cubicBezTo>
                <a:cubicBezTo>
                  <a:pt x="4812" y="1544"/>
                  <a:pt x="4759" y="1492"/>
                  <a:pt x="4697" y="1476"/>
                </a:cubicBezTo>
                <a:cubicBezTo>
                  <a:pt x="4679" y="1472"/>
                  <a:pt x="4662" y="1469"/>
                  <a:pt x="4644" y="1469"/>
                </a:cubicBezTo>
                <a:cubicBezTo>
                  <a:pt x="4584" y="1469"/>
                  <a:pt x="4525" y="1494"/>
                  <a:pt x="4473" y="1518"/>
                </a:cubicBezTo>
                <a:cubicBezTo>
                  <a:pt x="4170" y="1685"/>
                  <a:pt x="3962" y="1987"/>
                  <a:pt x="3759" y="2263"/>
                </a:cubicBezTo>
                <a:cubicBezTo>
                  <a:pt x="3738" y="2295"/>
                  <a:pt x="3712" y="2326"/>
                  <a:pt x="3691" y="2352"/>
                </a:cubicBezTo>
                <a:cubicBezTo>
                  <a:pt x="3707" y="2300"/>
                  <a:pt x="3712" y="2258"/>
                  <a:pt x="3727" y="2206"/>
                </a:cubicBezTo>
                <a:cubicBezTo>
                  <a:pt x="3769" y="1971"/>
                  <a:pt x="3806" y="1737"/>
                  <a:pt x="3858" y="1502"/>
                </a:cubicBezTo>
                <a:cubicBezTo>
                  <a:pt x="3910" y="1268"/>
                  <a:pt x="3967" y="1038"/>
                  <a:pt x="3978" y="799"/>
                </a:cubicBezTo>
                <a:cubicBezTo>
                  <a:pt x="3993" y="580"/>
                  <a:pt x="3962" y="345"/>
                  <a:pt x="3858" y="152"/>
                </a:cubicBezTo>
                <a:cubicBezTo>
                  <a:pt x="3812" y="72"/>
                  <a:pt x="3738" y="1"/>
                  <a:pt x="3644" y="1"/>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rot="1212453">
            <a:off x="293510" y="1282895"/>
            <a:ext cx="1413436" cy="835932"/>
          </a:xfrm>
          <a:custGeom>
            <a:rect b="b" l="l" r="r" t="t"/>
            <a:pathLst>
              <a:path extrusionOk="0" h="1912" w="3233">
                <a:moveTo>
                  <a:pt x="1442" y="1"/>
                </a:moveTo>
                <a:cubicBezTo>
                  <a:pt x="1318" y="1"/>
                  <a:pt x="1305" y="140"/>
                  <a:pt x="1325" y="236"/>
                </a:cubicBezTo>
                <a:cubicBezTo>
                  <a:pt x="1377" y="486"/>
                  <a:pt x="1450" y="741"/>
                  <a:pt x="1533" y="986"/>
                </a:cubicBezTo>
                <a:cubicBezTo>
                  <a:pt x="1606" y="1195"/>
                  <a:pt x="1690" y="1398"/>
                  <a:pt x="1789" y="1602"/>
                </a:cubicBezTo>
                <a:cubicBezTo>
                  <a:pt x="1622" y="1435"/>
                  <a:pt x="1439" y="1284"/>
                  <a:pt x="1257" y="1138"/>
                </a:cubicBezTo>
                <a:cubicBezTo>
                  <a:pt x="1137" y="1044"/>
                  <a:pt x="1007" y="945"/>
                  <a:pt x="882" y="846"/>
                </a:cubicBezTo>
                <a:cubicBezTo>
                  <a:pt x="757" y="757"/>
                  <a:pt x="642" y="653"/>
                  <a:pt x="517" y="564"/>
                </a:cubicBezTo>
                <a:cubicBezTo>
                  <a:pt x="443" y="518"/>
                  <a:pt x="338" y="454"/>
                  <a:pt x="242" y="454"/>
                </a:cubicBezTo>
                <a:cubicBezTo>
                  <a:pt x="209" y="454"/>
                  <a:pt x="176" y="462"/>
                  <a:pt x="147" y="481"/>
                </a:cubicBezTo>
                <a:cubicBezTo>
                  <a:pt x="1" y="564"/>
                  <a:pt x="105" y="715"/>
                  <a:pt x="188" y="799"/>
                </a:cubicBezTo>
                <a:cubicBezTo>
                  <a:pt x="413" y="1018"/>
                  <a:pt x="694" y="1153"/>
                  <a:pt x="955" y="1310"/>
                </a:cubicBezTo>
                <a:cubicBezTo>
                  <a:pt x="1111" y="1409"/>
                  <a:pt x="1273" y="1497"/>
                  <a:pt x="1429" y="1596"/>
                </a:cubicBezTo>
                <a:cubicBezTo>
                  <a:pt x="1570" y="1680"/>
                  <a:pt x="1716" y="1779"/>
                  <a:pt x="1867" y="1857"/>
                </a:cubicBezTo>
                <a:lnTo>
                  <a:pt x="1971" y="1909"/>
                </a:lnTo>
                <a:cubicBezTo>
                  <a:pt x="1976" y="1911"/>
                  <a:pt x="1984" y="1912"/>
                  <a:pt x="1992" y="1912"/>
                </a:cubicBezTo>
                <a:cubicBezTo>
                  <a:pt x="2009" y="1912"/>
                  <a:pt x="2028" y="1907"/>
                  <a:pt x="2039" y="1893"/>
                </a:cubicBezTo>
                <a:cubicBezTo>
                  <a:pt x="2237" y="1732"/>
                  <a:pt x="2409" y="1544"/>
                  <a:pt x="2591" y="1362"/>
                </a:cubicBezTo>
                <a:cubicBezTo>
                  <a:pt x="2768" y="1185"/>
                  <a:pt x="2956" y="1007"/>
                  <a:pt x="3128" y="825"/>
                </a:cubicBezTo>
                <a:cubicBezTo>
                  <a:pt x="3185" y="762"/>
                  <a:pt x="3232" y="653"/>
                  <a:pt x="3159" y="575"/>
                </a:cubicBezTo>
                <a:cubicBezTo>
                  <a:pt x="3128" y="538"/>
                  <a:pt x="3086" y="523"/>
                  <a:pt x="3043" y="523"/>
                </a:cubicBezTo>
                <a:cubicBezTo>
                  <a:pt x="3000" y="523"/>
                  <a:pt x="2956" y="538"/>
                  <a:pt x="2920" y="564"/>
                </a:cubicBezTo>
                <a:cubicBezTo>
                  <a:pt x="2836" y="632"/>
                  <a:pt x="2763" y="731"/>
                  <a:pt x="2690" y="809"/>
                </a:cubicBezTo>
                <a:cubicBezTo>
                  <a:pt x="2607" y="898"/>
                  <a:pt x="2529" y="997"/>
                  <a:pt x="2450" y="1096"/>
                </a:cubicBezTo>
                <a:lnTo>
                  <a:pt x="2159" y="1466"/>
                </a:lnTo>
                <a:cubicBezTo>
                  <a:pt x="2216" y="1294"/>
                  <a:pt x="2273" y="1132"/>
                  <a:pt x="2325" y="966"/>
                </a:cubicBezTo>
                <a:cubicBezTo>
                  <a:pt x="2367" y="851"/>
                  <a:pt x="2398" y="747"/>
                  <a:pt x="2440" y="637"/>
                </a:cubicBezTo>
                <a:cubicBezTo>
                  <a:pt x="2471" y="528"/>
                  <a:pt x="2518" y="418"/>
                  <a:pt x="2544" y="304"/>
                </a:cubicBezTo>
                <a:cubicBezTo>
                  <a:pt x="2560" y="220"/>
                  <a:pt x="2534" y="111"/>
                  <a:pt x="2440" y="85"/>
                </a:cubicBezTo>
                <a:cubicBezTo>
                  <a:pt x="2427" y="81"/>
                  <a:pt x="2415" y="80"/>
                  <a:pt x="2404" y="80"/>
                </a:cubicBezTo>
                <a:cubicBezTo>
                  <a:pt x="2327" y="80"/>
                  <a:pt x="2279" y="152"/>
                  <a:pt x="2247" y="220"/>
                </a:cubicBezTo>
                <a:cubicBezTo>
                  <a:pt x="2211" y="324"/>
                  <a:pt x="2190" y="444"/>
                  <a:pt x="2164" y="549"/>
                </a:cubicBezTo>
                <a:cubicBezTo>
                  <a:pt x="2138" y="663"/>
                  <a:pt x="2117" y="773"/>
                  <a:pt x="2101" y="893"/>
                </a:cubicBezTo>
                <a:lnTo>
                  <a:pt x="2023" y="1284"/>
                </a:lnTo>
                <a:cubicBezTo>
                  <a:pt x="2007" y="1357"/>
                  <a:pt x="1987" y="1440"/>
                  <a:pt x="1976" y="1518"/>
                </a:cubicBezTo>
                <a:cubicBezTo>
                  <a:pt x="1971" y="1487"/>
                  <a:pt x="1955" y="1445"/>
                  <a:pt x="1950" y="1414"/>
                </a:cubicBezTo>
                <a:cubicBezTo>
                  <a:pt x="1919" y="1278"/>
                  <a:pt x="1893" y="1138"/>
                  <a:pt x="1856" y="997"/>
                </a:cubicBezTo>
                <a:cubicBezTo>
                  <a:pt x="1825" y="861"/>
                  <a:pt x="1799" y="731"/>
                  <a:pt x="1768" y="590"/>
                </a:cubicBezTo>
                <a:cubicBezTo>
                  <a:pt x="1742" y="465"/>
                  <a:pt x="1710" y="345"/>
                  <a:pt x="1663" y="225"/>
                </a:cubicBezTo>
                <a:cubicBezTo>
                  <a:pt x="1622" y="137"/>
                  <a:pt x="1570" y="7"/>
                  <a:pt x="1455" y="1"/>
                </a:cubicBezTo>
                <a:cubicBezTo>
                  <a:pt x="1450" y="1"/>
                  <a:pt x="1446" y="1"/>
                  <a:pt x="1442" y="1"/>
                </a:cubicBezTo>
                <a:close/>
              </a:path>
            </a:pathLst>
          </a:custGeom>
          <a:solidFill>
            <a:srgbClr val="FF9FAB"/>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rot="2005524">
            <a:off x="244533" y="1823509"/>
            <a:ext cx="1482682" cy="1778250"/>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txBox="1"/>
          <p:nvPr>
            <p:ph type="title"/>
          </p:nvPr>
        </p:nvSpPr>
        <p:spPr>
          <a:xfrm>
            <a:off x="2329075" y="781250"/>
            <a:ext cx="4485900" cy="260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46" name="Google Shape;246;p8"/>
          <p:cNvSpPr/>
          <p:nvPr/>
        </p:nvSpPr>
        <p:spPr>
          <a:xfrm rot="1972298">
            <a:off x="402473" y="2963179"/>
            <a:ext cx="1524063" cy="776787"/>
          </a:xfrm>
          <a:custGeom>
            <a:rect b="b" l="l" r="r" t="t"/>
            <a:pathLst>
              <a:path extrusionOk="0" fill="none" h="4817" w="9451">
                <a:moveTo>
                  <a:pt x="1" y="0"/>
                </a:moveTo>
                <a:cubicBezTo>
                  <a:pt x="1" y="0"/>
                  <a:pt x="2367" y="3800"/>
                  <a:pt x="9451" y="4816"/>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rot="1972298">
            <a:off x="456035" y="3100999"/>
            <a:ext cx="486036" cy="66600"/>
          </a:xfrm>
          <a:custGeom>
            <a:rect b="b" l="l" r="r" t="t"/>
            <a:pathLst>
              <a:path extrusionOk="0" fill="none" h="413" w="3014">
                <a:moveTo>
                  <a:pt x="0" y="1"/>
                </a:moveTo>
                <a:cubicBezTo>
                  <a:pt x="0" y="1"/>
                  <a:pt x="1502" y="413"/>
                  <a:pt x="3013" y="5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rot="1972298">
            <a:off x="93894" y="2725099"/>
            <a:ext cx="460718" cy="287526"/>
          </a:xfrm>
          <a:custGeom>
            <a:rect b="b" l="l" r="r" t="t"/>
            <a:pathLst>
              <a:path extrusionOk="0" h="1783" w="2857">
                <a:moveTo>
                  <a:pt x="1171" y="0"/>
                </a:moveTo>
                <a:cubicBezTo>
                  <a:pt x="261" y="0"/>
                  <a:pt x="1" y="669"/>
                  <a:pt x="297" y="1172"/>
                </a:cubicBezTo>
                <a:cubicBezTo>
                  <a:pt x="592" y="1642"/>
                  <a:pt x="1035" y="1782"/>
                  <a:pt x="1458" y="1782"/>
                </a:cubicBezTo>
                <a:cubicBezTo>
                  <a:pt x="2080" y="1782"/>
                  <a:pt x="2658" y="1479"/>
                  <a:pt x="2658" y="1479"/>
                </a:cubicBezTo>
                <a:lnTo>
                  <a:pt x="2856" y="510"/>
                </a:lnTo>
                <a:cubicBezTo>
                  <a:pt x="2150" y="143"/>
                  <a:pt x="1591" y="0"/>
                  <a:pt x="1171"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rot="1972298">
            <a:off x="167748" y="2615570"/>
            <a:ext cx="472813" cy="298814"/>
          </a:xfrm>
          <a:custGeom>
            <a:rect b="b" l="l" r="r" t="t"/>
            <a:pathLst>
              <a:path extrusionOk="0" h="1853" w="2932">
                <a:moveTo>
                  <a:pt x="1354" y="0"/>
                </a:moveTo>
                <a:cubicBezTo>
                  <a:pt x="1117" y="0"/>
                  <a:pt x="870" y="67"/>
                  <a:pt x="628" y="239"/>
                </a:cubicBezTo>
                <a:cubicBezTo>
                  <a:pt x="1" y="712"/>
                  <a:pt x="190" y="1853"/>
                  <a:pt x="2209" y="1853"/>
                </a:cubicBezTo>
                <a:cubicBezTo>
                  <a:pt x="2373" y="1853"/>
                  <a:pt x="2549" y="1845"/>
                  <a:pt x="2738" y="1829"/>
                </a:cubicBezTo>
                <a:lnTo>
                  <a:pt x="2931" y="859"/>
                </a:lnTo>
                <a:cubicBezTo>
                  <a:pt x="2931" y="859"/>
                  <a:pt x="2202" y="0"/>
                  <a:pt x="1354"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rot="1972298">
            <a:off x="434984" y="2175401"/>
            <a:ext cx="415404" cy="388635"/>
          </a:xfrm>
          <a:custGeom>
            <a:rect b="b" l="l" r="r" t="t"/>
            <a:pathLst>
              <a:path extrusionOk="0" h="2410" w="2576">
                <a:moveTo>
                  <a:pt x="915" y="1"/>
                </a:moveTo>
                <a:cubicBezTo>
                  <a:pt x="550" y="1"/>
                  <a:pt x="276" y="264"/>
                  <a:pt x="209" y="622"/>
                </a:cubicBezTo>
                <a:cubicBezTo>
                  <a:pt x="1" y="1977"/>
                  <a:pt x="1794" y="2410"/>
                  <a:pt x="1794" y="2410"/>
                </a:cubicBezTo>
                <a:lnTo>
                  <a:pt x="2576" y="1805"/>
                </a:lnTo>
                <a:cubicBezTo>
                  <a:pt x="2046" y="468"/>
                  <a:pt x="1400" y="1"/>
                  <a:pt x="915"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rot="1972298">
            <a:off x="496098" y="2134565"/>
            <a:ext cx="450559" cy="415727"/>
          </a:xfrm>
          <a:custGeom>
            <a:rect b="b" l="l" r="r" t="t"/>
            <a:pathLst>
              <a:path extrusionOk="0" h="2578" w="2794">
                <a:moveTo>
                  <a:pt x="1369" y="0"/>
                </a:moveTo>
                <a:cubicBezTo>
                  <a:pt x="558" y="0"/>
                  <a:pt x="0" y="1145"/>
                  <a:pt x="1986" y="2578"/>
                </a:cubicBezTo>
                <a:lnTo>
                  <a:pt x="2768" y="1973"/>
                </a:lnTo>
                <a:cubicBezTo>
                  <a:pt x="2768" y="1973"/>
                  <a:pt x="2794" y="138"/>
                  <a:pt x="1434" y="3"/>
                </a:cubicBezTo>
                <a:cubicBezTo>
                  <a:pt x="1412" y="1"/>
                  <a:pt x="1390" y="0"/>
                  <a:pt x="1369"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rot="1972298">
            <a:off x="615910" y="2487489"/>
            <a:ext cx="221248" cy="187706"/>
          </a:xfrm>
          <a:custGeom>
            <a:rect b="b" l="l" r="r" t="t"/>
            <a:pathLst>
              <a:path extrusionOk="0" h="1164" w="1372">
                <a:moveTo>
                  <a:pt x="1097" y="1"/>
                </a:moveTo>
                <a:cubicBezTo>
                  <a:pt x="1086" y="1"/>
                  <a:pt x="1075" y="1"/>
                  <a:pt x="1064" y="2"/>
                </a:cubicBezTo>
                <a:cubicBezTo>
                  <a:pt x="611" y="39"/>
                  <a:pt x="199" y="357"/>
                  <a:pt x="48" y="790"/>
                </a:cubicBezTo>
                <a:cubicBezTo>
                  <a:pt x="1" y="935"/>
                  <a:pt x="64" y="1081"/>
                  <a:pt x="194" y="1134"/>
                </a:cubicBezTo>
                <a:cubicBezTo>
                  <a:pt x="252" y="1154"/>
                  <a:pt x="315" y="1164"/>
                  <a:pt x="379" y="1164"/>
                </a:cubicBezTo>
                <a:cubicBezTo>
                  <a:pt x="458" y="1164"/>
                  <a:pt x="539" y="1149"/>
                  <a:pt x="611" y="1123"/>
                </a:cubicBezTo>
                <a:cubicBezTo>
                  <a:pt x="871" y="1045"/>
                  <a:pt x="1096" y="862"/>
                  <a:pt x="1241" y="628"/>
                </a:cubicBezTo>
                <a:cubicBezTo>
                  <a:pt x="1314" y="508"/>
                  <a:pt x="1372" y="367"/>
                  <a:pt x="1356" y="221"/>
                </a:cubicBezTo>
                <a:cubicBezTo>
                  <a:pt x="1347" y="91"/>
                  <a:pt x="1234" y="1"/>
                  <a:pt x="1097"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rot="-6671013">
            <a:off x="7633878" y="2500650"/>
            <a:ext cx="1572608" cy="1432332"/>
            <a:chOff x="4695485" y="2820419"/>
            <a:chExt cx="1783655" cy="1624554"/>
          </a:xfrm>
        </p:grpSpPr>
        <p:sp>
          <p:nvSpPr>
            <p:cNvPr id="254" name="Google Shape;254;p8"/>
            <p:cNvSpPr/>
            <p:nvPr/>
          </p:nvSpPr>
          <p:spPr>
            <a:xfrm>
              <a:off x="4695485" y="2820419"/>
              <a:ext cx="1347427" cy="1131466"/>
            </a:xfrm>
            <a:custGeom>
              <a:rect b="b" l="l" r="r" t="t"/>
              <a:pathLst>
                <a:path extrusionOk="0" fill="none" h="6308" w="7512">
                  <a:moveTo>
                    <a:pt x="7512" y="6307"/>
                  </a:moveTo>
                  <a:cubicBezTo>
                    <a:pt x="7512" y="6307"/>
                    <a:pt x="3378" y="5890"/>
                    <a:pt x="1" y="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5508928" y="3728211"/>
              <a:ext cx="195513" cy="379726"/>
            </a:xfrm>
            <a:custGeom>
              <a:rect b="b" l="l" r="r" t="t"/>
              <a:pathLst>
                <a:path extrusionOk="0" fill="none" h="2117" w="1090">
                  <a:moveTo>
                    <a:pt x="1090" y="2117"/>
                  </a:moveTo>
                  <a:cubicBezTo>
                    <a:pt x="1090" y="2117"/>
                    <a:pt x="277" y="1199"/>
                    <a:pt x="1" y="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5292967" y="3564625"/>
              <a:ext cx="34798" cy="169325"/>
            </a:xfrm>
            <a:custGeom>
              <a:rect b="b" l="l" r="r" t="t"/>
              <a:pathLst>
                <a:path extrusionOk="0" fill="none" h="944" w="194">
                  <a:moveTo>
                    <a:pt x="193" y="944"/>
                  </a:moveTo>
                  <a:cubicBezTo>
                    <a:pt x="193" y="944"/>
                    <a:pt x="27" y="730"/>
                    <a:pt x="1" y="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5620138" y="4078879"/>
              <a:ext cx="395331" cy="366094"/>
            </a:xfrm>
            <a:custGeom>
              <a:rect b="b" l="l" r="r" t="t"/>
              <a:pathLst>
                <a:path extrusionOk="0" h="2041" w="2204">
                  <a:moveTo>
                    <a:pt x="652" y="0"/>
                  </a:moveTo>
                  <a:lnTo>
                    <a:pt x="32" y="474"/>
                  </a:lnTo>
                  <a:cubicBezTo>
                    <a:pt x="32" y="474"/>
                    <a:pt x="1" y="1923"/>
                    <a:pt x="1074" y="2038"/>
                  </a:cubicBezTo>
                  <a:cubicBezTo>
                    <a:pt x="1093" y="2039"/>
                    <a:pt x="1111" y="2040"/>
                    <a:pt x="1128" y="2040"/>
                  </a:cubicBezTo>
                  <a:cubicBezTo>
                    <a:pt x="1768" y="2040"/>
                    <a:pt x="2204" y="1141"/>
                    <a:pt x="652"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5682917" y="4033857"/>
              <a:ext cx="363762" cy="342238"/>
            </a:xfrm>
            <a:custGeom>
              <a:rect b="b" l="l" r="r" t="t"/>
              <a:pathLst>
                <a:path extrusionOk="0" h="1908" w="2028">
                  <a:moveTo>
                    <a:pt x="620" y="1"/>
                  </a:moveTo>
                  <a:lnTo>
                    <a:pt x="0" y="475"/>
                  </a:lnTo>
                  <a:cubicBezTo>
                    <a:pt x="411" y="1537"/>
                    <a:pt x="920" y="1907"/>
                    <a:pt x="1303" y="1907"/>
                  </a:cubicBezTo>
                  <a:cubicBezTo>
                    <a:pt x="1590" y="1907"/>
                    <a:pt x="1807" y="1700"/>
                    <a:pt x="1861" y="1419"/>
                  </a:cubicBezTo>
                  <a:cubicBezTo>
                    <a:pt x="2028" y="350"/>
                    <a:pt x="620" y="1"/>
                    <a:pt x="620"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5605250" y="4005517"/>
              <a:ext cx="194616" cy="163227"/>
            </a:xfrm>
            <a:custGeom>
              <a:rect b="b" l="l" r="r" t="t"/>
              <a:pathLst>
                <a:path extrusionOk="0" h="910" w="1085">
                  <a:moveTo>
                    <a:pt x="789" y="0"/>
                  </a:moveTo>
                  <a:cubicBezTo>
                    <a:pt x="726" y="0"/>
                    <a:pt x="663" y="11"/>
                    <a:pt x="605" y="29"/>
                  </a:cubicBezTo>
                  <a:cubicBezTo>
                    <a:pt x="397" y="91"/>
                    <a:pt x="214" y="232"/>
                    <a:pt x="99" y="414"/>
                  </a:cubicBezTo>
                  <a:cubicBezTo>
                    <a:pt x="42" y="513"/>
                    <a:pt x="0" y="623"/>
                    <a:pt x="11" y="732"/>
                  </a:cubicBezTo>
                  <a:cubicBezTo>
                    <a:pt x="26" y="843"/>
                    <a:pt x="123" y="910"/>
                    <a:pt x="228" y="910"/>
                  </a:cubicBezTo>
                  <a:cubicBezTo>
                    <a:pt x="232" y="910"/>
                    <a:pt x="236" y="910"/>
                    <a:pt x="240" y="909"/>
                  </a:cubicBezTo>
                  <a:cubicBezTo>
                    <a:pt x="600" y="883"/>
                    <a:pt x="928" y="628"/>
                    <a:pt x="1048" y="289"/>
                  </a:cubicBezTo>
                  <a:cubicBezTo>
                    <a:pt x="1085" y="180"/>
                    <a:pt x="1043" y="65"/>
                    <a:pt x="939" y="23"/>
                  </a:cubicBezTo>
                  <a:cubicBezTo>
                    <a:pt x="890" y="7"/>
                    <a:pt x="839" y="0"/>
                    <a:pt x="789"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061388" y="3927311"/>
              <a:ext cx="414345" cy="263315"/>
            </a:xfrm>
            <a:custGeom>
              <a:rect b="b" l="l" r="r" t="t"/>
              <a:pathLst>
                <a:path extrusionOk="0" h="1468" w="2310">
                  <a:moveTo>
                    <a:pt x="547" y="0"/>
                  </a:moveTo>
                  <a:cubicBezTo>
                    <a:pt x="426" y="0"/>
                    <a:pt x="296" y="5"/>
                    <a:pt x="157" y="16"/>
                  </a:cubicBezTo>
                  <a:lnTo>
                    <a:pt x="1" y="777"/>
                  </a:lnTo>
                  <a:cubicBezTo>
                    <a:pt x="1" y="777"/>
                    <a:pt x="572" y="1467"/>
                    <a:pt x="1246" y="1467"/>
                  </a:cubicBezTo>
                  <a:cubicBezTo>
                    <a:pt x="1431" y="1467"/>
                    <a:pt x="1624" y="1415"/>
                    <a:pt x="1815" y="1283"/>
                  </a:cubicBezTo>
                  <a:cubicBezTo>
                    <a:pt x="2309" y="910"/>
                    <a:pt x="2159" y="0"/>
                    <a:pt x="54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075558" y="3818613"/>
              <a:ext cx="403582" cy="251656"/>
            </a:xfrm>
            <a:custGeom>
              <a:rect b="b" l="l" r="r" t="t"/>
              <a:pathLst>
                <a:path extrusionOk="0" h="1403" w="2250">
                  <a:moveTo>
                    <a:pt x="1097" y="0"/>
                  </a:moveTo>
                  <a:cubicBezTo>
                    <a:pt x="609" y="0"/>
                    <a:pt x="156" y="231"/>
                    <a:pt x="156" y="231"/>
                  </a:cubicBezTo>
                  <a:lnTo>
                    <a:pt x="0" y="992"/>
                  </a:lnTo>
                  <a:cubicBezTo>
                    <a:pt x="560" y="1288"/>
                    <a:pt x="1003" y="1403"/>
                    <a:pt x="1335" y="1403"/>
                  </a:cubicBezTo>
                  <a:cubicBezTo>
                    <a:pt x="2044" y="1403"/>
                    <a:pt x="2250" y="881"/>
                    <a:pt x="2022" y="487"/>
                  </a:cubicBezTo>
                  <a:cubicBezTo>
                    <a:pt x="1790" y="111"/>
                    <a:pt x="1435" y="0"/>
                    <a:pt x="109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5999685" y="3853411"/>
              <a:ext cx="143317" cy="215782"/>
            </a:xfrm>
            <a:custGeom>
              <a:rect b="b" l="l" r="r" t="t"/>
              <a:pathLst>
                <a:path extrusionOk="0" h="1203" w="799">
                  <a:moveTo>
                    <a:pt x="476" y="0"/>
                  </a:moveTo>
                  <a:cubicBezTo>
                    <a:pt x="455" y="0"/>
                    <a:pt x="434" y="4"/>
                    <a:pt x="413" y="11"/>
                  </a:cubicBezTo>
                  <a:cubicBezTo>
                    <a:pt x="308" y="53"/>
                    <a:pt x="225" y="142"/>
                    <a:pt x="163" y="235"/>
                  </a:cubicBezTo>
                  <a:cubicBezTo>
                    <a:pt x="48" y="413"/>
                    <a:pt x="1" y="637"/>
                    <a:pt x="32" y="850"/>
                  </a:cubicBezTo>
                  <a:cubicBezTo>
                    <a:pt x="53" y="965"/>
                    <a:pt x="95" y="1075"/>
                    <a:pt x="173" y="1153"/>
                  </a:cubicBezTo>
                  <a:cubicBezTo>
                    <a:pt x="209" y="1186"/>
                    <a:pt x="253" y="1202"/>
                    <a:pt x="299" y="1202"/>
                  </a:cubicBezTo>
                  <a:cubicBezTo>
                    <a:pt x="354" y="1202"/>
                    <a:pt x="412" y="1180"/>
                    <a:pt x="460" y="1137"/>
                  </a:cubicBezTo>
                  <a:cubicBezTo>
                    <a:pt x="710" y="887"/>
                    <a:pt x="798" y="475"/>
                    <a:pt x="668" y="142"/>
                  </a:cubicBezTo>
                  <a:cubicBezTo>
                    <a:pt x="635" y="54"/>
                    <a:pt x="559" y="0"/>
                    <a:pt x="476"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a:off x="5224806" y="3693054"/>
              <a:ext cx="288068" cy="302597"/>
            </a:xfrm>
            <a:custGeom>
              <a:rect b="b" l="l" r="r" t="t"/>
              <a:pathLst>
                <a:path extrusionOk="0" h="1687" w="1606">
                  <a:moveTo>
                    <a:pt x="686" y="0"/>
                  </a:moveTo>
                  <a:cubicBezTo>
                    <a:pt x="623" y="0"/>
                    <a:pt x="559" y="11"/>
                    <a:pt x="495" y="35"/>
                  </a:cubicBezTo>
                  <a:cubicBezTo>
                    <a:pt x="120" y="170"/>
                    <a:pt x="0" y="645"/>
                    <a:pt x="172" y="1119"/>
                  </a:cubicBezTo>
                  <a:cubicBezTo>
                    <a:pt x="302" y="1493"/>
                    <a:pt x="543" y="1686"/>
                    <a:pt x="824" y="1686"/>
                  </a:cubicBezTo>
                  <a:cubicBezTo>
                    <a:pt x="903" y="1686"/>
                    <a:pt x="985" y="1671"/>
                    <a:pt x="1069" y="1640"/>
                  </a:cubicBezTo>
                  <a:cubicBezTo>
                    <a:pt x="1449" y="1510"/>
                    <a:pt x="1605" y="1145"/>
                    <a:pt x="1433" y="671"/>
                  </a:cubicBezTo>
                  <a:cubicBezTo>
                    <a:pt x="1295" y="276"/>
                    <a:pt x="1000" y="0"/>
                    <a:pt x="686"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8"/>
          <p:cNvSpPr/>
          <p:nvPr/>
        </p:nvSpPr>
        <p:spPr>
          <a:xfrm rot="1236439">
            <a:off x="446499" y="1825577"/>
            <a:ext cx="144454" cy="142850"/>
          </a:xfrm>
          <a:custGeom>
            <a:rect b="b" l="l" r="r" t="t"/>
            <a:pathLst>
              <a:path extrusionOk="0" h="1076" w="1088">
                <a:moveTo>
                  <a:pt x="729" y="1"/>
                </a:moveTo>
                <a:cubicBezTo>
                  <a:pt x="724" y="1"/>
                  <a:pt x="718" y="1"/>
                  <a:pt x="713" y="1"/>
                </a:cubicBezTo>
                <a:cubicBezTo>
                  <a:pt x="369" y="43"/>
                  <a:pt x="582" y="601"/>
                  <a:pt x="582" y="601"/>
                </a:cubicBezTo>
                <a:cubicBezTo>
                  <a:pt x="582" y="601"/>
                  <a:pt x="485" y="582"/>
                  <a:pt x="371" y="582"/>
                </a:cubicBezTo>
                <a:cubicBezTo>
                  <a:pt x="215" y="582"/>
                  <a:pt x="26" y="617"/>
                  <a:pt x="14" y="783"/>
                </a:cubicBezTo>
                <a:cubicBezTo>
                  <a:pt x="1" y="1030"/>
                  <a:pt x="431" y="1075"/>
                  <a:pt x="751" y="1075"/>
                </a:cubicBezTo>
                <a:cubicBezTo>
                  <a:pt x="938" y="1075"/>
                  <a:pt x="1088" y="1060"/>
                  <a:pt x="1088" y="1060"/>
                </a:cubicBezTo>
                <a:cubicBezTo>
                  <a:pt x="1088" y="1060"/>
                  <a:pt x="1058" y="1"/>
                  <a:pt x="729"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flipH="1" rot="-247630">
            <a:off x="1159109" y="2786376"/>
            <a:ext cx="98332" cy="164951"/>
          </a:xfrm>
          <a:custGeom>
            <a:rect b="b" l="l" r="r" t="t"/>
            <a:pathLst>
              <a:path extrusionOk="0" h="1654" w="986">
                <a:moveTo>
                  <a:pt x="490" y="1"/>
                </a:moveTo>
                <a:cubicBezTo>
                  <a:pt x="485" y="63"/>
                  <a:pt x="381" y="704"/>
                  <a:pt x="0" y="793"/>
                </a:cubicBezTo>
                <a:cubicBezTo>
                  <a:pt x="52" y="803"/>
                  <a:pt x="490" y="975"/>
                  <a:pt x="490" y="1653"/>
                </a:cubicBezTo>
                <a:lnTo>
                  <a:pt x="490" y="1643"/>
                </a:lnTo>
                <a:cubicBezTo>
                  <a:pt x="496" y="1585"/>
                  <a:pt x="610" y="876"/>
                  <a:pt x="985" y="793"/>
                </a:cubicBezTo>
                <a:cubicBezTo>
                  <a:pt x="939" y="783"/>
                  <a:pt x="490" y="548"/>
                  <a:pt x="490"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rot="-2700193">
            <a:off x="7910340" y="2209180"/>
            <a:ext cx="164517" cy="164517"/>
          </a:xfrm>
          <a:custGeom>
            <a:rect b="b" l="l" r="r" t="t"/>
            <a:pathLst>
              <a:path extrusionOk="0" h="872" w="872">
                <a:moveTo>
                  <a:pt x="433" y="1"/>
                </a:moveTo>
                <a:cubicBezTo>
                  <a:pt x="433" y="1"/>
                  <a:pt x="371" y="136"/>
                  <a:pt x="355" y="355"/>
                </a:cubicBezTo>
                <a:cubicBezTo>
                  <a:pt x="251" y="371"/>
                  <a:pt x="131" y="391"/>
                  <a:pt x="1" y="438"/>
                </a:cubicBezTo>
                <a:cubicBezTo>
                  <a:pt x="1" y="438"/>
                  <a:pt x="136" y="501"/>
                  <a:pt x="355" y="517"/>
                </a:cubicBezTo>
                <a:cubicBezTo>
                  <a:pt x="366" y="626"/>
                  <a:pt x="381" y="751"/>
                  <a:pt x="433" y="871"/>
                </a:cubicBezTo>
                <a:cubicBezTo>
                  <a:pt x="433" y="871"/>
                  <a:pt x="501" y="735"/>
                  <a:pt x="512" y="517"/>
                </a:cubicBezTo>
                <a:cubicBezTo>
                  <a:pt x="616" y="501"/>
                  <a:pt x="741" y="480"/>
                  <a:pt x="871" y="438"/>
                </a:cubicBezTo>
                <a:cubicBezTo>
                  <a:pt x="871" y="438"/>
                  <a:pt x="736" y="371"/>
                  <a:pt x="512" y="355"/>
                </a:cubicBezTo>
                <a:cubicBezTo>
                  <a:pt x="501" y="251"/>
                  <a:pt x="480" y="131"/>
                  <a:pt x="433"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rot="-3187895">
            <a:off x="331135" y="304109"/>
            <a:ext cx="254630" cy="204462"/>
          </a:xfrm>
          <a:custGeom>
            <a:rect b="b" l="l" r="r" t="t"/>
            <a:pathLst>
              <a:path extrusionOk="0" h="1512" w="1883">
                <a:moveTo>
                  <a:pt x="533" y="1"/>
                </a:moveTo>
                <a:cubicBezTo>
                  <a:pt x="508" y="1"/>
                  <a:pt x="482" y="4"/>
                  <a:pt x="454" y="10"/>
                </a:cubicBezTo>
                <a:cubicBezTo>
                  <a:pt x="1" y="114"/>
                  <a:pt x="449" y="1511"/>
                  <a:pt x="449" y="1511"/>
                </a:cubicBezTo>
                <a:cubicBezTo>
                  <a:pt x="449" y="1511"/>
                  <a:pt x="1882" y="1167"/>
                  <a:pt x="1679" y="682"/>
                </a:cubicBezTo>
                <a:cubicBezTo>
                  <a:pt x="1634" y="568"/>
                  <a:pt x="1538" y="529"/>
                  <a:pt x="1427" y="529"/>
                </a:cubicBezTo>
                <a:cubicBezTo>
                  <a:pt x="1190" y="529"/>
                  <a:pt x="887" y="708"/>
                  <a:pt x="887" y="708"/>
                </a:cubicBezTo>
                <a:cubicBezTo>
                  <a:pt x="887" y="708"/>
                  <a:pt x="910" y="1"/>
                  <a:pt x="533"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8"/>
          <p:cNvGrpSpPr/>
          <p:nvPr/>
        </p:nvGrpSpPr>
        <p:grpSpPr>
          <a:xfrm rot="2141106">
            <a:off x="1995378" y="2909785"/>
            <a:ext cx="1811090" cy="1774510"/>
            <a:chOff x="5477283" y="3285148"/>
            <a:chExt cx="2745486" cy="2690033"/>
          </a:xfrm>
        </p:grpSpPr>
        <p:sp>
          <p:nvSpPr>
            <p:cNvPr id="269" name="Google Shape;269;p8"/>
            <p:cNvSpPr/>
            <p:nvPr/>
          </p:nvSpPr>
          <p:spPr>
            <a:xfrm rot="-7417308">
              <a:off x="5459719" y="4566496"/>
              <a:ext cx="1708925" cy="295300"/>
            </a:xfrm>
            <a:custGeom>
              <a:rect b="b" l="l" r="r" t="t"/>
              <a:pathLst>
                <a:path extrusionOk="0" fill="none" h="991" w="5735">
                  <a:moveTo>
                    <a:pt x="1" y="990"/>
                  </a:moveTo>
                  <a:cubicBezTo>
                    <a:pt x="1820" y="302"/>
                    <a:pt x="3785" y="0"/>
                    <a:pt x="5734" y="12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rot="-7417308">
              <a:off x="5605937" y="3922807"/>
              <a:ext cx="282785" cy="284573"/>
            </a:xfrm>
            <a:custGeom>
              <a:rect b="b" l="l" r="r" t="t"/>
              <a:pathLst>
                <a:path extrusionOk="0" h="955" w="949">
                  <a:moveTo>
                    <a:pt x="474" y="0"/>
                  </a:moveTo>
                  <a:cubicBezTo>
                    <a:pt x="214" y="0"/>
                    <a:pt x="0" y="214"/>
                    <a:pt x="0" y="480"/>
                  </a:cubicBezTo>
                  <a:cubicBezTo>
                    <a:pt x="0" y="741"/>
                    <a:pt x="214" y="954"/>
                    <a:pt x="474" y="954"/>
                  </a:cubicBezTo>
                  <a:cubicBezTo>
                    <a:pt x="735" y="954"/>
                    <a:pt x="949" y="741"/>
                    <a:pt x="949" y="480"/>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rot="-7417308">
              <a:off x="5983051" y="4277952"/>
              <a:ext cx="1513151" cy="351320"/>
            </a:xfrm>
            <a:custGeom>
              <a:rect b="b" l="l" r="r" t="t"/>
              <a:pathLst>
                <a:path extrusionOk="0" fill="none" h="1179" w="5078">
                  <a:moveTo>
                    <a:pt x="1" y="0"/>
                  </a:moveTo>
                  <a:cubicBezTo>
                    <a:pt x="1736" y="157"/>
                    <a:pt x="3451" y="553"/>
                    <a:pt x="5077" y="117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rot="-7417308">
              <a:off x="6326293" y="3586493"/>
              <a:ext cx="283083" cy="282785"/>
            </a:xfrm>
            <a:custGeom>
              <a:rect b="b" l="l" r="r" t="t"/>
              <a:pathLst>
                <a:path extrusionOk="0" h="949" w="950">
                  <a:moveTo>
                    <a:pt x="475" y="0"/>
                  </a:moveTo>
                  <a:cubicBezTo>
                    <a:pt x="209" y="0"/>
                    <a:pt x="1" y="214"/>
                    <a:pt x="1" y="474"/>
                  </a:cubicBezTo>
                  <a:cubicBezTo>
                    <a:pt x="1" y="735"/>
                    <a:pt x="209" y="949"/>
                    <a:pt x="475" y="949"/>
                  </a:cubicBezTo>
                  <a:cubicBezTo>
                    <a:pt x="736" y="949"/>
                    <a:pt x="950" y="735"/>
                    <a:pt x="950" y="474"/>
                  </a:cubicBezTo>
                  <a:cubicBezTo>
                    <a:pt x="950" y="214"/>
                    <a:pt x="736" y="0"/>
                    <a:pt x="475"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rot="-7417308">
              <a:off x="6538365" y="3925125"/>
              <a:ext cx="1269104" cy="747338"/>
            </a:xfrm>
            <a:custGeom>
              <a:rect b="b" l="l" r="r" t="t"/>
              <a:pathLst>
                <a:path extrusionOk="0" fill="none" h="2508" w="4259">
                  <a:moveTo>
                    <a:pt x="0" y="0"/>
                  </a:moveTo>
                  <a:cubicBezTo>
                    <a:pt x="1548" y="574"/>
                    <a:pt x="3002" y="1429"/>
                    <a:pt x="4259" y="250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rot="-7417308">
              <a:off x="6992109" y="3423522"/>
              <a:ext cx="282785" cy="282785"/>
            </a:xfrm>
            <a:custGeom>
              <a:rect b="b" l="l" r="r" t="t"/>
              <a:pathLst>
                <a:path extrusionOk="0" h="949" w="949">
                  <a:moveTo>
                    <a:pt x="474" y="0"/>
                  </a:moveTo>
                  <a:cubicBezTo>
                    <a:pt x="209" y="0"/>
                    <a:pt x="0" y="214"/>
                    <a:pt x="0" y="475"/>
                  </a:cubicBezTo>
                  <a:cubicBezTo>
                    <a:pt x="0" y="735"/>
                    <a:pt x="209" y="949"/>
                    <a:pt x="474" y="949"/>
                  </a:cubicBezTo>
                  <a:cubicBezTo>
                    <a:pt x="735" y="949"/>
                    <a:pt x="949" y="735"/>
                    <a:pt x="949" y="475"/>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rot="-7417308">
              <a:off x="5919578" y="3600340"/>
              <a:ext cx="1860896" cy="2059649"/>
            </a:xfrm>
            <a:custGeom>
              <a:rect b="b" l="l" r="r" t="t"/>
              <a:pathLst>
                <a:path extrusionOk="0" h="6912" w="6245">
                  <a:moveTo>
                    <a:pt x="3946" y="0"/>
                  </a:moveTo>
                  <a:cubicBezTo>
                    <a:pt x="3749" y="0"/>
                    <a:pt x="3550" y="29"/>
                    <a:pt x="3362" y="72"/>
                  </a:cubicBezTo>
                  <a:cubicBezTo>
                    <a:pt x="3029" y="145"/>
                    <a:pt x="2706" y="249"/>
                    <a:pt x="2393" y="358"/>
                  </a:cubicBezTo>
                  <a:cubicBezTo>
                    <a:pt x="2075" y="468"/>
                    <a:pt x="1767" y="598"/>
                    <a:pt x="1476" y="770"/>
                  </a:cubicBezTo>
                  <a:cubicBezTo>
                    <a:pt x="918" y="1093"/>
                    <a:pt x="345" y="1568"/>
                    <a:pt x="183" y="2209"/>
                  </a:cubicBezTo>
                  <a:cubicBezTo>
                    <a:pt x="110" y="2496"/>
                    <a:pt x="209" y="2756"/>
                    <a:pt x="204" y="2782"/>
                  </a:cubicBezTo>
                  <a:cubicBezTo>
                    <a:pt x="1" y="3465"/>
                    <a:pt x="277" y="4247"/>
                    <a:pt x="642" y="4820"/>
                  </a:cubicBezTo>
                  <a:cubicBezTo>
                    <a:pt x="1043" y="5461"/>
                    <a:pt x="1637" y="5946"/>
                    <a:pt x="2247" y="6373"/>
                  </a:cubicBezTo>
                  <a:cubicBezTo>
                    <a:pt x="2549" y="6582"/>
                    <a:pt x="2867" y="6817"/>
                    <a:pt x="3232" y="6895"/>
                  </a:cubicBezTo>
                  <a:cubicBezTo>
                    <a:pt x="3288" y="6906"/>
                    <a:pt x="3345" y="6911"/>
                    <a:pt x="3402" y="6911"/>
                  </a:cubicBezTo>
                  <a:cubicBezTo>
                    <a:pt x="3663" y="6911"/>
                    <a:pt x="3915" y="6793"/>
                    <a:pt x="4061" y="6561"/>
                  </a:cubicBezTo>
                  <a:cubicBezTo>
                    <a:pt x="4217" y="6311"/>
                    <a:pt x="4254" y="5988"/>
                    <a:pt x="4170" y="5706"/>
                  </a:cubicBezTo>
                  <a:cubicBezTo>
                    <a:pt x="4071" y="5368"/>
                    <a:pt x="3847" y="5086"/>
                    <a:pt x="3597" y="4841"/>
                  </a:cubicBezTo>
                  <a:lnTo>
                    <a:pt x="3362" y="4607"/>
                  </a:lnTo>
                  <a:lnTo>
                    <a:pt x="3362" y="4607"/>
                  </a:lnTo>
                  <a:cubicBezTo>
                    <a:pt x="3644" y="4716"/>
                    <a:pt x="3936" y="4810"/>
                    <a:pt x="4243" y="4867"/>
                  </a:cubicBezTo>
                  <a:cubicBezTo>
                    <a:pt x="4358" y="4891"/>
                    <a:pt x="4480" y="4913"/>
                    <a:pt x="4601" y="4913"/>
                  </a:cubicBezTo>
                  <a:cubicBezTo>
                    <a:pt x="4721" y="4913"/>
                    <a:pt x="4840" y="4891"/>
                    <a:pt x="4947" y="4825"/>
                  </a:cubicBezTo>
                  <a:cubicBezTo>
                    <a:pt x="5150" y="4706"/>
                    <a:pt x="5218" y="4471"/>
                    <a:pt x="5114" y="4252"/>
                  </a:cubicBezTo>
                  <a:cubicBezTo>
                    <a:pt x="5009" y="4038"/>
                    <a:pt x="4796" y="3877"/>
                    <a:pt x="4613" y="3731"/>
                  </a:cubicBezTo>
                  <a:cubicBezTo>
                    <a:pt x="4410" y="3564"/>
                    <a:pt x="4196" y="3408"/>
                    <a:pt x="3977" y="3262"/>
                  </a:cubicBezTo>
                  <a:cubicBezTo>
                    <a:pt x="3957" y="3251"/>
                    <a:pt x="3931" y="3230"/>
                    <a:pt x="3910" y="3220"/>
                  </a:cubicBezTo>
                  <a:lnTo>
                    <a:pt x="3910" y="3220"/>
                  </a:lnTo>
                  <a:cubicBezTo>
                    <a:pt x="3983" y="3230"/>
                    <a:pt x="4045" y="3236"/>
                    <a:pt x="4118" y="3246"/>
                  </a:cubicBezTo>
                  <a:cubicBezTo>
                    <a:pt x="4275" y="3263"/>
                    <a:pt x="4438" y="3274"/>
                    <a:pt x="4604" y="3274"/>
                  </a:cubicBezTo>
                  <a:cubicBezTo>
                    <a:pt x="5034" y="3274"/>
                    <a:pt x="5477" y="3203"/>
                    <a:pt x="5838" y="2996"/>
                  </a:cubicBezTo>
                  <a:cubicBezTo>
                    <a:pt x="6062" y="2892"/>
                    <a:pt x="6245" y="2683"/>
                    <a:pt x="6208" y="2402"/>
                  </a:cubicBezTo>
                  <a:cubicBezTo>
                    <a:pt x="6177" y="2131"/>
                    <a:pt x="5963" y="1933"/>
                    <a:pt x="5724" y="1818"/>
                  </a:cubicBezTo>
                  <a:cubicBezTo>
                    <a:pt x="5349" y="1636"/>
                    <a:pt x="4924" y="1578"/>
                    <a:pt x="4501" y="1578"/>
                  </a:cubicBezTo>
                  <a:cubicBezTo>
                    <a:pt x="4284" y="1578"/>
                    <a:pt x="4067" y="1593"/>
                    <a:pt x="3858" y="1615"/>
                  </a:cubicBezTo>
                  <a:cubicBezTo>
                    <a:pt x="3748" y="1630"/>
                    <a:pt x="3644" y="1641"/>
                    <a:pt x="3534" y="1656"/>
                  </a:cubicBezTo>
                  <a:cubicBezTo>
                    <a:pt x="3821" y="1542"/>
                    <a:pt x="4092" y="1406"/>
                    <a:pt x="4347" y="1239"/>
                  </a:cubicBezTo>
                  <a:cubicBezTo>
                    <a:pt x="4582" y="1083"/>
                    <a:pt x="4853" y="854"/>
                    <a:pt x="4843" y="541"/>
                  </a:cubicBezTo>
                  <a:cubicBezTo>
                    <a:pt x="4827" y="275"/>
                    <a:pt x="4587" y="103"/>
                    <a:pt x="4347" y="46"/>
                  </a:cubicBezTo>
                  <a:cubicBezTo>
                    <a:pt x="4217" y="14"/>
                    <a:pt x="4082" y="0"/>
                    <a:pt x="3946" y="0"/>
                  </a:cubicBezTo>
                  <a:close/>
                </a:path>
              </a:pathLst>
            </a:custGeom>
            <a:solidFill>
              <a:schemeClr val="accent1"/>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rot="-7417308">
              <a:off x="6634128" y="4198837"/>
              <a:ext cx="890369" cy="1719652"/>
            </a:xfrm>
            <a:custGeom>
              <a:rect b="b" l="l" r="r" t="t"/>
              <a:pathLst>
                <a:path extrusionOk="0" h="5771" w="2988">
                  <a:moveTo>
                    <a:pt x="2268" y="1"/>
                  </a:moveTo>
                  <a:cubicBezTo>
                    <a:pt x="1997" y="105"/>
                    <a:pt x="1731" y="225"/>
                    <a:pt x="1476" y="366"/>
                  </a:cubicBezTo>
                  <a:cubicBezTo>
                    <a:pt x="923" y="694"/>
                    <a:pt x="350" y="1168"/>
                    <a:pt x="183" y="1804"/>
                  </a:cubicBezTo>
                  <a:cubicBezTo>
                    <a:pt x="115" y="2091"/>
                    <a:pt x="209" y="2352"/>
                    <a:pt x="204" y="2378"/>
                  </a:cubicBezTo>
                  <a:cubicBezTo>
                    <a:pt x="1" y="3060"/>
                    <a:pt x="277" y="3842"/>
                    <a:pt x="642" y="4416"/>
                  </a:cubicBezTo>
                  <a:cubicBezTo>
                    <a:pt x="986" y="4958"/>
                    <a:pt x="1460" y="5390"/>
                    <a:pt x="1971" y="5771"/>
                  </a:cubicBezTo>
                  <a:cubicBezTo>
                    <a:pt x="1997" y="5693"/>
                    <a:pt x="2018" y="5609"/>
                    <a:pt x="2028" y="5526"/>
                  </a:cubicBezTo>
                  <a:cubicBezTo>
                    <a:pt x="2049" y="5427"/>
                    <a:pt x="2075" y="5364"/>
                    <a:pt x="2179" y="5328"/>
                  </a:cubicBezTo>
                  <a:cubicBezTo>
                    <a:pt x="2284" y="5291"/>
                    <a:pt x="2372" y="5265"/>
                    <a:pt x="2445" y="5171"/>
                  </a:cubicBezTo>
                  <a:cubicBezTo>
                    <a:pt x="2565" y="5015"/>
                    <a:pt x="2549" y="4833"/>
                    <a:pt x="2497" y="4661"/>
                  </a:cubicBezTo>
                  <a:cubicBezTo>
                    <a:pt x="2675" y="4614"/>
                    <a:pt x="2815" y="4457"/>
                    <a:pt x="2841" y="4275"/>
                  </a:cubicBezTo>
                  <a:cubicBezTo>
                    <a:pt x="2867" y="4098"/>
                    <a:pt x="2800" y="3936"/>
                    <a:pt x="2680" y="3811"/>
                  </a:cubicBezTo>
                  <a:cubicBezTo>
                    <a:pt x="2857" y="3728"/>
                    <a:pt x="2972" y="3540"/>
                    <a:pt x="2961" y="3321"/>
                  </a:cubicBezTo>
                  <a:cubicBezTo>
                    <a:pt x="2940" y="3076"/>
                    <a:pt x="2800" y="2888"/>
                    <a:pt x="2596" y="2769"/>
                  </a:cubicBezTo>
                  <a:cubicBezTo>
                    <a:pt x="2805" y="2664"/>
                    <a:pt x="2987" y="2508"/>
                    <a:pt x="2982" y="2247"/>
                  </a:cubicBezTo>
                  <a:cubicBezTo>
                    <a:pt x="2966" y="1877"/>
                    <a:pt x="2633" y="1716"/>
                    <a:pt x="2315" y="1637"/>
                  </a:cubicBezTo>
                  <a:cubicBezTo>
                    <a:pt x="2419" y="1486"/>
                    <a:pt x="2450" y="1293"/>
                    <a:pt x="2398" y="1111"/>
                  </a:cubicBezTo>
                  <a:cubicBezTo>
                    <a:pt x="2346" y="939"/>
                    <a:pt x="2216" y="798"/>
                    <a:pt x="2054" y="725"/>
                  </a:cubicBezTo>
                  <a:cubicBezTo>
                    <a:pt x="2226" y="543"/>
                    <a:pt x="2367" y="314"/>
                    <a:pt x="2289" y="53"/>
                  </a:cubicBezTo>
                  <a:cubicBezTo>
                    <a:pt x="2284" y="32"/>
                    <a:pt x="2278" y="16"/>
                    <a:pt x="2268" y="1"/>
                  </a:cubicBezTo>
                  <a:close/>
                </a:path>
              </a:pathLst>
            </a:custGeom>
            <a:solidFill>
              <a:srgbClr val="FF9FAB"/>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8"/>
          <p:cNvSpPr/>
          <p:nvPr/>
        </p:nvSpPr>
        <p:spPr>
          <a:xfrm flipH="1">
            <a:off x="8012504" y="3633402"/>
            <a:ext cx="631278" cy="857484"/>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flipH="1">
            <a:off x="7967335" y="3552461"/>
            <a:ext cx="145263" cy="904459"/>
          </a:xfrm>
          <a:custGeom>
            <a:rect b="b" l="l" r="r" t="t"/>
            <a:pathLst>
              <a:path extrusionOk="0" fill="none" h="2503" w="402">
                <a:moveTo>
                  <a:pt x="402" y="2503"/>
                </a:moveTo>
                <a:cubicBezTo>
                  <a:pt x="297" y="1663"/>
                  <a:pt x="162" y="829"/>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flipH="1">
            <a:off x="8577655" y="3948637"/>
            <a:ext cx="132254" cy="132254"/>
          </a:xfrm>
          <a:custGeom>
            <a:rect b="b" l="l" r="r" t="t"/>
            <a:pathLst>
              <a:path extrusionOk="0" h="366" w="366">
                <a:moveTo>
                  <a:pt x="183" y="0"/>
                </a:moveTo>
                <a:cubicBezTo>
                  <a:pt x="90" y="0"/>
                  <a:pt x="1" y="79"/>
                  <a:pt x="1" y="183"/>
                </a:cubicBezTo>
                <a:cubicBezTo>
                  <a:pt x="1" y="287"/>
                  <a:pt x="79" y="365"/>
                  <a:pt x="183" y="365"/>
                </a:cubicBezTo>
                <a:cubicBezTo>
                  <a:pt x="282" y="365"/>
                  <a:pt x="366" y="287"/>
                  <a:pt x="366" y="183"/>
                </a:cubicBezTo>
                <a:cubicBezTo>
                  <a:pt x="366" y="84"/>
                  <a:pt x="288" y="0"/>
                  <a:pt x="183" y="0"/>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flipH="1">
            <a:off x="8046470" y="3486696"/>
            <a:ext cx="132254" cy="132254"/>
          </a:xfrm>
          <a:custGeom>
            <a:rect b="b" l="l" r="r" t="t"/>
            <a:pathLst>
              <a:path extrusionOk="0" h="366" w="366">
                <a:moveTo>
                  <a:pt x="183" y="0"/>
                </a:moveTo>
                <a:cubicBezTo>
                  <a:pt x="79" y="0"/>
                  <a:pt x="1" y="84"/>
                  <a:pt x="1" y="183"/>
                </a:cubicBezTo>
                <a:cubicBezTo>
                  <a:pt x="1" y="287"/>
                  <a:pt x="79" y="365"/>
                  <a:pt x="183" y="365"/>
                </a:cubicBezTo>
                <a:cubicBezTo>
                  <a:pt x="282" y="365"/>
                  <a:pt x="366" y="287"/>
                  <a:pt x="366" y="183"/>
                </a:cubicBezTo>
                <a:cubicBezTo>
                  <a:pt x="366" y="84"/>
                  <a:pt x="282" y="0"/>
                  <a:pt x="183" y="0"/>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flipH="1" rot="4588131">
            <a:off x="5468392" y="3464018"/>
            <a:ext cx="1958987" cy="1811868"/>
          </a:xfrm>
          <a:custGeom>
            <a:rect b="b" l="l" r="r" t="t"/>
            <a:pathLst>
              <a:path extrusionOk="0" h="2648" w="2863">
                <a:moveTo>
                  <a:pt x="1192" y="1"/>
                </a:moveTo>
                <a:cubicBezTo>
                  <a:pt x="1188" y="1"/>
                  <a:pt x="1183" y="1"/>
                  <a:pt x="1179" y="1"/>
                </a:cubicBezTo>
                <a:cubicBezTo>
                  <a:pt x="1090" y="1"/>
                  <a:pt x="1007" y="43"/>
                  <a:pt x="970" y="131"/>
                </a:cubicBezTo>
                <a:cubicBezTo>
                  <a:pt x="934" y="220"/>
                  <a:pt x="949" y="324"/>
                  <a:pt x="975" y="418"/>
                </a:cubicBezTo>
                <a:cubicBezTo>
                  <a:pt x="1007" y="522"/>
                  <a:pt x="1033" y="621"/>
                  <a:pt x="1064" y="715"/>
                </a:cubicBezTo>
                <a:cubicBezTo>
                  <a:pt x="1100" y="835"/>
                  <a:pt x="1147" y="950"/>
                  <a:pt x="1199" y="1070"/>
                </a:cubicBezTo>
                <a:cubicBezTo>
                  <a:pt x="1194" y="1064"/>
                  <a:pt x="1179" y="1054"/>
                  <a:pt x="1173" y="1049"/>
                </a:cubicBezTo>
                <a:cubicBezTo>
                  <a:pt x="1074" y="965"/>
                  <a:pt x="975" y="882"/>
                  <a:pt x="876" y="799"/>
                </a:cubicBezTo>
                <a:cubicBezTo>
                  <a:pt x="772" y="720"/>
                  <a:pt x="657" y="642"/>
                  <a:pt x="543" y="580"/>
                </a:cubicBezTo>
                <a:cubicBezTo>
                  <a:pt x="463" y="538"/>
                  <a:pt x="377" y="499"/>
                  <a:pt x="289" y="499"/>
                </a:cubicBezTo>
                <a:cubicBezTo>
                  <a:pt x="268" y="499"/>
                  <a:pt x="246" y="502"/>
                  <a:pt x="225" y="507"/>
                </a:cubicBezTo>
                <a:cubicBezTo>
                  <a:pt x="121" y="528"/>
                  <a:pt x="37" y="601"/>
                  <a:pt x="22" y="705"/>
                </a:cubicBezTo>
                <a:cubicBezTo>
                  <a:pt x="1" y="809"/>
                  <a:pt x="42" y="913"/>
                  <a:pt x="110" y="997"/>
                </a:cubicBezTo>
                <a:cubicBezTo>
                  <a:pt x="256" y="1163"/>
                  <a:pt x="485" y="1278"/>
                  <a:pt x="694" y="1346"/>
                </a:cubicBezTo>
                <a:cubicBezTo>
                  <a:pt x="783" y="1382"/>
                  <a:pt x="882" y="1408"/>
                  <a:pt x="981" y="1419"/>
                </a:cubicBezTo>
                <a:cubicBezTo>
                  <a:pt x="960" y="1424"/>
                  <a:pt x="939" y="1440"/>
                  <a:pt x="928" y="1445"/>
                </a:cubicBezTo>
                <a:cubicBezTo>
                  <a:pt x="840" y="1492"/>
                  <a:pt x="756" y="1544"/>
                  <a:pt x="683" y="1607"/>
                </a:cubicBezTo>
                <a:cubicBezTo>
                  <a:pt x="605" y="1674"/>
                  <a:pt x="517" y="1752"/>
                  <a:pt x="465" y="1841"/>
                </a:cubicBezTo>
                <a:cubicBezTo>
                  <a:pt x="418" y="1930"/>
                  <a:pt x="397" y="2034"/>
                  <a:pt x="444" y="2117"/>
                </a:cubicBezTo>
                <a:cubicBezTo>
                  <a:pt x="488" y="2201"/>
                  <a:pt x="574" y="2243"/>
                  <a:pt x="667" y="2243"/>
                </a:cubicBezTo>
                <a:cubicBezTo>
                  <a:pt x="672" y="2243"/>
                  <a:pt x="678" y="2243"/>
                  <a:pt x="683" y="2242"/>
                </a:cubicBezTo>
                <a:cubicBezTo>
                  <a:pt x="783" y="2232"/>
                  <a:pt x="876" y="2180"/>
                  <a:pt x="949" y="2123"/>
                </a:cubicBezTo>
                <a:cubicBezTo>
                  <a:pt x="1043" y="2060"/>
                  <a:pt x="1121" y="1982"/>
                  <a:pt x="1194" y="1893"/>
                </a:cubicBezTo>
                <a:cubicBezTo>
                  <a:pt x="1246" y="1836"/>
                  <a:pt x="1288" y="1773"/>
                  <a:pt x="1335" y="1706"/>
                </a:cubicBezTo>
                <a:lnTo>
                  <a:pt x="1335" y="1706"/>
                </a:lnTo>
                <a:cubicBezTo>
                  <a:pt x="1325" y="1763"/>
                  <a:pt x="1304" y="1815"/>
                  <a:pt x="1299" y="1878"/>
                </a:cubicBezTo>
                <a:cubicBezTo>
                  <a:pt x="1262" y="2065"/>
                  <a:pt x="1257" y="2268"/>
                  <a:pt x="1340" y="2440"/>
                </a:cubicBezTo>
                <a:cubicBezTo>
                  <a:pt x="1387" y="2534"/>
                  <a:pt x="1460" y="2612"/>
                  <a:pt x="1564" y="2639"/>
                </a:cubicBezTo>
                <a:cubicBezTo>
                  <a:pt x="1587" y="2645"/>
                  <a:pt x="1611" y="2648"/>
                  <a:pt x="1634" y="2648"/>
                </a:cubicBezTo>
                <a:cubicBezTo>
                  <a:pt x="1709" y="2648"/>
                  <a:pt x="1781" y="2615"/>
                  <a:pt x="1825" y="2555"/>
                </a:cubicBezTo>
                <a:cubicBezTo>
                  <a:pt x="1888" y="2461"/>
                  <a:pt x="1888" y="2347"/>
                  <a:pt x="1877" y="2242"/>
                </a:cubicBezTo>
                <a:cubicBezTo>
                  <a:pt x="1856" y="2138"/>
                  <a:pt x="1835" y="2024"/>
                  <a:pt x="1804" y="1930"/>
                </a:cubicBezTo>
                <a:cubicBezTo>
                  <a:pt x="1773" y="1810"/>
                  <a:pt x="1731" y="1695"/>
                  <a:pt x="1689" y="1580"/>
                </a:cubicBezTo>
                <a:cubicBezTo>
                  <a:pt x="1689" y="1579"/>
                  <a:pt x="1689" y="1578"/>
                  <a:pt x="1689" y="1577"/>
                </a:cubicBezTo>
                <a:lnTo>
                  <a:pt x="1689" y="1577"/>
                </a:lnTo>
                <a:cubicBezTo>
                  <a:pt x="1800" y="1652"/>
                  <a:pt x="1912" y="1713"/>
                  <a:pt x="2028" y="1779"/>
                </a:cubicBezTo>
                <a:cubicBezTo>
                  <a:pt x="2138" y="1836"/>
                  <a:pt x="2252" y="1888"/>
                  <a:pt x="2377" y="1935"/>
                </a:cubicBezTo>
                <a:cubicBezTo>
                  <a:pt x="2472" y="1970"/>
                  <a:pt x="2585" y="2019"/>
                  <a:pt x="2686" y="2019"/>
                </a:cubicBezTo>
                <a:cubicBezTo>
                  <a:pt x="2691" y="2019"/>
                  <a:pt x="2696" y="2019"/>
                  <a:pt x="2701" y="2018"/>
                </a:cubicBezTo>
                <a:cubicBezTo>
                  <a:pt x="2784" y="2008"/>
                  <a:pt x="2862" y="1935"/>
                  <a:pt x="2862" y="1836"/>
                </a:cubicBezTo>
                <a:cubicBezTo>
                  <a:pt x="2862" y="1726"/>
                  <a:pt x="2784" y="1653"/>
                  <a:pt x="2706" y="1591"/>
                </a:cubicBezTo>
                <a:cubicBezTo>
                  <a:pt x="2534" y="1461"/>
                  <a:pt x="2336" y="1362"/>
                  <a:pt x="2127" y="1304"/>
                </a:cubicBezTo>
                <a:cubicBezTo>
                  <a:pt x="2013" y="1278"/>
                  <a:pt x="1903" y="1257"/>
                  <a:pt x="1794" y="1252"/>
                </a:cubicBezTo>
                <a:cubicBezTo>
                  <a:pt x="1867" y="1210"/>
                  <a:pt x="1934" y="1174"/>
                  <a:pt x="2002" y="1132"/>
                </a:cubicBezTo>
                <a:cubicBezTo>
                  <a:pt x="2091" y="1080"/>
                  <a:pt x="2185" y="1023"/>
                  <a:pt x="2268" y="965"/>
                </a:cubicBezTo>
                <a:cubicBezTo>
                  <a:pt x="2346" y="913"/>
                  <a:pt x="2430" y="851"/>
                  <a:pt x="2476" y="773"/>
                </a:cubicBezTo>
                <a:cubicBezTo>
                  <a:pt x="2574" y="613"/>
                  <a:pt x="2444" y="434"/>
                  <a:pt x="2260" y="434"/>
                </a:cubicBezTo>
                <a:cubicBezTo>
                  <a:pt x="2258" y="434"/>
                  <a:pt x="2255" y="434"/>
                  <a:pt x="2252" y="434"/>
                </a:cubicBezTo>
                <a:cubicBezTo>
                  <a:pt x="2164" y="434"/>
                  <a:pt x="2080" y="481"/>
                  <a:pt x="2002" y="533"/>
                </a:cubicBezTo>
                <a:cubicBezTo>
                  <a:pt x="1914" y="590"/>
                  <a:pt x="1830" y="663"/>
                  <a:pt x="1757" y="736"/>
                </a:cubicBezTo>
                <a:cubicBezTo>
                  <a:pt x="1663" y="825"/>
                  <a:pt x="1575" y="929"/>
                  <a:pt x="1507" y="1049"/>
                </a:cubicBezTo>
                <a:cubicBezTo>
                  <a:pt x="1512" y="945"/>
                  <a:pt x="1517" y="846"/>
                  <a:pt x="1517" y="741"/>
                </a:cubicBezTo>
                <a:cubicBezTo>
                  <a:pt x="1517" y="632"/>
                  <a:pt x="1517" y="522"/>
                  <a:pt x="1512" y="413"/>
                </a:cubicBezTo>
                <a:cubicBezTo>
                  <a:pt x="1507" y="309"/>
                  <a:pt x="1481" y="210"/>
                  <a:pt x="1418" y="126"/>
                </a:cubicBezTo>
                <a:cubicBezTo>
                  <a:pt x="1364" y="52"/>
                  <a:pt x="1285" y="1"/>
                  <a:pt x="1192" y="1"/>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flipH="1" rot="4588131">
            <a:off x="5819349" y="3772316"/>
            <a:ext cx="1170739" cy="1161156"/>
          </a:xfrm>
          <a:custGeom>
            <a:rect b="b" l="l" r="r" t="t"/>
            <a:pathLst>
              <a:path extrusionOk="0" h="1697" w="1711">
                <a:moveTo>
                  <a:pt x="656" y="1"/>
                </a:moveTo>
                <a:cubicBezTo>
                  <a:pt x="635" y="1"/>
                  <a:pt x="614" y="17"/>
                  <a:pt x="611" y="43"/>
                </a:cubicBezTo>
                <a:cubicBezTo>
                  <a:pt x="590" y="179"/>
                  <a:pt x="584" y="320"/>
                  <a:pt x="605" y="460"/>
                </a:cubicBezTo>
                <a:cubicBezTo>
                  <a:pt x="611" y="523"/>
                  <a:pt x="631" y="596"/>
                  <a:pt x="652" y="659"/>
                </a:cubicBezTo>
                <a:cubicBezTo>
                  <a:pt x="652" y="669"/>
                  <a:pt x="657" y="679"/>
                  <a:pt x="663" y="695"/>
                </a:cubicBezTo>
                <a:cubicBezTo>
                  <a:pt x="611" y="653"/>
                  <a:pt x="553" y="622"/>
                  <a:pt x="501" y="591"/>
                </a:cubicBezTo>
                <a:cubicBezTo>
                  <a:pt x="449" y="554"/>
                  <a:pt x="392" y="528"/>
                  <a:pt x="329" y="502"/>
                </a:cubicBezTo>
                <a:cubicBezTo>
                  <a:pt x="277" y="476"/>
                  <a:pt x="220" y="450"/>
                  <a:pt x="162" y="440"/>
                </a:cubicBezTo>
                <a:cubicBezTo>
                  <a:pt x="151" y="436"/>
                  <a:pt x="138" y="434"/>
                  <a:pt x="126" y="434"/>
                </a:cubicBezTo>
                <a:cubicBezTo>
                  <a:pt x="89" y="434"/>
                  <a:pt x="52" y="451"/>
                  <a:pt x="32" y="487"/>
                </a:cubicBezTo>
                <a:cubicBezTo>
                  <a:pt x="1" y="528"/>
                  <a:pt x="27" y="580"/>
                  <a:pt x="63" y="617"/>
                </a:cubicBezTo>
                <a:cubicBezTo>
                  <a:pt x="147" y="695"/>
                  <a:pt x="251" y="752"/>
                  <a:pt x="355" y="789"/>
                </a:cubicBezTo>
                <a:cubicBezTo>
                  <a:pt x="444" y="825"/>
                  <a:pt x="527" y="851"/>
                  <a:pt x="616" y="862"/>
                </a:cubicBezTo>
                <a:cubicBezTo>
                  <a:pt x="611" y="867"/>
                  <a:pt x="605" y="867"/>
                  <a:pt x="590" y="877"/>
                </a:cubicBezTo>
                <a:cubicBezTo>
                  <a:pt x="532" y="904"/>
                  <a:pt x="470" y="930"/>
                  <a:pt x="407" y="956"/>
                </a:cubicBezTo>
                <a:cubicBezTo>
                  <a:pt x="298" y="1008"/>
                  <a:pt x="188" y="1070"/>
                  <a:pt x="110" y="1175"/>
                </a:cubicBezTo>
                <a:cubicBezTo>
                  <a:pt x="79" y="1221"/>
                  <a:pt x="42" y="1279"/>
                  <a:pt x="68" y="1331"/>
                </a:cubicBezTo>
                <a:cubicBezTo>
                  <a:pt x="84" y="1365"/>
                  <a:pt x="114" y="1377"/>
                  <a:pt x="146" y="1377"/>
                </a:cubicBezTo>
                <a:cubicBezTo>
                  <a:pt x="169" y="1377"/>
                  <a:pt x="193" y="1371"/>
                  <a:pt x="214" y="1362"/>
                </a:cubicBezTo>
                <a:cubicBezTo>
                  <a:pt x="324" y="1326"/>
                  <a:pt x="428" y="1268"/>
                  <a:pt x="522" y="1195"/>
                </a:cubicBezTo>
                <a:cubicBezTo>
                  <a:pt x="616" y="1122"/>
                  <a:pt x="694" y="1034"/>
                  <a:pt x="767" y="935"/>
                </a:cubicBezTo>
                <a:cubicBezTo>
                  <a:pt x="767" y="1034"/>
                  <a:pt x="788" y="1122"/>
                  <a:pt x="798" y="1216"/>
                </a:cubicBezTo>
                <a:cubicBezTo>
                  <a:pt x="819" y="1331"/>
                  <a:pt x="850" y="1440"/>
                  <a:pt x="887" y="1555"/>
                </a:cubicBezTo>
                <a:cubicBezTo>
                  <a:pt x="902" y="1612"/>
                  <a:pt x="918" y="1685"/>
                  <a:pt x="981" y="1696"/>
                </a:cubicBezTo>
                <a:cubicBezTo>
                  <a:pt x="984" y="1696"/>
                  <a:pt x="988" y="1696"/>
                  <a:pt x="992" y="1696"/>
                </a:cubicBezTo>
                <a:cubicBezTo>
                  <a:pt x="1040" y="1696"/>
                  <a:pt x="1086" y="1666"/>
                  <a:pt x="1100" y="1618"/>
                </a:cubicBezTo>
                <a:cubicBezTo>
                  <a:pt x="1111" y="1565"/>
                  <a:pt x="1095" y="1508"/>
                  <a:pt x="1085" y="1456"/>
                </a:cubicBezTo>
                <a:cubicBezTo>
                  <a:pt x="1074" y="1399"/>
                  <a:pt x="1059" y="1347"/>
                  <a:pt x="1043" y="1294"/>
                </a:cubicBezTo>
                <a:cubicBezTo>
                  <a:pt x="1007" y="1180"/>
                  <a:pt x="970" y="1076"/>
                  <a:pt x="918" y="971"/>
                </a:cubicBezTo>
                <a:cubicBezTo>
                  <a:pt x="913" y="966"/>
                  <a:pt x="913" y="956"/>
                  <a:pt x="902" y="940"/>
                </a:cubicBezTo>
                <a:lnTo>
                  <a:pt x="902" y="940"/>
                </a:lnTo>
                <a:cubicBezTo>
                  <a:pt x="1001" y="982"/>
                  <a:pt x="1100" y="1018"/>
                  <a:pt x="1205" y="1049"/>
                </a:cubicBezTo>
                <a:cubicBezTo>
                  <a:pt x="1278" y="1076"/>
                  <a:pt x="1345" y="1102"/>
                  <a:pt x="1418" y="1122"/>
                </a:cubicBezTo>
                <a:cubicBezTo>
                  <a:pt x="1471" y="1142"/>
                  <a:pt x="1538" y="1170"/>
                  <a:pt x="1601" y="1170"/>
                </a:cubicBezTo>
                <a:cubicBezTo>
                  <a:pt x="1606" y="1170"/>
                  <a:pt x="1611" y="1170"/>
                  <a:pt x="1617" y="1169"/>
                </a:cubicBezTo>
                <a:cubicBezTo>
                  <a:pt x="1658" y="1148"/>
                  <a:pt x="1710" y="1112"/>
                  <a:pt x="1710" y="1055"/>
                </a:cubicBezTo>
                <a:cubicBezTo>
                  <a:pt x="1710" y="987"/>
                  <a:pt x="1648" y="961"/>
                  <a:pt x="1596" y="935"/>
                </a:cubicBezTo>
                <a:cubicBezTo>
                  <a:pt x="1465" y="883"/>
                  <a:pt x="1330" y="836"/>
                  <a:pt x="1189" y="810"/>
                </a:cubicBezTo>
                <a:cubicBezTo>
                  <a:pt x="1111" y="789"/>
                  <a:pt x="1033" y="778"/>
                  <a:pt x="949" y="773"/>
                </a:cubicBezTo>
                <a:lnTo>
                  <a:pt x="1007" y="752"/>
                </a:lnTo>
                <a:cubicBezTo>
                  <a:pt x="1059" y="732"/>
                  <a:pt x="1111" y="705"/>
                  <a:pt x="1158" y="679"/>
                </a:cubicBezTo>
                <a:cubicBezTo>
                  <a:pt x="1205" y="653"/>
                  <a:pt x="1257" y="622"/>
                  <a:pt x="1293" y="591"/>
                </a:cubicBezTo>
                <a:cubicBezTo>
                  <a:pt x="1340" y="554"/>
                  <a:pt x="1392" y="523"/>
                  <a:pt x="1418" y="481"/>
                </a:cubicBezTo>
                <a:cubicBezTo>
                  <a:pt x="1445" y="440"/>
                  <a:pt x="1450" y="388"/>
                  <a:pt x="1424" y="351"/>
                </a:cubicBezTo>
                <a:cubicBezTo>
                  <a:pt x="1405" y="321"/>
                  <a:pt x="1370" y="310"/>
                  <a:pt x="1338" y="310"/>
                </a:cubicBezTo>
                <a:cubicBezTo>
                  <a:pt x="1326" y="310"/>
                  <a:pt x="1314" y="312"/>
                  <a:pt x="1304" y="315"/>
                </a:cubicBezTo>
                <a:cubicBezTo>
                  <a:pt x="1200" y="341"/>
                  <a:pt x="1106" y="419"/>
                  <a:pt x="1028" y="492"/>
                </a:cubicBezTo>
                <a:cubicBezTo>
                  <a:pt x="975" y="539"/>
                  <a:pt x="923" y="591"/>
                  <a:pt x="876" y="632"/>
                </a:cubicBezTo>
                <a:cubicBezTo>
                  <a:pt x="850" y="659"/>
                  <a:pt x="824" y="685"/>
                  <a:pt x="809" y="711"/>
                </a:cubicBezTo>
                <a:lnTo>
                  <a:pt x="798" y="721"/>
                </a:lnTo>
                <a:cubicBezTo>
                  <a:pt x="798" y="591"/>
                  <a:pt x="793" y="466"/>
                  <a:pt x="793" y="335"/>
                </a:cubicBezTo>
                <a:cubicBezTo>
                  <a:pt x="793" y="215"/>
                  <a:pt x="788" y="80"/>
                  <a:pt x="678" y="7"/>
                </a:cubicBezTo>
                <a:cubicBezTo>
                  <a:pt x="671" y="3"/>
                  <a:pt x="664" y="1"/>
                  <a:pt x="656" y="1"/>
                </a:cubicBezTo>
                <a:close/>
              </a:path>
            </a:pathLst>
          </a:custGeom>
          <a:solidFill>
            <a:srgbClr val="FF9FAB"/>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flipH="1" rot="4588131">
            <a:off x="5426424" y="3302881"/>
            <a:ext cx="1077682" cy="1269950"/>
          </a:xfrm>
          <a:custGeom>
            <a:rect b="b" l="l" r="r" t="t"/>
            <a:pathLst>
              <a:path extrusionOk="0" fill="none" h="1856" w="1575">
                <a:moveTo>
                  <a:pt x="1575" y="0"/>
                </a:moveTo>
                <a:cubicBezTo>
                  <a:pt x="1126" y="266"/>
                  <a:pt x="579" y="349"/>
                  <a:pt x="1" y="375"/>
                </a:cubicBezTo>
                <a:cubicBezTo>
                  <a:pt x="402" y="808"/>
                  <a:pt x="746" y="1293"/>
                  <a:pt x="1017" y="1856"/>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flipH="1" rot="4588131">
            <a:off x="5449835" y="3574497"/>
            <a:ext cx="1135159" cy="642502"/>
          </a:xfrm>
          <a:custGeom>
            <a:rect b="b" l="l" r="r" t="t"/>
            <a:pathLst>
              <a:path extrusionOk="0" fill="none" h="939" w="1659">
                <a:moveTo>
                  <a:pt x="1658" y="938"/>
                </a:moveTo>
                <a:cubicBezTo>
                  <a:pt x="1199" y="574"/>
                  <a:pt x="631" y="266"/>
                  <a:pt x="1" y="0"/>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flipH="1" rot="4588131">
            <a:off x="6362764" y="3154759"/>
            <a:ext cx="207326" cy="180639"/>
          </a:xfrm>
          <a:custGeom>
            <a:rect b="b" l="l" r="r" t="t"/>
            <a:pathLst>
              <a:path extrusionOk="0" h="264" w="303">
                <a:moveTo>
                  <a:pt x="154" y="1"/>
                </a:moveTo>
                <a:cubicBezTo>
                  <a:pt x="110" y="1"/>
                  <a:pt x="66" y="23"/>
                  <a:pt x="42" y="59"/>
                </a:cubicBezTo>
                <a:cubicBezTo>
                  <a:pt x="1" y="127"/>
                  <a:pt x="16" y="200"/>
                  <a:pt x="79" y="242"/>
                </a:cubicBezTo>
                <a:cubicBezTo>
                  <a:pt x="101" y="257"/>
                  <a:pt x="127" y="264"/>
                  <a:pt x="151" y="264"/>
                </a:cubicBezTo>
                <a:cubicBezTo>
                  <a:pt x="195" y="264"/>
                  <a:pt x="238" y="242"/>
                  <a:pt x="261" y="205"/>
                </a:cubicBezTo>
                <a:cubicBezTo>
                  <a:pt x="303" y="143"/>
                  <a:pt x="282" y="59"/>
                  <a:pt x="225" y="23"/>
                </a:cubicBezTo>
                <a:cubicBezTo>
                  <a:pt x="204" y="8"/>
                  <a:pt x="179" y="1"/>
                  <a:pt x="154" y="1"/>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flipH="1" rot="4588131">
            <a:off x="5474630" y="3318808"/>
            <a:ext cx="210747" cy="179955"/>
          </a:xfrm>
          <a:custGeom>
            <a:rect b="b" l="l" r="r" t="t"/>
            <a:pathLst>
              <a:path extrusionOk="0" h="263" w="308">
                <a:moveTo>
                  <a:pt x="157" y="1"/>
                </a:moveTo>
                <a:cubicBezTo>
                  <a:pt x="113" y="1"/>
                  <a:pt x="71" y="20"/>
                  <a:pt x="47" y="57"/>
                </a:cubicBezTo>
                <a:cubicBezTo>
                  <a:pt x="0" y="119"/>
                  <a:pt x="21" y="203"/>
                  <a:pt x="84" y="244"/>
                </a:cubicBezTo>
                <a:cubicBezTo>
                  <a:pt x="103" y="257"/>
                  <a:pt x="126" y="263"/>
                  <a:pt x="150" y="263"/>
                </a:cubicBezTo>
                <a:cubicBezTo>
                  <a:pt x="195" y="263"/>
                  <a:pt x="242" y="241"/>
                  <a:pt x="266" y="203"/>
                </a:cubicBezTo>
                <a:cubicBezTo>
                  <a:pt x="308" y="145"/>
                  <a:pt x="287" y="57"/>
                  <a:pt x="230" y="20"/>
                </a:cubicBezTo>
                <a:cubicBezTo>
                  <a:pt x="207" y="7"/>
                  <a:pt x="182" y="1"/>
                  <a:pt x="157" y="1"/>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flipH="1" rot="4588131">
            <a:off x="5284070" y="3856523"/>
            <a:ext cx="203904" cy="180639"/>
          </a:xfrm>
          <a:custGeom>
            <a:rect b="b" l="l" r="r" t="t"/>
            <a:pathLst>
              <a:path extrusionOk="0" h="264" w="298">
                <a:moveTo>
                  <a:pt x="151" y="0"/>
                </a:moveTo>
                <a:cubicBezTo>
                  <a:pt x="108" y="0"/>
                  <a:pt x="64" y="21"/>
                  <a:pt x="37" y="62"/>
                </a:cubicBezTo>
                <a:cubicBezTo>
                  <a:pt x="1" y="124"/>
                  <a:pt x="16" y="202"/>
                  <a:pt x="79" y="244"/>
                </a:cubicBezTo>
                <a:cubicBezTo>
                  <a:pt x="99" y="257"/>
                  <a:pt x="123" y="263"/>
                  <a:pt x="147" y="263"/>
                </a:cubicBezTo>
                <a:cubicBezTo>
                  <a:pt x="190" y="263"/>
                  <a:pt x="234" y="243"/>
                  <a:pt x="261" y="202"/>
                </a:cubicBezTo>
                <a:cubicBezTo>
                  <a:pt x="298" y="145"/>
                  <a:pt x="277" y="62"/>
                  <a:pt x="220" y="20"/>
                </a:cubicBezTo>
                <a:cubicBezTo>
                  <a:pt x="199" y="7"/>
                  <a:pt x="175" y="0"/>
                  <a:pt x="151" y="0"/>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rot="997826">
            <a:off x="2159574" y="4083493"/>
            <a:ext cx="1446864" cy="1735263"/>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flipH="1" rot="5033228">
            <a:off x="7762568" y="1132120"/>
            <a:ext cx="1186450" cy="205017"/>
          </a:xfrm>
          <a:custGeom>
            <a:rect b="b" l="l" r="r" t="t"/>
            <a:pathLst>
              <a:path extrusionOk="0" fill="none" h="991" w="5735">
                <a:moveTo>
                  <a:pt x="1" y="990"/>
                </a:moveTo>
                <a:cubicBezTo>
                  <a:pt x="1820" y="302"/>
                  <a:pt x="3785" y="0"/>
                  <a:pt x="5734" y="12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flipH="1" rot="5033228">
            <a:off x="8272220" y="537746"/>
            <a:ext cx="196328" cy="197569"/>
          </a:xfrm>
          <a:custGeom>
            <a:rect b="b" l="l" r="r" t="t"/>
            <a:pathLst>
              <a:path extrusionOk="0" h="955" w="949">
                <a:moveTo>
                  <a:pt x="474" y="0"/>
                </a:moveTo>
                <a:cubicBezTo>
                  <a:pt x="214" y="0"/>
                  <a:pt x="0" y="214"/>
                  <a:pt x="0" y="480"/>
                </a:cubicBezTo>
                <a:cubicBezTo>
                  <a:pt x="0" y="741"/>
                  <a:pt x="214" y="954"/>
                  <a:pt x="474" y="954"/>
                </a:cubicBezTo>
                <a:cubicBezTo>
                  <a:pt x="735" y="954"/>
                  <a:pt x="949" y="741"/>
                  <a:pt x="949" y="480"/>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flipH="1" rot="5033228">
            <a:off x="7487757" y="1162387"/>
            <a:ext cx="1050531" cy="243910"/>
          </a:xfrm>
          <a:custGeom>
            <a:rect b="b" l="l" r="r" t="t"/>
            <a:pathLst>
              <a:path extrusionOk="0" fill="none" h="1179" w="5078">
                <a:moveTo>
                  <a:pt x="1" y="0"/>
                </a:moveTo>
                <a:cubicBezTo>
                  <a:pt x="1736" y="157"/>
                  <a:pt x="3451" y="553"/>
                  <a:pt x="5077" y="117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flipH="1" rot="5033228">
            <a:off x="7737787" y="678091"/>
            <a:ext cx="196535" cy="196328"/>
          </a:xfrm>
          <a:custGeom>
            <a:rect b="b" l="l" r="r" t="t"/>
            <a:pathLst>
              <a:path extrusionOk="0" h="949" w="950">
                <a:moveTo>
                  <a:pt x="475" y="0"/>
                </a:moveTo>
                <a:cubicBezTo>
                  <a:pt x="209" y="0"/>
                  <a:pt x="1" y="214"/>
                  <a:pt x="1" y="474"/>
                </a:cubicBezTo>
                <a:cubicBezTo>
                  <a:pt x="1" y="735"/>
                  <a:pt x="209" y="949"/>
                  <a:pt x="475" y="949"/>
                </a:cubicBezTo>
                <a:cubicBezTo>
                  <a:pt x="736" y="949"/>
                  <a:pt x="950" y="735"/>
                  <a:pt x="950" y="474"/>
                </a:cubicBezTo>
                <a:cubicBezTo>
                  <a:pt x="950" y="214"/>
                  <a:pt x="736" y="0"/>
                  <a:pt x="475"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flipH="1" rot="5033228">
            <a:off x="7272432" y="1134553"/>
            <a:ext cx="881097" cy="518852"/>
          </a:xfrm>
          <a:custGeom>
            <a:rect b="b" l="l" r="r" t="t"/>
            <a:pathLst>
              <a:path extrusionOk="0" fill="none" h="2508" w="4259">
                <a:moveTo>
                  <a:pt x="0" y="0"/>
                </a:moveTo>
                <a:cubicBezTo>
                  <a:pt x="1548" y="574"/>
                  <a:pt x="3002" y="1429"/>
                  <a:pt x="4259" y="250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flipH="1" rot="5033228">
            <a:off x="7310164" y="886504"/>
            <a:ext cx="196328" cy="196328"/>
          </a:xfrm>
          <a:custGeom>
            <a:rect b="b" l="l" r="r" t="t"/>
            <a:pathLst>
              <a:path extrusionOk="0" h="949" w="949">
                <a:moveTo>
                  <a:pt x="474" y="0"/>
                </a:moveTo>
                <a:cubicBezTo>
                  <a:pt x="209" y="0"/>
                  <a:pt x="0" y="214"/>
                  <a:pt x="0" y="475"/>
                </a:cubicBezTo>
                <a:cubicBezTo>
                  <a:pt x="0" y="735"/>
                  <a:pt x="209" y="949"/>
                  <a:pt x="474" y="949"/>
                </a:cubicBezTo>
                <a:cubicBezTo>
                  <a:pt x="735" y="949"/>
                  <a:pt x="949" y="735"/>
                  <a:pt x="949" y="475"/>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flipH="1" rot="5033228">
            <a:off x="7386456" y="712625"/>
            <a:ext cx="1291958" cy="1429946"/>
          </a:xfrm>
          <a:custGeom>
            <a:rect b="b" l="l" r="r" t="t"/>
            <a:pathLst>
              <a:path extrusionOk="0" h="6912" w="6245">
                <a:moveTo>
                  <a:pt x="3946" y="0"/>
                </a:moveTo>
                <a:cubicBezTo>
                  <a:pt x="3749" y="0"/>
                  <a:pt x="3550" y="29"/>
                  <a:pt x="3362" y="72"/>
                </a:cubicBezTo>
                <a:cubicBezTo>
                  <a:pt x="3029" y="145"/>
                  <a:pt x="2706" y="249"/>
                  <a:pt x="2393" y="358"/>
                </a:cubicBezTo>
                <a:cubicBezTo>
                  <a:pt x="2075" y="468"/>
                  <a:pt x="1767" y="598"/>
                  <a:pt x="1476" y="770"/>
                </a:cubicBezTo>
                <a:cubicBezTo>
                  <a:pt x="918" y="1093"/>
                  <a:pt x="345" y="1568"/>
                  <a:pt x="183" y="2209"/>
                </a:cubicBezTo>
                <a:cubicBezTo>
                  <a:pt x="110" y="2496"/>
                  <a:pt x="209" y="2756"/>
                  <a:pt x="204" y="2782"/>
                </a:cubicBezTo>
                <a:cubicBezTo>
                  <a:pt x="1" y="3465"/>
                  <a:pt x="277" y="4247"/>
                  <a:pt x="642" y="4820"/>
                </a:cubicBezTo>
                <a:cubicBezTo>
                  <a:pt x="1043" y="5461"/>
                  <a:pt x="1637" y="5946"/>
                  <a:pt x="2247" y="6373"/>
                </a:cubicBezTo>
                <a:cubicBezTo>
                  <a:pt x="2549" y="6582"/>
                  <a:pt x="2867" y="6817"/>
                  <a:pt x="3232" y="6895"/>
                </a:cubicBezTo>
                <a:cubicBezTo>
                  <a:pt x="3288" y="6906"/>
                  <a:pt x="3345" y="6911"/>
                  <a:pt x="3402" y="6911"/>
                </a:cubicBezTo>
                <a:cubicBezTo>
                  <a:pt x="3663" y="6911"/>
                  <a:pt x="3915" y="6793"/>
                  <a:pt x="4061" y="6561"/>
                </a:cubicBezTo>
                <a:cubicBezTo>
                  <a:pt x="4217" y="6311"/>
                  <a:pt x="4254" y="5988"/>
                  <a:pt x="4170" y="5706"/>
                </a:cubicBezTo>
                <a:cubicBezTo>
                  <a:pt x="4071" y="5368"/>
                  <a:pt x="3847" y="5086"/>
                  <a:pt x="3597" y="4841"/>
                </a:cubicBezTo>
                <a:lnTo>
                  <a:pt x="3362" y="4607"/>
                </a:lnTo>
                <a:lnTo>
                  <a:pt x="3362" y="4607"/>
                </a:lnTo>
                <a:cubicBezTo>
                  <a:pt x="3644" y="4716"/>
                  <a:pt x="3936" y="4810"/>
                  <a:pt x="4243" y="4867"/>
                </a:cubicBezTo>
                <a:cubicBezTo>
                  <a:pt x="4358" y="4891"/>
                  <a:pt x="4480" y="4913"/>
                  <a:pt x="4601" y="4913"/>
                </a:cubicBezTo>
                <a:cubicBezTo>
                  <a:pt x="4721" y="4913"/>
                  <a:pt x="4840" y="4891"/>
                  <a:pt x="4947" y="4825"/>
                </a:cubicBezTo>
                <a:cubicBezTo>
                  <a:pt x="5150" y="4706"/>
                  <a:pt x="5218" y="4471"/>
                  <a:pt x="5114" y="4252"/>
                </a:cubicBezTo>
                <a:cubicBezTo>
                  <a:pt x="5009" y="4038"/>
                  <a:pt x="4796" y="3877"/>
                  <a:pt x="4613" y="3731"/>
                </a:cubicBezTo>
                <a:cubicBezTo>
                  <a:pt x="4410" y="3564"/>
                  <a:pt x="4196" y="3408"/>
                  <a:pt x="3977" y="3262"/>
                </a:cubicBezTo>
                <a:cubicBezTo>
                  <a:pt x="3957" y="3251"/>
                  <a:pt x="3931" y="3230"/>
                  <a:pt x="3910" y="3220"/>
                </a:cubicBezTo>
                <a:lnTo>
                  <a:pt x="3910" y="3220"/>
                </a:lnTo>
                <a:cubicBezTo>
                  <a:pt x="3983" y="3230"/>
                  <a:pt x="4045" y="3236"/>
                  <a:pt x="4118" y="3246"/>
                </a:cubicBezTo>
                <a:cubicBezTo>
                  <a:pt x="4275" y="3263"/>
                  <a:pt x="4438" y="3274"/>
                  <a:pt x="4604" y="3274"/>
                </a:cubicBezTo>
                <a:cubicBezTo>
                  <a:pt x="5034" y="3274"/>
                  <a:pt x="5477" y="3203"/>
                  <a:pt x="5838" y="2996"/>
                </a:cubicBezTo>
                <a:cubicBezTo>
                  <a:pt x="6062" y="2892"/>
                  <a:pt x="6245" y="2683"/>
                  <a:pt x="6208" y="2402"/>
                </a:cubicBezTo>
                <a:cubicBezTo>
                  <a:pt x="6177" y="2131"/>
                  <a:pt x="5963" y="1933"/>
                  <a:pt x="5724" y="1818"/>
                </a:cubicBezTo>
                <a:cubicBezTo>
                  <a:pt x="5349" y="1636"/>
                  <a:pt x="4924" y="1578"/>
                  <a:pt x="4501" y="1578"/>
                </a:cubicBezTo>
                <a:cubicBezTo>
                  <a:pt x="4284" y="1578"/>
                  <a:pt x="4067" y="1593"/>
                  <a:pt x="3858" y="1615"/>
                </a:cubicBezTo>
                <a:cubicBezTo>
                  <a:pt x="3748" y="1630"/>
                  <a:pt x="3644" y="1641"/>
                  <a:pt x="3534" y="1656"/>
                </a:cubicBezTo>
                <a:cubicBezTo>
                  <a:pt x="3821" y="1542"/>
                  <a:pt x="4092" y="1406"/>
                  <a:pt x="4347" y="1239"/>
                </a:cubicBezTo>
                <a:cubicBezTo>
                  <a:pt x="4582" y="1083"/>
                  <a:pt x="4853" y="854"/>
                  <a:pt x="4843" y="541"/>
                </a:cubicBezTo>
                <a:cubicBezTo>
                  <a:pt x="4827" y="275"/>
                  <a:pt x="4587" y="103"/>
                  <a:pt x="4347" y="46"/>
                </a:cubicBezTo>
                <a:cubicBezTo>
                  <a:pt x="4217" y="14"/>
                  <a:pt x="4082" y="0"/>
                  <a:pt x="3946" y="0"/>
                </a:cubicBezTo>
                <a:close/>
              </a:path>
            </a:pathLst>
          </a:custGeom>
          <a:solidFill>
            <a:schemeClr val="accent1"/>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flipH="1" rot="5033228">
            <a:off x="7791109" y="1161182"/>
            <a:ext cx="618154" cy="1193898"/>
          </a:xfrm>
          <a:custGeom>
            <a:rect b="b" l="l" r="r" t="t"/>
            <a:pathLst>
              <a:path extrusionOk="0" h="5771" w="2988">
                <a:moveTo>
                  <a:pt x="2268" y="1"/>
                </a:moveTo>
                <a:cubicBezTo>
                  <a:pt x="1997" y="105"/>
                  <a:pt x="1731" y="225"/>
                  <a:pt x="1476" y="366"/>
                </a:cubicBezTo>
                <a:cubicBezTo>
                  <a:pt x="923" y="694"/>
                  <a:pt x="350" y="1168"/>
                  <a:pt x="183" y="1804"/>
                </a:cubicBezTo>
                <a:cubicBezTo>
                  <a:pt x="115" y="2091"/>
                  <a:pt x="209" y="2352"/>
                  <a:pt x="204" y="2378"/>
                </a:cubicBezTo>
                <a:cubicBezTo>
                  <a:pt x="1" y="3060"/>
                  <a:pt x="277" y="3842"/>
                  <a:pt x="642" y="4416"/>
                </a:cubicBezTo>
                <a:cubicBezTo>
                  <a:pt x="986" y="4958"/>
                  <a:pt x="1460" y="5390"/>
                  <a:pt x="1971" y="5771"/>
                </a:cubicBezTo>
                <a:cubicBezTo>
                  <a:pt x="1997" y="5693"/>
                  <a:pt x="2018" y="5609"/>
                  <a:pt x="2028" y="5526"/>
                </a:cubicBezTo>
                <a:cubicBezTo>
                  <a:pt x="2049" y="5427"/>
                  <a:pt x="2075" y="5364"/>
                  <a:pt x="2179" y="5328"/>
                </a:cubicBezTo>
                <a:cubicBezTo>
                  <a:pt x="2284" y="5291"/>
                  <a:pt x="2372" y="5265"/>
                  <a:pt x="2445" y="5171"/>
                </a:cubicBezTo>
                <a:cubicBezTo>
                  <a:pt x="2565" y="5015"/>
                  <a:pt x="2549" y="4833"/>
                  <a:pt x="2497" y="4661"/>
                </a:cubicBezTo>
                <a:cubicBezTo>
                  <a:pt x="2675" y="4614"/>
                  <a:pt x="2815" y="4457"/>
                  <a:pt x="2841" y="4275"/>
                </a:cubicBezTo>
                <a:cubicBezTo>
                  <a:pt x="2867" y="4098"/>
                  <a:pt x="2800" y="3936"/>
                  <a:pt x="2680" y="3811"/>
                </a:cubicBezTo>
                <a:cubicBezTo>
                  <a:pt x="2857" y="3728"/>
                  <a:pt x="2972" y="3540"/>
                  <a:pt x="2961" y="3321"/>
                </a:cubicBezTo>
                <a:cubicBezTo>
                  <a:pt x="2940" y="3076"/>
                  <a:pt x="2800" y="2888"/>
                  <a:pt x="2596" y="2769"/>
                </a:cubicBezTo>
                <a:cubicBezTo>
                  <a:pt x="2805" y="2664"/>
                  <a:pt x="2987" y="2508"/>
                  <a:pt x="2982" y="2247"/>
                </a:cubicBezTo>
                <a:cubicBezTo>
                  <a:pt x="2966" y="1877"/>
                  <a:pt x="2633" y="1716"/>
                  <a:pt x="2315" y="1637"/>
                </a:cubicBezTo>
                <a:cubicBezTo>
                  <a:pt x="2419" y="1486"/>
                  <a:pt x="2450" y="1293"/>
                  <a:pt x="2398" y="1111"/>
                </a:cubicBezTo>
                <a:cubicBezTo>
                  <a:pt x="2346" y="939"/>
                  <a:pt x="2216" y="798"/>
                  <a:pt x="2054" y="725"/>
                </a:cubicBezTo>
                <a:cubicBezTo>
                  <a:pt x="2226" y="543"/>
                  <a:pt x="2367" y="314"/>
                  <a:pt x="2289" y="53"/>
                </a:cubicBezTo>
                <a:cubicBezTo>
                  <a:pt x="2284" y="32"/>
                  <a:pt x="2278" y="16"/>
                  <a:pt x="2268" y="1"/>
                </a:cubicBezTo>
                <a:close/>
              </a:path>
            </a:pathLst>
          </a:custGeom>
          <a:solidFill>
            <a:srgbClr val="FF9FAB"/>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flipH="1" rot="-1240851">
            <a:off x="7435308" y="1713758"/>
            <a:ext cx="1444004" cy="1731846"/>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flipH="1" rot="-821593">
            <a:off x="6511796" y="1827255"/>
            <a:ext cx="1923108" cy="4890807"/>
          </a:xfrm>
          <a:custGeom>
            <a:rect b="b" l="l" r="r" t="t"/>
            <a:pathLst>
              <a:path extrusionOk="0" h="13535" w="5322">
                <a:moveTo>
                  <a:pt x="1677" y="0"/>
                </a:moveTo>
                <a:cubicBezTo>
                  <a:pt x="1543" y="0"/>
                  <a:pt x="1435" y="111"/>
                  <a:pt x="1361" y="208"/>
                </a:cubicBezTo>
                <a:cubicBezTo>
                  <a:pt x="1262" y="344"/>
                  <a:pt x="1194" y="511"/>
                  <a:pt x="1137" y="667"/>
                </a:cubicBezTo>
                <a:cubicBezTo>
                  <a:pt x="1079" y="829"/>
                  <a:pt x="1038" y="990"/>
                  <a:pt x="1017" y="1162"/>
                </a:cubicBezTo>
                <a:cubicBezTo>
                  <a:pt x="980" y="1511"/>
                  <a:pt x="1053" y="1892"/>
                  <a:pt x="1272" y="2168"/>
                </a:cubicBezTo>
                <a:cubicBezTo>
                  <a:pt x="1288" y="2184"/>
                  <a:pt x="1298" y="2189"/>
                  <a:pt x="1314" y="2194"/>
                </a:cubicBezTo>
                <a:cubicBezTo>
                  <a:pt x="1376" y="2455"/>
                  <a:pt x="1486" y="2710"/>
                  <a:pt x="1611" y="2960"/>
                </a:cubicBezTo>
                <a:cubicBezTo>
                  <a:pt x="1496" y="2856"/>
                  <a:pt x="1355" y="2768"/>
                  <a:pt x="1225" y="2689"/>
                </a:cubicBezTo>
                <a:cubicBezTo>
                  <a:pt x="1090" y="2606"/>
                  <a:pt x="959" y="2523"/>
                  <a:pt x="834" y="2418"/>
                </a:cubicBezTo>
                <a:cubicBezTo>
                  <a:pt x="725" y="2325"/>
                  <a:pt x="600" y="2236"/>
                  <a:pt x="454" y="2210"/>
                </a:cubicBezTo>
                <a:cubicBezTo>
                  <a:pt x="428" y="2206"/>
                  <a:pt x="401" y="2203"/>
                  <a:pt x="374" y="2203"/>
                </a:cubicBezTo>
                <a:cubicBezTo>
                  <a:pt x="274" y="2203"/>
                  <a:pt x="173" y="2236"/>
                  <a:pt x="99" y="2314"/>
                </a:cubicBezTo>
                <a:cubicBezTo>
                  <a:pt x="11" y="2413"/>
                  <a:pt x="0" y="2549"/>
                  <a:pt x="52" y="2663"/>
                </a:cubicBezTo>
                <a:cubicBezTo>
                  <a:pt x="178" y="2940"/>
                  <a:pt x="537" y="2976"/>
                  <a:pt x="793" y="3054"/>
                </a:cubicBezTo>
                <a:cubicBezTo>
                  <a:pt x="1147" y="3159"/>
                  <a:pt x="1501" y="3278"/>
                  <a:pt x="1856" y="3409"/>
                </a:cubicBezTo>
                <a:cubicBezTo>
                  <a:pt x="1882" y="3456"/>
                  <a:pt x="1908" y="3492"/>
                  <a:pt x="1924" y="3539"/>
                </a:cubicBezTo>
                <a:cubicBezTo>
                  <a:pt x="1929" y="3549"/>
                  <a:pt x="1929" y="3560"/>
                  <a:pt x="1944" y="3570"/>
                </a:cubicBezTo>
                <a:cubicBezTo>
                  <a:pt x="1965" y="3612"/>
                  <a:pt x="1991" y="3649"/>
                  <a:pt x="2012" y="3680"/>
                </a:cubicBezTo>
                <a:cubicBezTo>
                  <a:pt x="2127" y="3883"/>
                  <a:pt x="2247" y="4086"/>
                  <a:pt x="2367" y="4290"/>
                </a:cubicBezTo>
                <a:cubicBezTo>
                  <a:pt x="2226" y="4165"/>
                  <a:pt x="2070" y="4055"/>
                  <a:pt x="1913" y="3956"/>
                </a:cubicBezTo>
                <a:cubicBezTo>
                  <a:pt x="1793" y="3878"/>
                  <a:pt x="1673" y="3805"/>
                  <a:pt x="1543" y="3742"/>
                </a:cubicBezTo>
                <a:cubicBezTo>
                  <a:pt x="1418" y="3675"/>
                  <a:pt x="1288" y="3596"/>
                  <a:pt x="1152" y="3576"/>
                </a:cubicBezTo>
                <a:cubicBezTo>
                  <a:pt x="1134" y="3573"/>
                  <a:pt x="1117" y="3572"/>
                  <a:pt x="1100" y="3572"/>
                </a:cubicBezTo>
                <a:cubicBezTo>
                  <a:pt x="848" y="3572"/>
                  <a:pt x="722" y="3851"/>
                  <a:pt x="839" y="4071"/>
                </a:cubicBezTo>
                <a:cubicBezTo>
                  <a:pt x="970" y="4326"/>
                  <a:pt x="1288" y="4378"/>
                  <a:pt x="1543" y="4410"/>
                </a:cubicBezTo>
                <a:cubicBezTo>
                  <a:pt x="1872" y="4462"/>
                  <a:pt x="2221" y="4477"/>
                  <a:pt x="2533" y="4613"/>
                </a:cubicBezTo>
                <a:cubicBezTo>
                  <a:pt x="2539" y="4618"/>
                  <a:pt x="2549" y="4618"/>
                  <a:pt x="2560" y="4618"/>
                </a:cubicBezTo>
                <a:cubicBezTo>
                  <a:pt x="2596" y="4686"/>
                  <a:pt x="2638" y="4759"/>
                  <a:pt x="2674" y="4821"/>
                </a:cubicBezTo>
                <a:cubicBezTo>
                  <a:pt x="2721" y="4899"/>
                  <a:pt x="2810" y="5051"/>
                  <a:pt x="2836" y="5098"/>
                </a:cubicBezTo>
                <a:cubicBezTo>
                  <a:pt x="2966" y="5322"/>
                  <a:pt x="3096" y="5546"/>
                  <a:pt x="3227" y="5780"/>
                </a:cubicBezTo>
                <a:cubicBezTo>
                  <a:pt x="3169" y="5739"/>
                  <a:pt x="3112" y="5702"/>
                  <a:pt x="3060" y="5660"/>
                </a:cubicBezTo>
                <a:cubicBezTo>
                  <a:pt x="2935" y="5577"/>
                  <a:pt x="2804" y="5499"/>
                  <a:pt x="2669" y="5426"/>
                </a:cubicBezTo>
                <a:cubicBezTo>
                  <a:pt x="2533" y="5358"/>
                  <a:pt x="2393" y="5296"/>
                  <a:pt x="2257" y="5238"/>
                </a:cubicBezTo>
                <a:cubicBezTo>
                  <a:pt x="2116" y="5181"/>
                  <a:pt x="1965" y="5129"/>
                  <a:pt x="1809" y="5113"/>
                </a:cubicBezTo>
                <a:cubicBezTo>
                  <a:pt x="1793" y="5112"/>
                  <a:pt x="1776" y="5111"/>
                  <a:pt x="1760" y="5111"/>
                </a:cubicBezTo>
                <a:cubicBezTo>
                  <a:pt x="1639" y="5111"/>
                  <a:pt x="1515" y="5146"/>
                  <a:pt x="1423" y="5233"/>
                </a:cubicBezTo>
                <a:cubicBezTo>
                  <a:pt x="1319" y="5332"/>
                  <a:pt x="1314" y="5478"/>
                  <a:pt x="1387" y="5603"/>
                </a:cubicBezTo>
                <a:cubicBezTo>
                  <a:pt x="1455" y="5723"/>
                  <a:pt x="1585" y="5780"/>
                  <a:pt x="1710" y="5812"/>
                </a:cubicBezTo>
                <a:cubicBezTo>
                  <a:pt x="1866" y="5853"/>
                  <a:pt x="2028" y="5864"/>
                  <a:pt x="2195" y="5885"/>
                </a:cubicBezTo>
                <a:cubicBezTo>
                  <a:pt x="2586" y="5937"/>
                  <a:pt x="2976" y="5994"/>
                  <a:pt x="3367" y="6046"/>
                </a:cubicBezTo>
                <a:lnTo>
                  <a:pt x="3373" y="6046"/>
                </a:lnTo>
                <a:cubicBezTo>
                  <a:pt x="3420" y="6145"/>
                  <a:pt x="3461" y="6249"/>
                  <a:pt x="3508" y="6348"/>
                </a:cubicBezTo>
                <a:cubicBezTo>
                  <a:pt x="3534" y="6406"/>
                  <a:pt x="3706" y="6823"/>
                  <a:pt x="3769" y="7057"/>
                </a:cubicBezTo>
                <a:cubicBezTo>
                  <a:pt x="3842" y="7323"/>
                  <a:pt x="3899" y="7589"/>
                  <a:pt x="3946" y="7865"/>
                </a:cubicBezTo>
                <a:lnTo>
                  <a:pt x="3941" y="7860"/>
                </a:lnTo>
                <a:cubicBezTo>
                  <a:pt x="3899" y="7792"/>
                  <a:pt x="3852" y="7730"/>
                  <a:pt x="3816" y="7667"/>
                </a:cubicBezTo>
                <a:cubicBezTo>
                  <a:pt x="3727" y="7553"/>
                  <a:pt x="3644" y="7433"/>
                  <a:pt x="3539" y="7339"/>
                </a:cubicBezTo>
                <a:cubicBezTo>
                  <a:pt x="3352" y="7156"/>
                  <a:pt x="3112" y="7005"/>
                  <a:pt x="2851" y="6958"/>
                </a:cubicBezTo>
                <a:cubicBezTo>
                  <a:pt x="2816" y="6952"/>
                  <a:pt x="2779" y="6948"/>
                  <a:pt x="2743" y="6948"/>
                </a:cubicBezTo>
                <a:cubicBezTo>
                  <a:pt x="2657" y="6948"/>
                  <a:pt x="2575" y="6973"/>
                  <a:pt x="2523" y="7057"/>
                </a:cubicBezTo>
                <a:cubicBezTo>
                  <a:pt x="2460" y="7167"/>
                  <a:pt x="2518" y="7302"/>
                  <a:pt x="2596" y="7391"/>
                </a:cubicBezTo>
                <a:cubicBezTo>
                  <a:pt x="2768" y="7563"/>
                  <a:pt x="3013" y="7662"/>
                  <a:pt x="3237" y="7740"/>
                </a:cubicBezTo>
                <a:cubicBezTo>
                  <a:pt x="3487" y="7834"/>
                  <a:pt x="3758" y="7917"/>
                  <a:pt x="3956" y="8105"/>
                </a:cubicBezTo>
                <a:cubicBezTo>
                  <a:pt x="3967" y="8110"/>
                  <a:pt x="3972" y="8121"/>
                  <a:pt x="3977" y="8121"/>
                </a:cubicBezTo>
                <a:cubicBezTo>
                  <a:pt x="3982" y="8173"/>
                  <a:pt x="3998" y="8230"/>
                  <a:pt x="4003" y="8282"/>
                </a:cubicBezTo>
                <a:cubicBezTo>
                  <a:pt x="4071" y="8720"/>
                  <a:pt x="4128" y="9153"/>
                  <a:pt x="4175" y="9591"/>
                </a:cubicBezTo>
                <a:cubicBezTo>
                  <a:pt x="4154" y="9559"/>
                  <a:pt x="4139" y="9518"/>
                  <a:pt x="4123" y="9486"/>
                </a:cubicBezTo>
                <a:cubicBezTo>
                  <a:pt x="4055" y="9372"/>
                  <a:pt x="3977" y="9252"/>
                  <a:pt x="3894" y="9147"/>
                </a:cubicBezTo>
                <a:cubicBezTo>
                  <a:pt x="3810" y="9043"/>
                  <a:pt x="3711" y="8939"/>
                  <a:pt x="3607" y="8850"/>
                </a:cubicBezTo>
                <a:cubicBezTo>
                  <a:pt x="3503" y="8757"/>
                  <a:pt x="3393" y="8668"/>
                  <a:pt x="3268" y="8616"/>
                </a:cubicBezTo>
                <a:cubicBezTo>
                  <a:pt x="3208" y="8591"/>
                  <a:pt x="3142" y="8574"/>
                  <a:pt x="3078" y="8574"/>
                </a:cubicBezTo>
                <a:cubicBezTo>
                  <a:pt x="3008" y="8574"/>
                  <a:pt x="2942" y="8593"/>
                  <a:pt x="2888" y="8642"/>
                </a:cubicBezTo>
                <a:cubicBezTo>
                  <a:pt x="2794" y="8720"/>
                  <a:pt x="2768" y="8861"/>
                  <a:pt x="2799" y="8981"/>
                </a:cubicBezTo>
                <a:cubicBezTo>
                  <a:pt x="2836" y="9111"/>
                  <a:pt x="2935" y="9205"/>
                  <a:pt x="3039" y="9293"/>
                </a:cubicBezTo>
                <a:cubicBezTo>
                  <a:pt x="3148" y="9377"/>
                  <a:pt x="3268" y="9450"/>
                  <a:pt x="3383" y="9507"/>
                </a:cubicBezTo>
                <a:cubicBezTo>
                  <a:pt x="3659" y="9643"/>
                  <a:pt x="3956" y="9752"/>
                  <a:pt x="4207" y="9945"/>
                </a:cubicBezTo>
                <a:cubicBezTo>
                  <a:pt x="4217" y="10054"/>
                  <a:pt x="4233" y="10284"/>
                  <a:pt x="4243" y="10372"/>
                </a:cubicBezTo>
                <a:cubicBezTo>
                  <a:pt x="4259" y="10497"/>
                  <a:pt x="4264" y="10623"/>
                  <a:pt x="4269" y="10753"/>
                </a:cubicBezTo>
                <a:cubicBezTo>
                  <a:pt x="4285" y="11050"/>
                  <a:pt x="4290" y="11352"/>
                  <a:pt x="4274" y="11649"/>
                </a:cubicBezTo>
                <a:cubicBezTo>
                  <a:pt x="4201" y="11457"/>
                  <a:pt x="4102" y="11274"/>
                  <a:pt x="3998" y="11092"/>
                </a:cubicBezTo>
                <a:cubicBezTo>
                  <a:pt x="3925" y="10967"/>
                  <a:pt x="3842" y="10841"/>
                  <a:pt x="3753" y="10727"/>
                </a:cubicBezTo>
                <a:cubicBezTo>
                  <a:pt x="3685" y="10628"/>
                  <a:pt x="3607" y="10503"/>
                  <a:pt x="3493" y="10445"/>
                </a:cubicBezTo>
                <a:cubicBezTo>
                  <a:pt x="3443" y="10417"/>
                  <a:pt x="3391" y="10404"/>
                  <a:pt x="3339" y="10404"/>
                </a:cubicBezTo>
                <a:cubicBezTo>
                  <a:pt x="3166" y="10404"/>
                  <a:pt x="3004" y="10552"/>
                  <a:pt x="2992" y="10737"/>
                </a:cubicBezTo>
                <a:cubicBezTo>
                  <a:pt x="2971" y="11003"/>
                  <a:pt x="3253" y="11201"/>
                  <a:pt x="3435" y="11352"/>
                </a:cubicBezTo>
                <a:cubicBezTo>
                  <a:pt x="3696" y="11561"/>
                  <a:pt x="3972" y="11754"/>
                  <a:pt x="4253" y="11926"/>
                </a:cubicBezTo>
                <a:lnTo>
                  <a:pt x="4259" y="11926"/>
                </a:lnTo>
                <a:cubicBezTo>
                  <a:pt x="4227" y="12343"/>
                  <a:pt x="4160" y="12749"/>
                  <a:pt x="4050" y="13156"/>
                </a:cubicBezTo>
                <a:cubicBezTo>
                  <a:pt x="4024" y="13255"/>
                  <a:pt x="3993" y="13349"/>
                  <a:pt x="3956" y="13448"/>
                </a:cubicBezTo>
                <a:cubicBezTo>
                  <a:pt x="3937" y="13499"/>
                  <a:pt x="3985" y="13535"/>
                  <a:pt x="4031" y="13535"/>
                </a:cubicBezTo>
                <a:cubicBezTo>
                  <a:pt x="4060" y="13535"/>
                  <a:pt x="4087" y="13521"/>
                  <a:pt x="4097" y="13489"/>
                </a:cubicBezTo>
                <a:cubicBezTo>
                  <a:pt x="4269" y="12958"/>
                  <a:pt x="4363" y="12410"/>
                  <a:pt x="4394" y="11858"/>
                </a:cubicBezTo>
                <a:cubicBezTo>
                  <a:pt x="4571" y="11545"/>
                  <a:pt x="4895" y="11337"/>
                  <a:pt x="5035" y="10993"/>
                </a:cubicBezTo>
                <a:cubicBezTo>
                  <a:pt x="5067" y="10909"/>
                  <a:pt x="5093" y="10810"/>
                  <a:pt x="5046" y="10716"/>
                </a:cubicBezTo>
                <a:cubicBezTo>
                  <a:pt x="5017" y="10645"/>
                  <a:pt x="4949" y="10595"/>
                  <a:pt x="4874" y="10595"/>
                </a:cubicBezTo>
                <a:cubicBezTo>
                  <a:pt x="4867" y="10595"/>
                  <a:pt x="4860" y="10596"/>
                  <a:pt x="4853" y="10597"/>
                </a:cubicBezTo>
                <a:cubicBezTo>
                  <a:pt x="4759" y="10602"/>
                  <a:pt x="4686" y="10680"/>
                  <a:pt x="4634" y="10742"/>
                </a:cubicBezTo>
                <a:cubicBezTo>
                  <a:pt x="4571" y="10821"/>
                  <a:pt x="4519" y="10909"/>
                  <a:pt x="4472" y="10998"/>
                </a:cubicBezTo>
                <a:cubicBezTo>
                  <a:pt x="4446" y="11045"/>
                  <a:pt x="4425" y="11097"/>
                  <a:pt x="4405" y="11149"/>
                </a:cubicBezTo>
                <a:lnTo>
                  <a:pt x="4405" y="11076"/>
                </a:lnTo>
                <a:cubicBezTo>
                  <a:pt x="4399" y="10815"/>
                  <a:pt x="4389" y="10560"/>
                  <a:pt x="4368" y="10299"/>
                </a:cubicBezTo>
                <a:cubicBezTo>
                  <a:pt x="4493" y="10065"/>
                  <a:pt x="4634" y="9846"/>
                  <a:pt x="4796" y="9643"/>
                </a:cubicBezTo>
                <a:cubicBezTo>
                  <a:pt x="4968" y="9465"/>
                  <a:pt x="5145" y="9273"/>
                  <a:pt x="5233" y="9033"/>
                </a:cubicBezTo>
                <a:cubicBezTo>
                  <a:pt x="5275" y="8929"/>
                  <a:pt x="5322" y="8772"/>
                  <a:pt x="5207" y="8694"/>
                </a:cubicBezTo>
                <a:cubicBezTo>
                  <a:pt x="5181" y="8674"/>
                  <a:pt x="5150" y="8665"/>
                  <a:pt x="5117" y="8665"/>
                </a:cubicBezTo>
                <a:cubicBezTo>
                  <a:pt x="5033" y="8665"/>
                  <a:pt x="4936" y="8719"/>
                  <a:pt x="4869" y="8757"/>
                </a:cubicBezTo>
                <a:cubicBezTo>
                  <a:pt x="4644" y="8882"/>
                  <a:pt x="4504" y="9090"/>
                  <a:pt x="4441" y="9330"/>
                </a:cubicBezTo>
                <a:cubicBezTo>
                  <a:pt x="4399" y="9465"/>
                  <a:pt x="4384" y="9617"/>
                  <a:pt x="4368" y="9763"/>
                </a:cubicBezTo>
                <a:cubicBezTo>
                  <a:pt x="4363" y="9825"/>
                  <a:pt x="4347" y="9882"/>
                  <a:pt x="4342" y="9950"/>
                </a:cubicBezTo>
                <a:cubicBezTo>
                  <a:pt x="4295" y="9512"/>
                  <a:pt x="4238" y="9075"/>
                  <a:pt x="4175" y="8647"/>
                </a:cubicBezTo>
                <a:cubicBezTo>
                  <a:pt x="4165" y="8616"/>
                  <a:pt x="4165" y="8579"/>
                  <a:pt x="4160" y="8543"/>
                </a:cubicBezTo>
                <a:cubicBezTo>
                  <a:pt x="4165" y="8538"/>
                  <a:pt x="4181" y="8527"/>
                  <a:pt x="4181" y="8517"/>
                </a:cubicBezTo>
                <a:cubicBezTo>
                  <a:pt x="4280" y="8277"/>
                  <a:pt x="4441" y="8074"/>
                  <a:pt x="4597" y="7865"/>
                </a:cubicBezTo>
                <a:cubicBezTo>
                  <a:pt x="4676" y="7761"/>
                  <a:pt x="4754" y="7652"/>
                  <a:pt x="4827" y="7537"/>
                </a:cubicBezTo>
                <a:cubicBezTo>
                  <a:pt x="4895" y="7427"/>
                  <a:pt x="4968" y="7313"/>
                  <a:pt x="4988" y="7182"/>
                </a:cubicBezTo>
                <a:cubicBezTo>
                  <a:pt x="5009" y="7068"/>
                  <a:pt x="4994" y="6948"/>
                  <a:pt x="4889" y="6885"/>
                </a:cubicBezTo>
                <a:cubicBezTo>
                  <a:pt x="4856" y="6868"/>
                  <a:pt x="4820" y="6860"/>
                  <a:pt x="4784" y="6860"/>
                </a:cubicBezTo>
                <a:cubicBezTo>
                  <a:pt x="4712" y="6860"/>
                  <a:pt x="4639" y="6889"/>
                  <a:pt x="4577" y="6927"/>
                </a:cubicBezTo>
                <a:cubicBezTo>
                  <a:pt x="4347" y="7078"/>
                  <a:pt x="4295" y="7349"/>
                  <a:pt x="4212" y="7589"/>
                </a:cubicBezTo>
                <a:cubicBezTo>
                  <a:pt x="4160" y="7735"/>
                  <a:pt x="4102" y="7876"/>
                  <a:pt x="4087" y="8027"/>
                </a:cubicBezTo>
                <a:lnTo>
                  <a:pt x="4087" y="8058"/>
                </a:lnTo>
                <a:cubicBezTo>
                  <a:pt x="4055" y="7844"/>
                  <a:pt x="4019" y="7631"/>
                  <a:pt x="3972" y="7417"/>
                </a:cubicBezTo>
                <a:cubicBezTo>
                  <a:pt x="3894" y="7052"/>
                  <a:pt x="3784" y="6698"/>
                  <a:pt x="3633" y="6354"/>
                </a:cubicBezTo>
                <a:cubicBezTo>
                  <a:pt x="3633" y="6348"/>
                  <a:pt x="3633" y="6348"/>
                  <a:pt x="3638" y="6338"/>
                </a:cubicBezTo>
                <a:cubicBezTo>
                  <a:pt x="3696" y="5838"/>
                  <a:pt x="4071" y="5395"/>
                  <a:pt x="3993" y="4868"/>
                </a:cubicBezTo>
                <a:cubicBezTo>
                  <a:pt x="3977" y="4785"/>
                  <a:pt x="3941" y="4686"/>
                  <a:pt x="3863" y="4639"/>
                </a:cubicBezTo>
                <a:cubicBezTo>
                  <a:pt x="3834" y="4623"/>
                  <a:pt x="3804" y="4616"/>
                  <a:pt x="3775" y="4616"/>
                </a:cubicBezTo>
                <a:cubicBezTo>
                  <a:pt x="3708" y="4616"/>
                  <a:pt x="3642" y="4651"/>
                  <a:pt x="3592" y="4691"/>
                </a:cubicBezTo>
                <a:cubicBezTo>
                  <a:pt x="3420" y="4847"/>
                  <a:pt x="3399" y="5129"/>
                  <a:pt x="3404" y="5348"/>
                </a:cubicBezTo>
                <a:cubicBezTo>
                  <a:pt x="3404" y="5499"/>
                  <a:pt x="3425" y="5650"/>
                  <a:pt x="3451" y="5801"/>
                </a:cubicBezTo>
                <a:cubicBezTo>
                  <a:pt x="3461" y="5864"/>
                  <a:pt x="3472" y="5942"/>
                  <a:pt x="3482" y="6010"/>
                </a:cubicBezTo>
                <a:cubicBezTo>
                  <a:pt x="3331" y="5707"/>
                  <a:pt x="3164" y="5421"/>
                  <a:pt x="2992" y="5134"/>
                </a:cubicBezTo>
                <a:cubicBezTo>
                  <a:pt x="2976" y="5108"/>
                  <a:pt x="2961" y="5077"/>
                  <a:pt x="2940" y="5051"/>
                </a:cubicBezTo>
                <a:cubicBezTo>
                  <a:pt x="2940" y="5045"/>
                  <a:pt x="2935" y="4967"/>
                  <a:pt x="2935" y="4915"/>
                </a:cubicBezTo>
                <a:cubicBezTo>
                  <a:pt x="2935" y="4691"/>
                  <a:pt x="2987" y="4472"/>
                  <a:pt x="3044" y="4253"/>
                </a:cubicBezTo>
                <a:cubicBezTo>
                  <a:pt x="3086" y="4123"/>
                  <a:pt x="3122" y="3993"/>
                  <a:pt x="3159" y="3862"/>
                </a:cubicBezTo>
                <a:cubicBezTo>
                  <a:pt x="3185" y="3748"/>
                  <a:pt x="3227" y="3602"/>
                  <a:pt x="3201" y="3482"/>
                </a:cubicBezTo>
                <a:cubicBezTo>
                  <a:pt x="3180" y="3388"/>
                  <a:pt x="3112" y="3299"/>
                  <a:pt x="3008" y="3299"/>
                </a:cubicBezTo>
                <a:cubicBezTo>
                  <a:pt x="2898" y="3299"/>
                  <a:pt x="2810" y="3388"/>
                  <a:pt x="2747" y="3471"/>
                </a:cubicBezTo>
                <a:cubicBezTo>
                  <a:pt x="2612" y="3669"/>
                  <a:pt x="2575" y="3925"/>
                  <a:pt x="2612" y="4149"/>
                </a:cubicBezTo>
                <a:cubicBezTo>
                  <a:pt x="2627" y="4295"/>
                  <a:pt x="2669" y="4436"/>
                  <a:pt x="2705" y="4576"/>
                </a:cubicBezTo>
                <a:cubicBezTo>
                  <a:pt x="2721" y="4628"/>
                  <a:pt x="2742" y="4681"/>
                  <a:pt x="2752" y="4738"/>
                </a:cubicBezTo>
                <a:cubicBezTo>
                  <a:pt x="2601" y="4488"/>
                  <a:pt x="2460" y="4243"/>
                  <a:pt x="2309" y="3993"/>
                </a:cubicBezTo>
                <a:cubicBezTo>
                  <a:pt x="2216" y="3847"/>
                  <a:pt x="2132" y="3695"/>
                  <a:pt x="2044" y="3544"/>
                </a:cubicBezTo>
                <a:lnTo>
                  <a:pt x="2044" y="3518"/>
                </a:lnTo>
                <a:cubicBezTo>
                  <a:pt x="2002" y="3211"/>
                  <a:pt x="2028" y="2908"/>
                  <a:pt x="2122" y="2611"/>
                </a:cubicBezTo>
                <a:cubicBezTo>
                  <a:pt x="2163" y="2465"/>
                  <a:pt x="2236" y="2319"/>
                  <a:pt x="2309" y="2189"/>
                </a:cubicBezTo>
                <a:cubicBezTo>
                  <a:pt x="2382" y="2064"/>
                  <a:pt x="2450" y="1934"/>
                  <a:pt x="2476" y="1793"/>
                </a:cubicBezTo>
                <a:cubicBezTo>
                  <a:pt x="2497" y="1668"/>
                  <a:pt x="2466" y="1506"/>
                  <a:pt x="2315" y="1506"/>
                </a:cubicBezTo>
                <a:cubicBezTo>
                  <a:pt x="2184" y="1506"/>
                  <a:pt x="2070" y="1616"/>
                  <a:pt x="1991" y="1710"/>
                </a:cubicBezTo>
                <a:cubicBezTo>
                  <a:pt x="1793" y="1944"/>
                  <a:pt x="1731" y="2241"/>
                  <a:pt x="1731" y="2544"/>
                </a:cubicBezTo>
                <a:cubicBezTo>
                  <a:pt x="1731" y="2726"/>
                  <a:pt x="1746" y="2908"/>
                  <a:pt x="1788" y="3091"/>
                </a:cubicBezTo>
                <a:cubicBezTo>
                  <a:pt x="1757" y="3028"/>
                  <a:pt x="1731" y="2976"/>
                  <a:pt x="1694" y="2919"/>
                </a:cubicBezTo>
                <a:cubicBezTo>
                  <a:pt x="1574" y="2674"/>
                  <a:pt x="1460" y="2418"/>
                  <a:pt x="1397" y="2142"/>
                </a:cubicBezTo>
                <a:cubicBezTo>
                  <a:pt x="1382" y="2022"/>
                  <a:pt x="1397" y="1897"/>
                  <a:pt x="1418" y="1777"/>
                </a:cubicBezTo>
                <a:cubicBezTo>
                  <a:pt x="1444" y="1611"/>
                  <a:pt x="1486" y="1449"/>
                  <a:pt x="1538" y="1293"/>
                </a:cubicBezTo>
                <a:cubicBezTo>
                  <a:pt x="1595" y="1126"/>
                  <a:pt x="1658" y="964"/>
                  <a:pt x="1726" y="803"/>
                </a:cubicBezTo>
                <a:cubicBezTo>
                  <a:pt x="1757" y="730"/>
                  <a:pt x="1783" y="657"/>
                  <a:pt x="1814" y="589"/>
                </a:cubicBezTo>
                <a:cubicBezTo>
                  <a:pt x="1845" y="500"/>
                  <a:pt x="1892" y="417"/>
                  <a:pt x="1908" y="328"/>
                </a:cubicBezTo>
                <a:cubicBezTo>
                  <a:pt x="1924" y="188"/>
                  <a:pt x="1872" y="42"/>
                  <a:pt x="1726" y="5"/>
                </a:cubicBezTo>
                <a:cubicBezTo>
                  <a:pt x="1709" y="2"/>
                  <a:pt x="1693" y="0"/>
                  <a:pt x="167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7521304" y="3689452"/>
            <a:ext cx="631278" cy="857484"/>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flipH="1">
            <a:off x="7443815" y="3608756"/>
            <a:ext cx="132254" cy="132254"/>
          </a:xfrm>
          <a:custGeom>
            <a:rect b="b" l="l" r="r" t="t"/>
            <a:pathLst>
              <a:path extrusionOk="0" h="366" w="366">
                <a:moveTo>
                  <a:pt x="183" y="1"/>
                </a:moveTo>
                <a:cubicBezTo>
                  <a:pt x="84" y="1"/>
                  <a:pt x="0" y="84"/>
                  <a:pt x="0" y="183"/>
                </a:cubicBezTo>
                <a:cubicBezTo>
                  <a:pt x="0" y="282"/>
                  <a:pt x="84" y="366"/>
                  <a:pt x="183" y="366"/>
                </a:cubicBezTo>
                <a:cubicBezTo>
                  <a:pt x="282" y="366"/>
                  <a:pt x="365" y="282"/>
                  <a:pt x="365" y="183"/>
                </a:cubicBezTo>
                <a:cubicBezTo>
                  <a:pt x="365" y="84"/>
                  <a:pt x="282" y="1"/>
                  <a:pt x="183" y="1"/>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flipH="1">
            <a:off x="7351100" y="3506114"/>
            <a:ext cx="1615201" cy="1152959"/>
          </a:xfrm>
          <a:custGeom>
            <a:rect b="b" l="l" r="r" t="t"/>
            <a:pathLst>
              <a:path extrusionOk="0" h="3487" w="4885">
                <a:moveTo>
                  <a:pt x="3644" y="1"/>
                </a:moveTo>
                <a:cubicBezTo>
                  <a:pt x="3640" y="1"/>
                  <a:pt x="3637" y="1"/>
                  <a:pt x="3634" y="1"/>
                </a:cubicBezTo>
                <a:cubicBezTo>
                  <a:pt x="3535" y="6"/>
                  <a:pt x="3451" y="74"/>
                  <a:pt x="3394" y="147"/>
                </a:cubicBezTo>
                <a:cubicBezTo>
                  <a:pt x="3092" y="512"/>
                  <a:pt x="3133" y="1023"/>
                  <a:pt x="3118" y="1466"/>
                </a:cubicBezTo>
                <a:cubicBezTo>
                  <a:pt x="3107" y="1878"/>
                  <a:pt x="3092" y="2284"/>
                  <a:pt x="3086" y="2691"/>
                </a:cubicBezTo>
                <a:cubicBezTo>
                  <a:pt x="3029" y="2394"/>
                  <a:pt x="2972" y="2086"/>
                  <a:pt x="2920" y="1789"/>
                </a:cubicBezTo>
                <a:cubicBezTo>
                  <a:pt x="2831" y="1346"/>
                  <a:pt x="2748" y="882"/>
                  <a:pt x="2518" y="486"/>
                </a:cubicBezTo>
                <a:cubicBezTo>
                  <a:pt x="2434" y="328"/>
                  <a:pt x="2294" y="109"/>
                  <a:pt x="2093" y="109"/>
                </a:cubicBezTo>
                <a:cubicBezTo>
                  <a:pt x="2082" y="109"/>
                  <a:pt x="2071" y="109"/>
                  <a:pt x="2060" y="111"/>
                </a:cubicBezTo>
                <a:cubicBezTo>
                  <a:pt x="1830" y="147"/>
                  <a:pt x="1773" y="418"/>
                  <a:pt x="1783" y="606"/>
                </a:cubicBezTo>
                <a:cubicBezTo>
                  <a:pt x="1799" y="851"/>
                  <a:pt x="1893" y="1085"/>
                  <a:pt x="1981" y="1304"/>
                </a:cubicBezTo>
                <a:cubicBezTo>
                  <a:pt x="2065" y="1534"/>
                  <a:pt x="2164" y="1752"/>
                  <a:pt x="2273" y="1971"/>
                </a:cubicBezTo>
                <a:cubicBezTo>
                  <a:pt x="2388" y="2216"/>
                  <a:pt x="2518" y="2456"/>
                  <a:pt x="2659" y="2691"/>
                </a:cubicBezTo>
                <a:cubicBezTo>
                  <a:pt x="2701" y="2779"/>
                  <a:pt x="2753" y="2863"/>
                  <a:pt x="2800" y="2946"/>
                </a:cubicBezTo>
                <a:cubicBezTo>
                  <a:pt x="2503" y="2607"/>
                  <a:pt x="2195" y="2274"/>
                  <a:pt x="1882" y="1951"/>
                </a:cubicBezTo>
                <a:cubicBezTo>
                  <a:pt x="1674" y="1726"/>
                  <a:pt x="1460" y="1513"/>
                  <a:pt x="1236" y="1304"/>
                </a:cubicBezTo>
                <a:cubicBezTo>
                  <a:pt x="1048" y="1122"/>
                  <a:pt x="861" y="918"/>
                  <a:pt x="616" y="804"/>
                </a:cubicBezTo>
                <a:cubicBezTo>
                  <a:pt x="532" y="763"/>
                  <a:pt x="398" y="720"/>
                  <a:pt x="277" y="720"/>
                </a:cubicBezTo>
                <a:cubicBezTo>
                  <a:pt x="151" y="720"/>
                  <a:pt x="40" y="767"/>
                  <a:pt x="16" y="913"/>
                </a:cubicBezTo>
                <a:cubicBezTo>
                  <a:pt x="1" y="1038"/>
                  <a:pt x="63" y="1163"/>
                  <a:pt x="110" y="1273"/>
                </a:cubicBezTo>
                <a:cubicBezTo>
                  <a:pt x="162" y="1382"/>
                  <a:pt x="225" y="1487"/>
                  <a:pt x="298" y="1591"/>
                </a:cubicBezTo>
                <a:cubicBezTo>
                  <a:pt x="590" y="1997"/>
                  <a:pt x="1007" y="2295"/>
                  <a:pt x="1444" y="2545"/>
                </a:cubicBezTo>
                <a:cubicBezTo>
                  <a:pt x="1992" y="2857"/>
                  <a:pt x="2581" y="3102"/>
                  <a:pt x="3092" y="3473"/>
                </a:cubicBezTo>
                <a:cubicBezTo>
                  <a:pt x="3103" y="3483"/>
                  <a:pt x="3116" y="3487"/>
                  <a:pt x="3128" y="3487"/>
                </a:cubicBezTo>
                <a:cubicBezTo>
                  <a:pt x="3161" y="3487"/>
                  <a:pt x="3194" y="3460"/>
                  <a:pt x="3217" y="3441"/>
                </a:cubicBezTo>
                <a:cubicBezTo>
                  <a:pt x="3337" y="3358"/>
                  <a:pt x="3441" y="3233"/>
                  <a:pt x="3561" y="3134"/>
                </a:cubicBezTo>
                <a:cubicBezTo>
                  <a:pt x="3701" y="3024"/>
                  <a:pt x="3837" y="2910"/>
                  <a:pt x="3967" y="2790"/>
                </a:cubicBezTo>
                <a:cubicBezTo>
                  <a:pt x="4223" y="2550"/>
                  <a:pt x="4462" y="2289"/>
                  <a:pt x="4676" y="2013"/>
                </a:cubicBezTo>
                <a:cubicBezTo>
                  <a:pt x="4759" y="1904"/>
                  <a:pt x="4885" y="1768"/>
                  <a:pt x="4832" y="1612"/>
                </a:cubicBezTo>
                <a:cubicBezTo>
                  <a:pt x="4812" y="1544"/>
                  <a:pt x="4759" y="1492"/>
                  <a:pt x="4697" y="1476"/>
                </a:cubicBezTo>
                <a:cubicBezTo>
                  <a:pt x="4679" y="1472"/>
                  <a:pt x="4662" y="1469"/>
                  <a:pt x="4644" y="1469"/>
                </a:cubicBezTo>
                <a:cubicBezTo>
                  <a:pt x="4584" y="1469"/>
                  <a:pt x="4525" y="1494"/>
                  <a:pt x="4473" y="1518"/>
                </a:cubicBezTo>
                <a:cubicBezTo>
                  <a:pt x="4170" y="1685"/>
                  <a:pt x="3962" y="1987"/>
                  <a:pt x="3759" y="2263"/>
                </a:cubicBezTo>
                <a:cubicBezTo>
                  <a:pt x="3738" y="2295"/>
                  <a:pt x="3712" y="2326"/>
                  <a:pt x="3691" y="2352"/>
                </a:cubicBezTo>
                <a:cubicBezTo>
                  <a:pt x="3707" y="2300"/>
                  <a:pt x="3712" y="2258"/>
                  <a:pt x="3727" y="2206"/>
                </a:cubicBezTo>
                <a:cubicBezTo>
                  <a:pt x="3769" y="1971"/>
                  <a:pt x="3806" y="1737"/>
                  <a:pt x="3858" y="1502"/>
                </a:cubicBezTo>
                <a:cubicBezTo>
                  <a:pt x="3910" y="1268"/>
                  <a:pt x="3967" y="1038"/>
                  <a:pt x="3978" y="799"/>
                </a:cubicBezTo>
                <a:cubicBezTo>
                  <a:pt x="3993" y="580"/>
                  <a:pt x="3962" y="345"/>
                  <a:pt x="3858" y="152"/>
                </a:cubicBezTo>
                <a:cubicBezTo>
                  <a:pt x="3812" y="72"/>
                  <a:pt x="3738" y="1"/>
                  <a:pt x="3644" y="1"/>
                </a:cubicBezTo>
                <a:close/>
              </a:path>
            </a:pathLst>
          </a:custGeom>
          <a:solidFill>
            <a:srgbClr val="5DC1B9"/>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flipH="1">
            <a:off x="7547426" y="3923386"/>
            <a:ext cx="1168245" cy="690901"/>
          </a:xfrm>
          <a:custGeom>
            <a:rect b="b" l="l" r="r" t="t"/>
            <a:pathLst>
              <a:path extrusionOk="0" h="1912" w="3233">
                <a:moveTo>
                  <a:pt x="1442" y="1"/>
                </a:moveTo>
                <a:cubicBezTo>
                  <a:pt x="1318" y="1"/>
                  <a:pt x="1305" y="140"/>
                  <a:pt x="1325" y="236"/>
                </a:cubicBezTo>
                <a:cubicBezTo>
                  <a:pt x="1377" y="486"/>
                  <a:pt x="1450" y="741"/>
                  <a:pt x="1533" y="986"/>
                </a:cubicBezTo>
                <a:cubicBezTo>
                  <a:pt x="1606" y="1195"/>
                  <a:pt x="1690" y="1398"/>
                  <a:pt x="1789" y="1602"/>
                </a:cubicBezTo>
                <a:cubicBezTo>
                  <a:pt x="1622" y="1435"/>
                  <a:pt x="1439" y="1284"/>
                  <a:pt x="1257" y="1138"/>
                </a:cubicBezTo>
                <a:cubicBezTo>
                  <a:pt x="1137" y="1044"/>
                  <a:pt x="1007" y="945"/>
                  <a:pt x="882" y="846"/>
                </a:cubicBezTo>
                <a:cubicBezTo>
                  <a:pt x="757" y="757"/>
                  <a:pt x="642" y="653"/>
                  <a:pt x="517" y="564"/>
                </a:cubicBezTo>
                <a:cubicBezTo>
                  <a:pt x="443" y="518"/>
                  <a:pt x="338" y="454"/>
                  <a:pt x="242" y="454"/>
                </a:cubicBezTo>
                <a:cubicBezTo>
                  <a:pt x="209" y="454"/>
                  <a:pt x="176" y="462"/>
                  <a:pt x="147" y="481"/>
                </a:cubicBezTo>
                <a:cubicBezTo>
                  <a:pt x="1" y="564"/>
                  <a:pt x="105" y="715"/>
                  <a:pt x="188" y="799"/>
                </a:cubicBezTo>
                <a:cubicBezTo>
                  <a:pt x="413" y="1018"/>
                  <a:pt x="694" y="1153"/>
                  <a:pt x="955" y="1310"/>
                </a:cubicBezTo>
                <a:cubicBezTo>
                  <a:pt x="1111" y="1409"/>
                  <a:pt x="1273" y="1497"/>
                  <a:pt x="1429" y="1596"/>
                </a:cubicBezTo>
                <a:cubicBezTo>
                  <a:pt x="1570" y="1680"/>
                  <a:pt x="1716" y="1779"/>
                  <a:pt x="1867" y="1857"/>
                </a:cubicBezTo>
                <a:lnTo>
                  <a:pt x="1971" y="1909"/>
                </a:lnTo>
                <a:cubicBezTo>
                  <a:pt x="1976" y="1911"/>
                  <a:pt x="1984" y="1912"/>
                  <a:pt x="1992" y="1912"/>
                </a:cubicBezTo>
                <a:cubicBezTo>
                  <a:pt x="2009" y="1912"/>
                  <a:pt x="2028" y="1907"/>
                  <a:pt x="2039" y="1893"/>
                </a:cubicBezTo>
                <a:cubicBezTo>
                  <a:pt x="2237" y="1732"/>
                  <a:pt x="2409" y="1544"/>
                  <a:pt x="2591" y="1362"/>
                </a:cubicBezTo>
                <a:cubicBezTo>
                  <a:pt x="2768" y="1185"/>
                  <a:pt x="2956" y="1007"/>
                  <a:pt x="3128" y="825"/>
                </a:cubicBezTo>
                <a:cubicBezTo>
                  <a:pt x="3185" y="762"/>
                  <a:pt x="3232" y="653"/>
                  <a:pt x="3159" y="575"/>
                </a:cubicBezTo>
                <a:cubicBezTo>
                  <a:pt x="3128" y="538"/>
                  <a:pt x="3086" y="523"/>
                  <a:pt x="3043" y="523"/>
                </a:cubicBezTo>
                <a:cubicBezTo>
                  <a:pt x="3000" y="523"/>
                  <a:pt x="2956" y="538"/>
                  <a:pt x="2920" y="564"/>
                </a:cubicBezTo>
                <a:cubicBezTo>
                  <a:pt x="2836" y="632"/>
                  <a:pt x="2763" y="731"/>
                  <a:pt x="2690" y="809"/>
                </a:cubicBezTo>
                <a:cubicBezTo>
                  <a:pt x="2607" y="898"/>
                  <a:pt x="2529" y="997"/>
                  <a:pt x="2450" y="1096"/>
                </a:cubicBezTo>
                <a:lnTo>
                  <a:pt x="2159" y="1466"/>
                </a:lnTo>
                <a:cubicBezTo>
                  <a:pt x="2216" y="1294"/>
                  <a:pt x="2273" y="1132"/>
                  <a:pt x="2325" y="966"/>
                </a:cubicBezTo>
                <a:cubicBezTo>
                  <a:pt x="2367" y="851"/>
                  <a:pt x="2398" y="747"/>
                  <a:pt x="2440" y="637"/>
                </a:cubicBezTo>
                <a:cubicBezTo>
                  <a:pt x="2471" y="528"/>
                  <a:pt x="2518" y="418"/>
                  <a:pt x="2544" y="304"/>
                </a:cubicBezTo>
                <a:cubicBezTo>
                  <a:pt x="2560" y="220"/>
                  <a:pt x="2534" y="111"/>
                  <a:pt x="2440" y="85"/>
                </a:cubicBezTo>
                <a:cubicBezTo>
                  <a:pt x="2427" y="81"/>
                  <a:pt x="2415" y="80"/>
                  <a:pt x="2404" y="80"/>
                </a:cubicBezTo>
                <a:cubicBezTo>
                  <a:pt x="2327" y="80"/>
                  <a:pt x="2279" y="152"/>
                  <a:pt x="2247" y="220"/>
                </a:cubicBezTo>
                <a:cubicBezTo>
                  <a:pt x="2211" y="324"/>
                  <a:pt x="2190" y="444"/>
                  <a:pt x="2164" y="549"/>
                </a:cubicBezTo>
                <a:cubicBezTo>
                  <a:pt x="2138" y="663"/>
                  <a:pt x="2117" y="773"/>
                  <a:pt x="2101" y="893"/>
                </a:cubicBezTo>
                <a:lnTo>
                  <a:pt x="2023" y="1284"/>
                </a:lnTo>
                <a:cubicBezTo>
                  <a:pt x="2007" y="1357"/>
                  <a:pt x="1987" y="1440"/>
                  <a:pt x="1976" y="1518"/>
                </a:cubicBezTo>
                <a:cubicBezTo>
                  <a:pt x="1971" y="1487"/>
                  <a:pt x="1955" y="1445"/>
                  <a:pt x="1950" y="1414"/>
                </a:cubicBezTo>
                <a:cubicBezTo>
                  <a:pt x="1919" y="1278"/>
                  <a:pt x="1893" y="1138"/>
                  <a:pt x="1856" y="997"/>
                </a:cubicBezTo>
                <a:cubicBezTo>
                  <a:pt x="1825" y="861"/>
                  <a:pt x="1799" y="731"/>
                  <a:pt x="1768" y="590"/>
                </a:cubicBezTo>
                <a:cubicBezTo>
                  <a:pt x="1742" y="465"/>
                  <a:pt x="1710" y="345"/>
                  <a:pt x="1663" y="225"/>
                </a:cubicBezTo>
                <a:cubicBezTo>
                  <a:pt x="1622" y="137"/>
                  <a:pt x="1570" y="7"/>
                  <a:pt x="1455" y="1"/>
                </a:cubicBezTo>
                <a:cubicBezTo>
                  <a:pt x="1450" y="1"/>
                  <a:pt x="1446" y="1"/>
                  <a:pt x="1442" y="1"/>
                </a:cubicBezTo>
                <a:close/>
              </a:path>
            </a:pathLst>
          </a:custGeom>
          <a:solidFill>
            <a:srgbClr val="FF9FAB"/>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flipH="1">
            <a:off x="6946149" y="4246661"/>
            <a:ext cx="1492989" cy="1790620"/>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rot="1972298">
            <a:off x="451971" y="2856835"/>
            <a:ext cx="163356" cy="245921"/>
          </a:xfrm>
          <a:custGeom>
            <a:rect b="b" l="l" r="r" t="t"/>
            <a:pathLst>
              <a:path extrusionOk="0" h="1525" w="1013">
                <a:moveTo>
                  <a:pt x="628" y="0"/>
                </a:moveTo>
                <a:cubicBezTo>
                  <a:pt x="556" y="0"/>
                  <a:pt x="481" y="33"/>
                  <a:pt x="423" y="91"/>
                </a:cubicBezTo>
                <a:cubicBezTo>
                  <a:pt x="105" y="414"/>
                  <a:pt x="1" y="930"/>
                  <a:pt x="173" y="1352"/>
                </a:cubicBezTo>
                <a:cubicBezTo>
                  <a:pt x="218" y="1455"/>
                  <a:pt x="315" y="1525"/>
                  <a:pt x="417" y="1525"/>
                </a:cubicBezTo>
                <a:cubicBezTo>
                  <a:pt x="445" y="1525"/>
                  <a:pt x="474" y="1520"/>
                  <a:pt x="501" y="1508"/>
                </a:cubicBezTo>
                <a:cubicBezTo>
                  <a:pt x="632" y="1456"/>
                  <a:pt x="736" y="1347"/>
                  <a:pt x="809" y="1232"/>
                </a:cubicBezTo>
                <a:cubicBezTo>
                  <a:pt x="955" y="998"/>
                  <a:pt x="1012" y="716"/>
                  <a:pt x="965" y="440"/>
                </a:cubicBezTo>
                <a:cubicBezTo>
                  <a:pt x="939" y="304"/>
                  <a:pt x="892" y="164"/>
                  <a:pt x="788" y="65"/>
                </a:cubicBezTo>
                <a:cubicBezTo>
                  <a:pt x="742" y="21"/>
                  <a:pt x="685" y="0"/>
                  <a:pt x="628"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rot="1802971">
            <a:off x="972540" y="1899624"/>
            <a:ext cx="1611088" cy="2615351"/>
          </a:xfrm>
          <a:custGeom>
            <a:rect b="b" l="l" r="r" t="t"/>
            <a:pathLst>
              <a:path extrusionOk="0" h="12388" w="7631">
                <a:moveTo>
                  <a:pt x="1442" y="0"/>
                </a:moveTo>
                <a:cubicBezTo>
                  <a:pt x="1426" y="0"/>
                  <a:pt x="1409" y="1"/>
                  <a:pt x="1392" y="4"/>
                </a:cubicBezTo>
                <a:cubicBezTo>
                  <a:pt x="1251" y="30"/>
                  <a:pt x="1173" y="140"/>
                  <a:pt x="1137" y="280"/>
                </a:cubicBezTo>
                <a:cubicBezTo>
                  <a:pt x="1074" y="567"/>
                  <a:pt x="1079" y="869"/>
                  <a:pt x="1132" y="1166"/>
                </a:cubicBezTo>
                <a:cubicBezTo>
                  <a:pt x="1189" y="1495"/>
                  <a:pt x="1314" y="1818"/>
                  <a:pt x="1496" y="2094"/>
                </a:cubicBezTo>
                <a:lnTo>
                  <a:pt x="1517" y="2115"/>
                </a:lnTo>
                <a:cubicBezTo>
                  <a:pt x="1622" y="2548"/>
                  <a:pt x="1783" y="2970"/>
                  <a:pt x="1981" y="3366"/>
                </a:cubicBezTo>
                <a:cubicBezTo>
                  <a:pt x="2075" y="3564"/>
                  <a:pt x="2190" y="3757"/>
                  <a:pt x="2299" y="3945"/>
                </a:cubicBezTo>
                <a:cubicBezTo>
                  <a:pt x="2012" y="3762"/>
                  <a:pt x="1721" y="3580"/>
                  <a:pt x="1423" y="3413"/>
                </a:cubicBezTo>
                <a:cubicBezTo>
                  <a:pt x="1128" y="3243"/>
                  <a:pt x="796" y="3029"/>
                  <a:pt x="445" y="3029"/>
                </a:cubicBezTo>
                <a:cubicBezTo>
                  <a:pt x="419" y="3029"/>
                  <a:pt x="392" y="3030"/>
                  <a:pt x="365" y="3032"/>
                </a:cubicBezTo>
                <a:cubicBezTo>
                  <a:pt x="219" y="3048"/>
                  <a:pt x="27" y="3105"/>
                  <a:pt x="6" y="3283"/>
                </a:cubicBezTo>
                <a:cubicBezTo>
                  <a:pt x="1" y="3366"/>
                  <a:pt x="53" y="3444"/>
                  <a:pt x="105" y="3512"/>
                </a:cubicBezTo>
                <a:cubicBezTo>
                  <a:pt x="157" y="3574"/>
                  <a:pt x="214" y="3632"/>
                  <a:pt x="277" y="3684"/>
                </a:cubicBezTo>
                <a:cubicBezTo>
                  <a:pt x="558" y="3908"/>
                  <a:pt x="913" y="4007"/>
                  <a:pt x="1257" y="4059"/>
                </a:cubicBezTo>
                <a:cubicBezTo>
                  <a:pt x="1470" y="4090"/>
                  <a:pt x="1694" y="4111"/>
                  <a:pt x="1908" y="4143"/>
                </a:cubicBezTo>
                <a:cubicBezTo>
                  <a:pt x="2117" y="4174"/>
                  <a:pt x="2320" y="4226"/>
                  <a:pt x="2518" y="4294"/>
                </a:cubicBezTo>
                <a:cubicBezTo>
                  <a:pt x="2799" y="4711"/>
                  <a:pt x="3117" y="5102"/>
                  <a:pt x="3446" y="5482"/>
                </a:cubicBezTo>
                <a:cubicBezTo>
                  <a:pt x="3456" y="5503"/>
                  <a:pt x="3472" y="5519"/>
                  <a:pt x="3493" y="5534"/>
                </a:cubicBezTo>
                <a:cubicBezTo>
                  <a:pt x="3289" y="5388"/>
                  <a:pt x="3076" y="5242"/>
                  <a:pt x="2852" y="5117"/>
                </a:cubicBezTo>
                <a:cubicBezTo>
                  <a:pt x="2685" y="5029"/>
                  <a:pt x="2508" y="4945"/>
                  <a:pt x="2325" y="4878"/>
                </a:cubicBezTo>
                <a:cubicBezTo>
                  <a:pt x="2166" y="4826"/>
                  <a:pt x="1985" y="4766"/>
                  <a:pt x="1810" y="4766"/>
                </a:cubicBezTo>
                <a:cubicBezTo>
                  <a:pt x="1790" y="4766"/>
                  <a:pt x="1771" y="4767"/>
                  <a:pt x="1752" y="4768"/>
                </a:cubicBezTo>
                <a:cubicBezTo>
                  <a:pt x="1590" y="4773"/>
                  <a:pt x="1413" y="4851"/>
                  <a:pt x="1340" y="5008"/>
                </a:cubicBezTo>
                <a:cubicBezTo>
                  <a:pt x="1278" y="5159"/>
                  <a:pt x="1319" y="5326"/>
                  <a:pt x="1418" y="5446"/>
                </a:cubicBezTo>
                <a:cubicBezTo>
                  <a:pt x="1522" y="5576"/>
                  <a:pt x="1700" y="5639"/>
                  <a:pt x="1861" y="5675"/>
                </a:cubicBezTo>
                <a:cubicBezTo>
                  <a:pt x="2065" y="5711"/>
                  <a:pt x="2273" y="5717"/>
                  <a:pt x="2482" y="5727"/>
                </a:cubicBezTo>
                <a:cubicBezTo>
                  <a:pt x="2945" y="5743"/>
                  <a:pt x="3399" y="5831"/>
                  <a:pt x="3842" y="5967"/>
                </a:cubicBezTo>
                <a:cubicBezTo>
                  <a:pt x="3850" y="5969"/>
                  <a:pt x="3855" y="5971"/>
                  <a:pt x="3860" y="5971"/>
                </a:cubicBezTo>
                <a:cubicBezTo>
                  <a:pt x="3864" y="5971"/>
                  <a:pt x="3868" y="5969"/>
                  <a:pt x="3873" y="5967"/>
                </a:cubicBezTo>
                <a:cubicBezTo>
                  <a:pt x="4316" y="6472"/>
                  <a:pt x="4770" y="6983"/>
                  <a:pt x="5171" y="7515"/>
                </a:cubicBezTo>
                <a:lnTo>
                  <a:pt x="5385" y="7812"/>
                </a:lnTo>
                <a:cubicBezTo>
                  <a:pt x="5166" y="7661"/>
                  <a:pt x="4936" y="7536"/>
                  <a:pt x="4697" y="7421"/>
                </a:cubicBezTo>
                <a:cubicBezTo>
                  <a:pt x="4362" y="7254"/>
                  <a:pt x="3993" y="7071"/>
                  <a:pt x="3608" y="7071"/>
                </a:cubicBezTo>
                <a:cubicBezTo>
                  <a:pt x="3597" y="7071"/>
                  <a:pt x="3587" y="7072"/>
                  <a:pt x="3576" y="7072"/>
                </a:cubicBezTo>
                <a:cubicBezTo>
                  <a:pt x="3420" y="7072"/>
                  <a:pt x="3206" y="7108"/>
                  <a:pt x="3128" y="7265"/>
                </a:cubicBezTo>
                <a:cubicBezTo>
                  <a:pt x="3050" y="7421"/>
                  <a:pt x="3133" y="7604"/>
                  <a:pt x="3248" y="7708"/>
                </a:cubicBezTo>
                <a:cubicBezTo>
                  <a:pt x="3373" y="7817"/>
                  <a:pt x="3545" y="7880"/>
                  <a:pt x="3706" y="7927"/>
                </a:cubicBezTo>
                <a:cubicBezTo>
                  <a:pt x="3894" y="7979"/>
                  <a:pt x="4092" y="8010"/>
                  <a:pt x="4280" y="8036"/>
                </a:cubicBezTo>
                <a:cubicBezTo>
                  <a:pt x="4723" y="8099"/>
                  <a:pt x="5166" y="8109"/>
                  <a:pt x="5604" y="8213"/>
                </a:cubicBezTo>
                <a:cubicBezTo>
                  <a:pt x="5608" y="8215"/>
                  <a:pt x="5612" y="8215"/>
                  <a:pt x="5617" y="8215"/>
                </a:cubicBezTo>
                <a:cubicBezTo>
                  <a:pt x="5630" y="8215"/>
                  <a:pt x="5644" y="8211"/>
                  <a:pt x="5656" y="8203"/>
                </a:cubicBezTo>
                <a:cubicBezTo>
                  <a:pt x="5958" y="8672"/>
                  <a:pt x="6240" y="9157"/>
                  <a:pt x="6490" y="9662"/>
                </a:cubicBezTo>
                <a:cubicBezTo>
                  <a:pt x="6557" y="9808"/>
                  <a:pt x="6630" y="9960"/>
                  <a:pt x="6698" y="10111"/>
                </a:cubicBezTo>
                <a:cubicBezTo>
                  <a:pt x="6620" y="10053"/>
                  <a:pt x="6542" y="9991"/>
                  <a:pt x="6464" y="9928"/>
                </a:cubicBezTo>
                <a:cubicBezTo>
                  <a:pt x="6344" y="9824"/>
                  <a:pt x="6245" y="9704"/>
                  <a:pt x="6135" y="9600"/>
                </a:cubicBezTo>
                <a:cubicBezTo>
                  <a:pt x="6021" y="9490"/>
                  <a:pt x="5896" y="9407"/>
                  <a:pt x="5750" y="9334"/>
                </a:cubicBezTo>
                <a:cubicBezTo>
                  <a:pt x="5609" y="9261"/>
                  <a:pt x="5458" y="9183"/>
                  <a:pt x="5296" y="9167"/>
                </a:cubicBezTo>
                <a:cubicBezTo>
                  <a:pt x="5278" y="9165"/>
                  <a:pt x="5261" y="9164"/>
                  <a:pt x="5242" y="9164"/>
                </a:cubicBezTo>
                <a:cubicBezTo>
                  <a:pt x="5128" y="9164"/>
                  <a:pt x="5009" y="9207"/>
                  <a:pt x="4942" y="9298"/>
                </a:cubicBezTo>
                <a:cubicBezTo>
                  <a:pt x="4858" y="9412"/>
                  <a:pt x="4874" y="9574"/>
                  <a:pt x="4952" y="9694"/>
                </a:cubicBezTo>
                <a:cubicBezTo>
                  <a:pt x="5108" y="9939"/>
                  <a:pt x="5437" y="10064"/>
                  <a:pt x="5708" y="10137"/>
                </a:cubicBezTo>
                <a:cubicBezTo>
                  <a:pt x="6062" y="10236"/>
                  <a:pt x="6448" y="10262"/>
                  <a:pt x="6792" y="10403"/>
                </a:cubicBezTo>
                <a:cubicBezTo>
                  <a:pt x="6808" y="10408"/>
                  <a:pt x="6813" y="10408"/>
                  <a:pt x="6829" y="10408"/>
                </a:cubicBezTo>
                <a:cubicBezTo>
                  <a:pt x="7042" y="10929"/>
                  <a:pt x="7230" y="11466"/>
                  <a:pt x="7381" y="12013"/>
                </a:cubicBezTo>
                <a:cubicBezTo>
                  <a:pt x="7407" y="12117"/>
                  <a:pt x="7433" y="12216"/>
                  <a:pt x="7459" y="12321"/>
                </a:cubicBezTo>
                <a:cubicBezTo>
                  <a:pt x="7475" y="12368"/>
                  <a:pt x="7511" y="12388"/>
                  <a:pt x="7545" y="12388"/>
                </a:cubicBezTo>
                <a:cubicBezTo>
                  <a:pt x="7590" y="12388"/>
                  <a:pt x="7630" y="12353"/>
                  <a:pt x="7616" y="12300"/>
                </a:cubicBezTo>
                <a:cubicBezTo>
                  <a:pt x="7412" y="11487"/>
                  <a:pt x="7126" y="10700"/>
                  <a:pt x="6776" y="9933"/>
                </a:cubicBezTo>
                <a:cubicBezTo>
                  <a:pt x="6729" y="9834"/>
                  <a:pt x="6683" y="9730"/>
                  <a:pt x="6630" y="9636"/>
                </a:cubicBezTo>
                <a:cubicBezTo>
                  <a:pt x="6630" y="9631"/>
                  <a:pt x="6636" y="9631"/>
                  <a:pt x="6636" y="9621"/>
                </a:cubicBezTo>
                <a:cubicBezTo>
                  <a:pt x="6651" y="9464"/>
                  <a:pt x="6630" y="9298"/>
                  <a:pt x="6625" y="9141"/>
                </a:cubicBezTo>
                <a:cubicBezTo>
                  <a:pt x="6620" y="8980"/>
                  <a:pt x="6625" y="8818"/>
                  <a:pt x="6657" y="8656"/>
                </a:cubicBezTo>
                <a:cubicBezTo>
                  <a:pt x="6709" y="8375"/>
                  <a:pt x="6802" y="8078"/>
                  <a:pt x="6709" y="7791"/>
                </a:cubicBezTo>
                <a:cubicBezTo>
                  <a:pt x="6677" y="7687"/>
                  <a:pt x="6604" y="7525"/>
                  <a:pt x="6474" y="7515"/>
                </a:cubicBezTo>
                <a:cubicBezTo>
                  <a:pt x="6471" y="7515"/>
                  <a:pt x="6468" y="7515"/>
                  <a:pt x="6465" y="7515"/>
                </a:cubicBezTo>
                <a:cubicBezTo>
                  <a:pt x="6344" y="7515"/>
                  <a:pt x="6238" y="7621"/>
                  <a:pt x="6182" y="7718"/>
                </a:cubicBezTo>
                <a:cubicBezTo>
                  <a:pt x="6026" y="7974"/>
                  <a:pt x="6088" y="8271"/>
                  <a:pt x="6141" y="8547"/>
                </a:cubicBezTo>
                <a:lnTo>
                  <a:pt x="6203" y="8818"/>
                </a:lnTo>
                <a:cubicBezTo>
                  <a:pt x="5995" y="8453"/>
                  <a:pt x="5765" y="8099"/>
                  <a:pt x="5515" y="7749"/>
                </a:cubicBezTo>
                <a:cubicBezTo>
                  <a:pt x="5437" y="7645"/>
                  <a:pt x="5359" y="7536"/>
                  <a:pt x="5280" y="7432"/>
                </a:cubicBezTo>
                <a:cubicBezTo>
                  <a:pt x="5280" y="7426"/>
                  <a:pt x="5291" y="7421"/>
                  <a:pt x="5291" y="7405"/>
                </a:cubicBezTo>
                <a:cubicBezTo>
                  <a:pt x="5265" y="7035"/>
                  <a:pt x="5228" y="6655"/>
                  <a:pt x="5228" y="6285"/>
                </a:cubicBezTo>
                <a:cubicBezTo>
                  <a:pt x="5228" y="6102"/>
                  <a:pt x="5254" y="5920"/>
                  <a:pt x="5275" y="5738"/>
                </a:cubicBezTo>
                <a:cubicBezTo>
                  <a:pt x="5296" y="5571"/>
                  <a:pt x="5307" y="5394"/>
                  <a:pt x="5249" y="5232"/>
                </a:cubicBezTo>
                <a:cubicBezTo>
                  <a:pt x="5204" y="5111"/>
                  <a:pt x="5124" y="4960"/>
                  <a:pt x="4982" y="4960"/>
                </a:cubicBezTo>
                <a:cubicBezTo>
                  <a:pt x="4977" y="4960"/>
                  <a:pt x="4973" y="4961"/>
                  <a:pt x="4968" y="4961"/>
                </a:cubicBezTo>
                <a:cubicBezTo>
                  <a:pt x="4832" y="4971"/>
                  <a:pt x="4723" y="5107"/>
                  <a:pt x="4655" y="5216"/>
                </a:cubicBezTo>
                <a:cubicBezTo>
                  <a:pt x="4499" y="5508"/>
                  <a:pt x="4551" y="5889"/>
                  <a:pt x="4619" y="6201"/>
                </a:cubicBezTo>
                <a:cubicBezTo>
                  <a:pt x="4671" y="6441"/>
                  <a:pt x="4754" y="6676"/>
                  <a:pt x="4858" y="6905"/>
                </a:cubicBezTo>
                <a:cubicBezTo>
                  <a:pt x="4535" y="6509"/>
                  <a:pt x="4186" y="6118"/>
                  <a:pt x="3847" y="5727"/>
                </a:cubicBezTo>
                <a:cubicBezTo>
                  <a:pt x="3759" y="5623"/>
                  <a:pt x="3665" y="5519"/>
                  <a:pt x="3576" y="5404"/>
                </a:cubicBezTo>
                <a:cubicBezTo>
                  <a:pt x="3550" y="5206"/>
                  <a:pt x="3607" y="5003"/>
                  <a:pt x="3639" y="4805"/>
                </a:cubicBezTo>
                <a:cubicBezTo>
                  <a:pt x="3675" y="4606"/>
                  <a:pt x="3701" y="4398"/>
                  <a:pt x="3717" y="4195"/>
                </a:cubicBezTo>
                <a:cubicBezTo>
                  <a:pt x="3738" y="3986"/>
                  <a:pt x="3759" y="3783"/>
                  <a:pt x="3769" y="3574"/>
                </a:cubicBezTo>
                <a:cubicBezTo>
                  <a:pt x="3785" y="3392"/>
                  <a:pt x="3805" y="3199"/>
                  <a:pt x="3727" y="3027"/>
                </a:cubicBezTo>
                <a:cubicBezTo>
                  <a:pt x="3663" y="2898"/>
                  <a:pt x="3536" y="2797"/>
                  <a:pt x="3389" y="2797"/>
                </a:cubicBezTo>
                <a:cubicBezTo>
                  <a:pt x="3382" y="2797"/>
                  <a:pt x="3375" y="2797"/>
                  <a:pt x="3368" y="2798"/>
                </a:cubicBezTo>
                <a:cubicBezTo>
                  <a:pt x="3196" y="2813"/>
                  <a:pt x="3060" y="2949"/>
                  <a:pt x="2977" y="3084"/>
                </a:cubicBezTo>
                <a:cubicBezTo>
                  <a:pt x="2773" y="3397"/>
                  <a:pt x="2794" y="3809"/>
                  <a:pt x="2878" y="4163"/>
                </a:cubicBezTo>
                <a:cubicBezTo>
                  <a:pt x="2935" y="4403"/>
                  <a:pt x="3029" y="4643"/>
                  <a:pt x="3133" y="4872"/>
                </a:cubicBezTo>
                <a:cubicBezTo>
                  <a:pt x="2857" y="4528"/>
                  <a:pt x="2607" y="4174"/>
                  <a:pt x="2372" y="3799"/>
                </a:cubicBezTo>
                <a:cubicBezTo>
                  <a:pt x="2382" y="3627"/>
                  <a:pt x="2409" y="3460"/>
                  <a:pt x="2461" y="3293"/>
                </a:cubicBezTo>
                <a:cubicBezTo>
                  <a:pt x="2518" y="3111"/>
                  <a:pt x="2596" y="2944"/>
                  <a:pt x="2685" y="2772"/>
                </a:cubicBezTo>
                <a:cubicBezTo>
                  <a:pt x="2768" y="2605"/>
                  <a:pt x="2857" y="2443"/>
                  <a:pt x="2935" y="2266"/>
                </a:cubicBezTo>
                <a:cubicBezTo>
                  <a:pt x="3008" y="2094"/>
                  <a:pt x="3091" y="1912"/>
                  <a:pt x="3107" y="1724"/>
                </a:cubicBezTo>
                <a:cubicBezTo>
                  <a:pt x="3112" y="1568"/>
                  <a:pt x="3039" y="1401"/>
                  <a:pt x="2893" y="1338"/>
                </a:cubicBezTo>
                <a:cubicBezTo>
                  <a:pt x="2851" y="1322"/>
                  <a:pt x="2807" y="1315"/>
                  <a:pt x="2764" y="1315"/>
                </a:cubicBezTo>
                <a:cubicBezTo>
                  <a:pt x="2654" y="1315"/>
                  <a:pt x="2547" y="1363"/>
                  <a:pt x="2461" y="1437"/>
                </a:cubicBezTo>
                <a:cubicBezTo>
                  <a:pt x="2336" y="1547"/>
                  <a:pt x="2257" y="1703"/>
                  <a:pt x="2205" y="1854"/>
                </a:cubicBezTo>
                <a:cubicBezTo>
                  <a:pt x="2148" y="2026"/>
                  <a:pt x="2122" y="2198"/>
                  <a:pt x="2117" y="2376"/>
                </a:cubicBezTo>
                <a:cubicBezTo>
                  <a:pt x="2101" y="2756"/>
                  <a:pt x="2169" y="3126"/>
                  <a:pt x="2200" y="3501"/>
                </a:cubicBezTo>
                <a:cubicBezTo>
                  <a:pt x="1945" y="3048"/>
                  <a:pt x="1752" y="2563"/>
                  <a:pt x="1622" y="2063"/>
                </a:cubicBezTo>
                <a:cubicBezTo>
                  <a:pt x="1622" y="2058"/>
                  <a:pt x="1622" y="2042"/>
                  <a:pt x="1616" y="2037"/>
                </a:cubicBezTo>
                <a:lnTo>
                  <a:pt x="1616" y="2032"/>
                </a:lnTo>
                <a:cubicBezTo>
                  <a:pt x="1616" y="1995"/>
                  <a:pt x="1616" y="1959"/>
                  <a:pt x="1622" y="1922"/>
                </a:cubicBezTo>
                <a:cubicBezTo>
                  <a:pt x="1632" y="1828"/>
                  <a:pt x="1642" y="1729"/>
                  <a:pt x="1653" y="1641"/>
                </a:cubicBezTo>
                <a:cubicBezTo>
                  <a:pt x="1674" y="1463"/>
                  <a:pt x="1694" y="1281"/>
                  <a:pt x="1710" y="1104"/>
                </a:cubicBezTo>
                <a:cubicBezTo>
                  <a:pt x="1731" y="932"/>
                  <a:pt x="1757" y="749"/>
                  <a:pt x="1778" y="572"/>
                </a:cubicBezTo>
                <a:cubicBezTo>
                  <a:pt x="1788" y="426"/>
                  <a:pt x="1809" y="270"/>
                  <a:pt x="1721" y="150"/>
                </a:cubicBezTo>
                <a:cubicBezTo>
                  <a:pt x="1657" y="59"/>
                  <a:pt x="1554" y="0"/>
                  <a:pt x="1442"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8"/>
          <p:cNvGrpSpPr/>
          <p:nvPr/>
        </p:nvGrpSpPr>
        <p:grpSpPr>
          <a:xfrm rot="2700000">
            <a:off x="475368" y="3165831"/>
            <a:ext cx="2366879" cy="2123487"/>
            <a:chOff x="4678313" y="-2193162"/>
            <a:chExt cx="969606" cy="869899"/>
          </a:xfrm>
        </p:grpSpPr>
        <p:sp>
          <p:nvSpPr>
            <p:cNvPr id="307" name="Google Shape;307;p8"/>
            <p:cNvSpPr/>
            <p:nvPr/>
          </p:nvSpPr>
          <p:spPr>
            <a:xfrm flipH="1">
              <a:off x="4793241" y="-2193162"/>
              <a:ext cx="854677" cy="790488"/>
            </a:xfrm>
            <a:custGeom>
              <a:rect b="b" l="l" r="r" t="t"/>
              <a:pathLst>
                <a:path extrusionOk="0" h="2648" w="2863">
                  <a:moveTo>
                    <a:pt x="1192" y="1"/>
                  </a:moveTo>
                  <a:cubicBezTo>
                    <a:pt x="1188" y="1"/>
                    <a:pt x="1183" y="1"/>
                    <a:pt x="1179" y="1"/>
                  </a:cubicBezTo>
                  <a:cubicBezTo>
                    <a:pt x="1090" y="1"/>
                    <a:pt x="1007" y="43"/>
                    <a:pt x="970" y="131"/>
                  </a:cubicBezTo>
                  <a:cubicBezTo>
                    <a:pt x="934" y="220"/>
                    <a:pt x="949" y="324"/>
                    <a:pt x="975" y="418"/>
                  </a:cubicBezTo>
                  <a:cubicBezTo>
                    <a:pt x="1007" y="522"/>
                    <a:pt x="1033" y="621"/>
                    <a:pt x="1064" y="715"/>
                  </a:cubicBezTo>
                  <a:cubicBezTo>
                    <a:pt x="1100" y="835"/>
                    <a:pt x="1147" y="950"/>
                    <a:pt x="1199" y="1070"/>
                  </a:cubicBezTo>
                  <a:cubicBezTo>
                    <a:pt x="1194" y="1064"/>
                    <a:pt x="1179" y="1054"/>
                    <a:pt x="1173" y="1049"/>
                  </a:cubicBezTo>
                  <a:cubicBezTo>
                    <a:pt x="1074" y="965"/>
                    <a:pt x="975" y="882"/>
                    <a:pt x="876" y="799"/>
                  </a:cubicBezTo>
                  <a:cubicBezTo>
                    <a:pt x="772" y="720"/>
                    <a:pt x="657" y="642"/>
                    <a:pt x="543" y="580"/>
                  </a:cubicBezTo>
                  <a:cubicBezTo>
                    <a:pt x="463" y="538"/>
                    <a:pt x="377" y="499"/>
                    <a:pt x="289" y="499"/>
                  </a:cubicBezTo>
                  <a:cubicBezTo>
                    <a:pt x="268" y="499"/>
                    <a:pt x="246" y="502"/>
                    <a:pt x="225" y="507"/>
                  </a:cubicBezTo>
                  <a:cubicBezTo>
                    <a:pt x="121" y="528"/>
                    <a:pt x="37" y="601"/>
                    <a:pt x="22" y="705"/>
                  </a:cubicBezTo>
                  <a:cubicBezTo>
                    <a:pt x="1" y="809"/>
                    <a:pt x="42" y="913"/>
                    <a:pt x="110" y="997"/>
                  </a:cubicBezTo>
                  <a:cubicBezTo>
                    <a:pt x="256" y="1163"/>
                    <a:pt x="485" y="1278"/>
                    <a:pt x="694" y="1346"/>
                  </a:cubicBezTo>
                  <a:cubicBezTo>
                    <a:pt x="783" y="1382"/>
                    <a:pt x="882" y="1408"/>
                    <a:pt x="981" y="1419"/>
                  </a:cubicBezTo>
                  <a:cubicBezTo>
                    <a:pt x="960" y="1424"/>
                    <a:pt x="939" y="1440"/>
                    <a:pt x="928" y="1445"/>
                  </a:cubicBezTo>
                  <a:cubicBezTo>
                    <a:pt x="840" y="1492"/>
                    <a:pt x="756" y="1544"/>
                    <a:pt x="683" y="1607"/>
                  </a:cubicBezTo>
                  <a:cubicBezTo>
                    <a:pt x="605" y="1674"/>
                    <a:pt x="517" y="1752"/>
                    <a:pt x="465" y="1841"/>
                  </a:cubicBezTo>
                  <a:cubicBezTo>
                    <a:pt x="418" y="1930"/>
                    <a:pt x="397" y="2034"/>
                    <a:pt x="444" y="2117"/>
                  </a:cubicBezTo>
                  <a:cubicBezTo>
                    <a:pt x="488" y="2201"/>
                    <a:pt x="574" y="2243"/>
                    <a:pt x="667" y="2243"/>
                  </a:cubicBezTo>
                  <a:cubicBezTo>
                    <a:pt x="672" y="2243"/>
                    <a:pt x="678" y="2243"/>
                    <a:pt x="683" y="2242"/>
                  </a:cubicBezTo>
                  <a:cubicBezTo>
                    <a:pt x="783" y="2232"/>
                    <a:pt x="876" y="2180"/>
                    <a:pt x="949" y="2123"/>
                  </a:cubicBezTo>
                  <a:cubicBezTo>
                    <a:pt x="1043" y="2060"/>
                    <a:pt x="1121" y="1982"/>
                    <a:pt x="1194" y="1893"/>
                  </a:cubicBezTo>
                  <a:cubicBezTo>
                    <a:pt x="1246" y="1836"/>
                    <a:pt x="1288" y="1773"/>
                    <a:pt x="1335" y="1706"/>
                  </a:cubicBezTo>
                  <a:lnTo>
                    <a:pt x="1335" y="1706"/>
                  </a:lnTo>
                  <a:cubicBezTo>
                    <a:pt x="1325" y="1763"/>
                    <a:pt x="1304" y="1815"/>
                    <a:pt x="1299" y="1878"/>
                  </a:cubicBezTo>
                  <a:cubicBezTo>
                    <a:pt x="1262" y="2065"/>
                    <a:pt x="1257" y="2268"/>
                    <a:pt x="1340" y="2440"/>
                  </a:cubicBezTo>
                  <a:cubicBezTo>
                    <a:pt x="1387" y="2534"/>
                    <a:pt x="1460" y="2612"/>
                    <a:pt x="1564" y="2639"/>
                  </a:cubicBezTo>
                  <a:cubicBezTo>
                    <a:pt x="1587" y="2645"/>
                    <a:pt x="1611" y="2648"/>
                    <a:pt x="1634" y="2648"/>
                  </a:cubicBezTo>
                  <a:cubicBezTo>
                    <a:pt x="1709" y="2648"/>
                    <a:pt x="1781" y="2615"/>
                    <a:pt x="1825" y="2555"/>
                  </a:cubicBezTo>
                  <a:cubicBezTo>
                    <a:pt x="1888" y="2461"/>
                    <a:pt x="1888" y="2347"/>
                    <a:pt x="1877" y="2242"/>
                  </a:cubicBezTo>
                  <a:cubicBezTo>
                    <a:pt x="1856" y="2138"/>
                    <a:pt x="1835" y="2024"/>
                    <a:pt x="1804" y="1930"/>
                  </a:cubicBezTo>
                  <a:cubicBezTo>
                    <a:pt x="1773" y="1810"/>
                    <a:pt x="1731" y="1695"/>
                    <a:pt x="1689" y="1580"/>
                  </a:cubicBezTo>
                  <a:cubicBezTo>
                    <a:pt x="1689" y="1579"/>
                    <a:pt x="1689" y="1578"/>
                    <a:pt x="1689" y="1577"/>
                  </a:cubicBezTo>
                  <a:lnTo>
                    <a:pt x="1689" y="1577"/>
                  </a:lnTo>
                  <a:cubicBezTo>
                    <a:pt x="1800" y="1652"/>
                    <a:pt x="1912" y="1713"/>
                    <a:pt x="2028" y="1779"/>
                  </a:cubicBezTo>
                  <a:cubicBezTo>
                    <a:pt x="2138" y="1836"/>
                    <a:pt x="2252" y="1888"/>
                    <a:pt x="2377" y="1935"/>
                  </a:cubicBezTo>
                  <a:cubicBezTo>
                    <a:pt x="2472" y="1970"/>
                    <a:pt x="2585" y="2019"/>
                    <a:pt x="2686" y="2019"/>
                  </a:cubicBezTo>
                  <a:cubicBezTo>
                    <a:pt x="2691" y="2019"/>
                    <a:pt x="2696" y="2019"/>
                    <a:pt x="2701" y="2018"/>
                  </a:cubicBezTo>
                  <a:cubicBezTo>
                    <a:pt x="2784" y="2008"/>
                    <a:pt x="2862" y="1935"/>
                    <a:pt x="2862" y="1836"/>
                  </a:cubicBezTo>
                  <a:cubicBezTo>
                    <a:pt x="2862" y="1726"/>
                    <a:pt x="2784" y="1653"/>
                    <a:pt x="2706" y="1591"/>
                  </a:cubicBezTo>
                  <a:cubicBezTo>
                    <a:pt x="2534" y="1461"/>
                    <a:pt x="2336" y="1362"/>
                    <a:pt x="2127" y="1304"/>
                  </a:cubicBezTo>
                  <a:cubicBezTo>
                    <a:pt x="2013" y="1278"/>
                    <a:pt x="1903" y="1257"/>
                    <a:pt x="1794" y="1252"/>
                  </a:cubicBezTo>
                  <a:cubicBezTo>
                    <a:pt x="1867" y="1210"/>
                    <a:pt x="1934" y="1174"/>
                    <a:pt x="2002" y="1132"/>
                  </a:cubicBezTo>
                  <a:cubicBezTo>
                    <a:pt x="2091" y="1080"/>
                    <a:pt x="2185" y="1023"/>
                    <a:pt x="2268" y="965"/>
                  </a:cubicBezTo>
                  <a:cubicBezTo>
                    <a:pt x="2346" y="913"/>
                    <a:pt x="2430" y="851"/>
                    <a:pt x="2476" y="773"/>
                  </a:cubicBezTo>
                  <a:cubicBezTo>
                    <a:pt x="2574" y="613"/>
                    <a:pt x="2444" y="434"/>
                    <a:pt x="2260" y="434"/>
                  </a:cubicBezTo>
                  <a:cubicBezTo>
                    <a:pt x="2258" y="434"/>
                    <a:pt x="2255" y="434"/>
                    <a:pt x="2252" y="434"/>
                  </a:cubicBezTo>
                  <a:cubicBezTo>
                    <a:pt x="2164" y="434"/>
                    <a:pt x="2080" y="481"/>
                    <a:pt x="2002" y="533"/>
                  </a:cubicBezTo>
                  <a:cubicBezTo>
                    <a:pt x="1914" y="590"/>
                    <a:pt x="1830" y="663"/>
                    <a:pt x="1757" y="736"/>
                  </a:cubicBezTo>
                  <a:cubicBezTo>
                    <a:pt x="1663" y="825"/>
                    <a:pt x="1575" y="929"/>
                    <a:pt x="1507" y="1049"/>
                  </a:cubicBezTo>
                  <a:cubicBezTo>
                    <a:pt x="1512" y="945"/>
                    <a:pt x="1517" y="846"/>
                    <a:pt x="1517" y="741"/>
                  </a:cubicBezTo>
                  <a:cubicBezTo>
                    <a:pt x="1517" y="632"/>
                    <a:pt x="1517" y="522"/>
                    <a:pt x="1512" y="413"/>
                  </a:cubicBezTo>
                  <a:cubicBezTo>
                    <a:pt x="1507" y="309"/>
                    <a:pt x="1481" y="210"/>
                    <a:pt x="1418" y="126"/>
                  </a:cubicBezTo>
                  <a:cubicBezTo>
                    <a:pt x="1364" y="52"/>
                    <a:pt x="1285" y="1"/>
                    <a:pt x="1192" y="1"/>
                  </a:cubicBezTo>
                  <a:close/>
                </a:path>
              </a:pathLst>
            </a:custGeom>
            <a:solidFill>
              <a:srgbClr val="5DC1B9"/>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flipH="1">
              <a:off x="4953550" y="-2034645"/>
              <a:ext cx="510776" cy="506593"/>
            </a:xfrm>
            <a:custGeom>
              <a:rect b="b" l="l" r="r" t="t"/>
              <a:pathLst>
                <a:path extrusionOk="0" h="1697" w="1711">
                  <a:moveTo>
                    <a:pt x="656" y="1"/>
                  </a:moveTo>
                  <a:cubicBezTo>
                    <a:pt x="635" y="1"/>
                    <a:pt x="614" y="17"/>
                    <a:pt x="611" y="43"/>
                  </a:cubicBezTo>
                  <a:cubicBezTo>
                    <a:pt x="590" y="179"/>
                    <a:pt x="584" y="320"/>
                    <a:pt x="605" y="460"/>
                  </a:cubicBezTo>
                  <a:cubicBezTo>
                    <a:pt x="611" y="523"/>
                    <a:pt x="631" y="596"/>
                    <a:pt x="652" y="659"/>
                  </a:cubicBezTo>
                  <a:cubicBezTo>
                    <a:pt x="652" y="669"/>
                    <a:pt x="657" y="679"/>
                    <a:pt x="663" y="695"/>
                  </a:cubicBezTo>
                  <a:cubicBezTo>
                    <a:pt x="611" y="653"/>
                    <a:pt x="553" y="622"/>
                    <a:pt x="501" y="591"/>
                  </a:cubicBezTo>
                  <a:cubicBezTo>
                    <a:pt x="449" y="554"/>
                    <a:pt x="392" y="528"/>
                    <a:pt x="329" y="502"/>
                  </a:cubicBezTo>
                  <a:cubicBezTo>
                    <a:pt x="277" y="476"/>
                    <a:pt x="220" y="450"/>
                    <a:pt x="162" y="440"/>
                  </a:cubicBezTo>
                  <a:cubicBezTo>
                    <a:pt x="151" y="436"/>
                    <a:pt x="138" y="434"/>
                    <a:pt x="126" y="434"/>
                  </a:cubicBezTo>
                  <a:cubicBezTo>
                    <a:pt x="89" y="434"/>
                    <a:pt x="52" y="451"/>
                    <a:pt x="32" y="487"/>
                  </a:cubicBezTo>
                  <a:cubicBezTo>
                    <a:pt x="1" y="528"/>
                    <a:pt x="27" y="580"/>
                    <a:pt x="63" y="617"/>
                  </a:cubicBezTo>
                  <a:cubicBezTo>
                    <a:pt x="147" y="695"/>
                    <a:pt x="251" y="752"/>
                    <a:pt x="355" y="789"/>
                  </a:cubicBezTo>
                  <a:cubicBezTo>
                    <a:pt x="444" y="825"/>
                    <a:pt x="527" y="851"/>
                    <a:pt x="616" y="862"/>
                  </a:cubicBezTo>
                  <a:cubicBezTo>
                    <a:pt x="611" y="867"/>
                    <a:pt x="605" y="867"/>
                    <a:pt x="590" y="877"/>
                  </a:cubicBezTo>
                  <a:cubicBezTo>
                    <a:pt x="532" y="904"/>
                    <a:pt x="470" y="930"/>
                    <a:pt x="407" y="956"/>
                  </a:cubicBezTo>
                  <a:cubicBezTo>
                    <a:pt x="298" y="1008"/>
                    <a:pt x="188" y="1070"/>
                    <a:pt x="110" y="1175"/>
                  </a:cubicBezTo>
                  <a:cubicBezTo>
                    <a:pt x="79" y="1221"/>
                    <a:pt x="42" y="1279"/>
                    <a:pt x="68" y="1331"/>
                  </a:cubicBezTo>
                  <a:cubicBezTo>
                    <a:pt x="84" y="1365"/>
                    <a:pt x="114" y="1377"/>
                    <a:pt x="146" y="1377"/>
                  </a:cubicBezTo>
                  <a:cubicBezTo>
                    <a:pt x="169" y="1377"/>
                    <a:pt x="193" y="1371"/>
                    <a:pt x="214" y="1362"/>
                  </a:cubicBezTo>
                  <a:cubicBezTo>
                    <a:pt x="324" y="1326"/>
                    <a:pt x="428" y="1268"/>
                    <a:pt x="522" y="1195"/>
                  </a:cubicBezTo>
                  <a:cubicBezTo>
                    <a:pt x="616" y="1122"/>
                    <a:pt x="694" y="1034"/>
                    <a:pt x="767" y="935"/>
                  </a:cubicBezTo>
                  <a:cubicBezTo>
                    <a:pt x="767" y="1034"/>
                    <a:pt x="788" y="1122"/>
                    <a:pt x="798" y="1216"/>
                  </a:cubicBezTo>
                  <a:cubicBezTo>
                    <a:pt x="819" y="1331"/>
                    <a:pt x="850" y="1440"/>
                    <a:pt x="887" y="1555"/>
                  </a:cubicBezTo>
                  <a:cubicBezTo>
                    <a:pt x="902" y="1612"/>
                    <a:pt x="918" y="1685"/>
                    <a:pt x="981" y="1696"/>
                  </a:cubicBezTo>
                  <a:cubicBezTo>
                    <a:pt x="984" y="1696"/>
                    <a:pt x="988" y="1696"/>
                    <a:pt x="992" y="1696"/>
                  </a:cubicBezTo>
                  <a:cubicBezTo>
                    <a:pt x="1040" y="1696"/>
                    <a:pt x="1086" y="1666"/>
                    <a:pt x="1100" y="1618"/>
                  </a:cubicBezTo>
                  <a:cubicBezTo>
                    <a:pt x="1111" y="1565"/>
                    <a:pt x="1095" y="1508"/>
                    <a:pt x="1085" y="1456"/>
                  </a:cubicBezTo>
                  <a:cubicBezTo>
                    <a:pt x="1074" y="1399"/>
                    <a:pt x="1059" y="1347"/>
                    <a:pt x="1043" y="1294"/>
                  </a:cubicBezTo>
                  <a:cubicBezTo>
                    <a:pt x="1007" y="1180"/>
                    <a:pt x="970" y="1076"/>
                    <a:pt x="918" y="971"/>
                  </a:cubicBezTo>
                  <a:cubicBezTo>
                    <a:pt x="913" y="966"/>
                    <a:pt x="913" y="956"/>
                    <a:pt x="902" y="940"/>
                  </a:cubicBezTo>
                  <a:lnTo>
                    <a:pt x="902" y="940"/>
                  </a:lnTo>
                  <a:cubicBezTo>
                    <a:pt x="1001" y="982"/>
                    <a:pt x="1100" y="1018"/>
                    <a:pt x="1205" y="1049"/>
                  </a:cubicBezTo>
                  <a:cubicBezTo>
                    <a:pt x="1278" y="1076"/>
                    <a:pt x="1345" y="1102"/>
                    <a:pt x="1418" y="1122"/>
                  </a:cubicBezTo>
                  <a:cubicBezTo>
                    <a:pt x="1471" y="1142"/>
                    <a:pt x="1538" y="1170"/>
                    <a:pt x="1601" y="1170"/>
                  </a:cubicBezTo>
                  <a:cubicBezTo>
                    <a:pt x="1606" y="1170"/>
                    <a:pt x="1611" y="1170"/>
                    <a:pt x="1617" y="1169"/>
                  </a:cubicBezTo>
                  <a:cubicBezTo>
                    <a:pt x="1658" y="1148"/>
                    <a:pt x="1710" y="1112"/>
                    <a:pt x="1710" y="1055"/>
                  </a:cubicBezTo>
                  <a:cubicBezTo>
                    <a:pt x="1710" y="987"/>
                    <a:pt x="1648" y="961"/>
                    <a:pt x="1596" y="935"/>
                  </a:cubicBezTo>
                  <a:cubicBezTo>
                    <a:pt x="1465" y="883"/>
                    <a:pt x="1330" y="836"/>
                    <a:pt x="1189" y="810"/>
                  </a:cubicBezTo>
                  <a:cubicBezTo>
                    <a:pt x="1111" y="789"/>
                    <a:pt x="1033" y="778"/>
                    <a:pt x="949" y="773"/>
                  </a:cubicBezTo>
                  <a:lnTo>
                    <a:pt x="1007" y="752"/>
                  </a:lnTo>
                  <a:cubicBezTo>
                    <a:pt x="1059" y="732"/>
                    <a:pt x="1111" y="705"/>
                    <a:pt x="1158" y="679"/>
                  </a:cubicBezTo>
                  <a:cubicBezTo>
                    <a:pt x="1205" y="653"/>
                    <a:pt x="1257" y="622"/>
                    <a:pt x="1293" y="591"/>
                  </a:cubicBezTo>
                  <a:cubicBezTo>
                    <a:pt x="1340" y="554"/>
                    <a:pt x="1392" y="523"/>
                    <a:pt x="1418" y="481"/>
                  </a:cubicBezTo>
                  <a:cubicBezTo>
                    <a:pt x="1445" y="440"/>
                    <a:pt x="1450" y="388"/>
                    <a:pt x="1424" y="351"/>
                  </a:cubicBezTo>
                  <a:cubicBezTo>
                    <a:pt x="1405" y="321"/>
                    <a:pt x="1370" y="310"/>
                    <a:pt x="1338" y="310"/>
                  </a:cubicBezTo>
                  <a:cubicBezTo>
                    <a:pt x="1326" y="310"/>
                    <a:pt x="1314" y="312"/>
                    <a:pt x="1304" y="315"/>
                  </a:cubicBezTo>
                  <a:cubicBezTo>
                    <a:pt x="1200" y="341"/>
                    <a:pt x="1106" y="419"/>
                    <a:pt x="1028" y="492"/>
                  </a:cubicBezTo>
                  <a:cubicBezTo>
                    <a:pt x="975" y="539"/>
                    <a:pt x="923" y="591"/>
                    <a:pt x="876" y="632"/>
                  </a:cubicBezTo>
                  <a:cubicBezTo>
                    <a:pt x="850" y="659"/>
                    <a:pt x="824" y="685"/>
                    <a:pt x="809" y="711"/>
                  </a:cubicBezTo>
                  <a:lnTo>
                    <a:pt x="798" y="721"/>
                  </a:lnTo>
                  <a:cubicBezTo>
                    <a:pt x="798" y="591"/>
                    <a:pt x="793" y="466"/>
                    <a:pt x="793" y="335"/>
                  </a:cubicBezTo>
                  <a:cubicBezTo>
                    <a:pt x="793" y="215"/>
                    <a:pt x="788" y="80"/>
                    <a:pt x="678" y="7"/>
                  </a:cubicBezTo>
                  <a:cubicBezTo>
                    <a:pt x="671" y="3"/>
                    <a:pt x="664" y="1"/>
                    <a:pt x="656" y="1"/>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flipH="1">
              <a:off x="4752942" y="-1914340"/>
              <a:ext cx="470177" cy="554058"/>
            </a:xfrm>
            <a:custGeom>
              <a:rect b="b" l="l" r="r" t="t"/>
              <a:pathLst>
                <a:path extrusionOk="0" fill="none" h="1856" w="1575">
                  <a:moveTo>
                    <a:pt x="1575" y="0"/>
                  </a:moveTo>
                  <a:cubicBezTo>
                    <a:pt x="1126" y="266"/>
                    <a:pt x="579" y="349"/>
                    <a:pt x="1" y="375"/>
                  </a:cubicBezTo>
                  <a:cubicBezTo>
                    <a:pt x="402" y="808"/>
                    <a:pt x="746" y="1293"/>
                    <a:pt x="1017" y="1856"/>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flipH="1">
              <a:off x="4727866" y="-1803886"/>
              <a:ext cx="495253" cy="280313"/>
            </a:xfrm>
            <a:custGeom>
              <a:rect b="b" l="l" r="r" t="t"/>
              <a:pathLst>
                <a:path extrusionOk="0" fill="none" h="939" w="1659">
                  <a:moveTo>
                    <a:pt x="1658" y="938"/>
                  </a:moveTo>
                  <a:cubicBezTo>
                    <a:pt x="1199" y="574"/>
                    <a:pt x="631" y="266"/>
                    <a:pt x="1" y="0"/>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flipH="1">
              <a:off x="4700105" y="-1960014"/>
              <a:ext cx="90453" cy="78810"/>
            </a:xfrm>
            <a:custGeom>
              <a:rect b="b" l="l" r="r" t="t"/>
              <a:pathLst>
                <a:path extrusionOk="0" h="264" w="303">
                  <a:moveTo>
                    <a:pt x="154" y="1"/>
                  </a:moveTo>
                  <a:cubicBezTo>
                    <a:pt x="110" y="1"/>
                    <a:pt x="66" y="23"/>
                    <a:pt x="42" y="59"/>
                  </a:cubicBezTo>
                  <a:cubicBezTo>
                    <a:pt x="1" y="127"/>
                    <a:pt x="16" y="200"/>
                    <a:pt x="79" y="242"/>
                  </a:cubicBezTo>
                  <a:cubicBezTo>
                    <a:pt x="101" y="257"/>
                    <a:pt x="127" y="264"/>
                    <a:pt x="151" y="264"/>
                  </a:cubicBezTo>
                  <a:cubicBezTo>
                    <a:pt x="195" y="264"/>
                    <a:pt x="238" y="242"/>
                    <a:pt x="261" y="205"/>
                  </a:cubicBezTo>
                  <a:cubicBezTo>
                    <a:pt x="303" y="143"/>
                    <a:pt x="282" y="59"/>
                    <a:pt x="225" y="23"/>
                  </a:cubicBezTo>
                  <a:cubicBezTo>
                    <a:pt x="204" y="8"/>
                    <a:pt x="179" y="1"/>
                    <a:pt x="154" y="1"/>
                  </a:cubicBezTo>
                  <a:close/>
                </a:path>
              </a:pathLst>
            </a:custGeom>
            <a:solidFill>
              <a:srgbClr val="EB6B84"/>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flipH="1">
              <a:off x="4678313" y="-1567157"/>
              <a:ext cx="91946" cy="78511"/>
            </a:xfrm>
            <a:custGeom>
              <a:rect b="b" l="l" r="r" t="t"/>
              <a:pathLst>
                <a:path extrusionOk="0" h="263" w="308">
                  <a:moveTo>
                    <a:pt x="157" y="1"/>
                  </a:moveTo>
                  <a:cubicBezTo>
                    <a:pt x="113" y="1"/>
                    <a:pt x="71" y="20"/>
                    <a:pt x="47" y="57"/>
                  </a:cubicBezTo>
                  <a:cubicBezTo>
                    <a:pt x="0" y="119"/>
                    <a:pt x="21" y="203"/>
                    <a:pt x="84" y="244"/>
                  </a:cubicBezTo>
                  <a:cubicBezTo>
                    <a:pt x="103" y="257"/>
                    <a:pt x="126" y="263"/>
                    <a:pt x="150" y="263"/>
                  </a:cubicBezTo>
                  <a:cubicBezTo>
                    <a:pt x="195" y="263"/>
                    <a:pt x="242" y="241"/>
                    <a:pt x="266" y="203"/>
                  </a:cubicBezTo>
                  <a:cubicBezTo>
                    <a:pt x="308" y="145"/>
                    <a:pt x="287" y="57"/>
                    <a:pt x="230" y="20"/>
                  </a:cubicBezTo>
                  <a:cubicBezTo>
                    <a:pt x="207" y="7"/>
                    <a:pt x="182" y="1"/>
                    <a:pt x="157" y="1"/>
                  </a:cubicBezTo>
                  <a:close/>
                </a:path>
              </a:pathLst>
            </a:custGeom>
            <a:solidFill>
              <a:srgbClr val="EB6B84"/>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flipH="1">
              <a:off x="4877428" y="-1402073"/>
              <a:ext cx="88960" cy="78810"/>
            </a:xfrm>
            <a:custGeom>
              <a:rect b="b" l="l" r="r" t="t"/>
              <a:pathLst>
                <a:path extrusionOk="0" h="264" w="298">
                  <a:moveTo>
                    <a:pt x="151" y="0"/>
                  </a:moveTo>
                  <a:cubicBezTo>
                    <a:pt x="108" y="0"/>
                    <a:pt x="64" y="21"/>
                    <a:pt x="37" y="62"/>
                  </a:cubicBezTo>
                  <a:cubicBezTo>
                    <a:pt x="1" y="124"/>
                    <a:pt x="16" y="202"/>
                    <a:pt x="79" y="244"/>
                  </a:cubicBezTo>
                  <a:cubicBezTo>
                    <a:pt x="99" y="257"/>
                    <a:pt x="123" y="263"/>
                    <a:pt x="147" y="263"/>
                  </a:cubicBezTo>
                  <a:cubicBezTo>
                    <a:pt x="190" y="263"/>
                    <a:pt x="234" y="243"/>
                    <a:pt x="261" y="202"/>
                  </a:cubicBezTo>
                  <a:cubicBezTo>
                    <a:pt x="298" y="145"/>
                    <a:pt x="277" y="62"/>
                    <a:pt x="220" y="20"/>
                  </a:cubicBezTo>
                  <a:cubicBezTo>
                    <a:pt x="199" y="7"/>
                    <a:pt x="175" y="0"/>
                    <a:pt x="151" y="0"/>
                  </a:cubicBezTo>
                  <a:close/>
                </a:path>
              </a:pathLst>
            </a:custGeom>
            <a:solidFill>
              <a:srgbClr val="EB6B84"/>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8"/>
          <p:cNvSpPr/>
          <p:nvPr/>
        </p:nvSpPr>
        <p:spPr>
          <a:xfrm>
            <a:off x="410375" y="3335219"/>
            <a:ext cx="240726" cy="239124"/>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694163" y="3574354"/>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flipH="1">
            <a:off x="8643775" y="395388"/>
            <a:ext cx="185501" cy="18550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flipH="1" rot="-1236439">
            <a:off x="8251224" y="3135865"/>
            <a:ext cx="144454" cy="142850"/>
          </a:xfrm>
          <a:custGeom>
            <a:rect b="b" l="l" r="r" t="t"/>
            <a:pathLst>
              <a:path extrusionOk="0" h="1076" w="1088">
                <a:moveTo>
                  <a:pt x="729" y="1"/>
                </a:moveTo>
                <a:cubicBezTo>
                  <a:pt x="724" y="1"/>
                  <a:pt x="718" y="1"/>
                  <a:pt x="713" y="1"/>
                </a:cubicBezTo>
                <a:cubicBezTo>
                  <a:pt x="369" y="43"/>
                  <a:pt x="582" y="601"/>
                  <a:pt x="582" y="601"/>
                </a:cubicBezTo>
                <a:cubicBezTo>
                  <a:pt x="582" y="601"/>
                  <a:pt x="485" y="582"/>
                  <a:pt x="371" y="582"/>
                </a:cubicBezTo>
                <a:cubicBezTo>
                  <a:pt x="215" y="582"/>
                  <a:pt x="26" y="617"/>
                  <a:pt x="14" y="783"/>
                </a:cubicBezTo>
                <a:cubicBezTo>
                  <a:pt x="1" y="1030"/>
                  <a:pt x="431" y="1075"/>
                  <a:pt x="751" y="1075"/>
                </a:cubicBezTo>
                <a:cubicBezTo>
                  <a:pt x="938" y="1075"/>
                  <a:pt x="1088" y="1060"/>
                  <a:pt x="1088" y="1060"/>
                </a:cubicBezTo>
                <a:cubicBezTo>
                  <a:pt x="1088" y="1060"/>
                  <a:pt x="1058" y="1"/>
                  <a:pt x="729"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flipH="1" rot="3187895">
            <a:off x="8674635" y="2162534"/>
            <a:ext cx="254630" cy="204462"/>
          </a:xfrm>
          <a:custGeom>
            <a:rect b="b" l="l" r="r" t="t"/>
            <a:pathLst>
              <a:path extrusionOk="0" h="1512" w="1883">
                <a:moveTo>
                  <a:pt x="533" y="1"/>
                </a:moveTo>
                <a:cubicBezTo>
                  <a:pt x="508" y="1"/>
                  <a:pt x="482" y="4"/>
                  <a:pt x="454" y="10"/>
                </a:cubicBezTo>
                <a:cubicBezTo>
                  <a:pt x="1" y="114"/>
                  <a:pt x="449" y="1511"/>
                  <a:pt x="449" y="1511"/>
                </a:cubicBezTo>
                <a:cubicBezTo>
                  <a:pt x="449" y="1511"/>
                  <a:pt x="1882" y="1167"/>
                  <a:pt x="1679" y="682"/>
                </a:cubicBezTo>
                <a:cubicBezTo>
                  <a:pt x="1634" y="568"/>
                  <a:pt x="1538" y="529"/>
                  <a:pt x="1427" y="529"/>
                </a:cubicBezTo>
                <a:cubicBezTo>
                  <a:pt x="1190" y="529"/>
                  <a:pt x="887" y="708"/>
                  <a:pt x="887" y="708"/>
                </a:cubicBezTo>
                <a:cubicBezTo>
                  <a:pt x="887" y="708"/>
                  <a:pt x="910" y="1"/>
                  <a:pt x="533"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flipH="1">
            <a:off x="8577645" y="3549634"/>
            <a:ext cx="132254" cy="132254"/>
          </a:xfrm>
          <a:custGeom>
            <a:rect b="b" l="l" r="r" t="t"/>
            <a:pathLst>
              <a:path extrusionOk="0" h="366" w="366">
                <a:moveTo>
                  <a:pt x="183" y="0"/>
                </a:moveTo>
                <a:cubicBezTo>
                  <a:pt x="79" y="0"/>
                  <a:pt x="1" y="84"/>
                  <a:pt x="1" y="183"/>
                </a:cubicBezTo>
                <a:cubicBezTo>
                  <a:pt x="1" y="287"/>
                  <a:pt x="79" y="365"/>
                  <a:pt x="183" y="365"/>
                </a:cubicBezTo>
                <a:cubicBezTo>
                  <a:pt x="282" y="365"/>
                  <a:pt x="366" y="287"/>
                  <a:pt x="366" y="183"/>
                </a:cubicBezTo>
                <a:cubicBezTo>
                  <a:pt x="366" y="84"/>
                  <a:pt x="282" y="0"/>
                  <a:pt x="183" y="0"/>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20" name="Shape 320"/>
        <p:cNvGrpSpPr/>
        <p:nvPr/>
      </p:nvGrpSpPr>
      <p:grpSpPr>
        <a:xfrm>
          <a:off x="0" y="0"/>
          <a:ext cx="0" cy="0"/>
          <a:chOff x="0" y="0"/>
          <a:chExt cx="0" cy="0"/>
        </a:xfrm>
      </p:grpSpPr>
      <p:sp>
        <p:nvSpPr>
          <p:cNvPr id="321" name="Google Shape;321;p9"/>
          <p:cNvSpPr txBox="1"/>
          <p:nvPr>
            <p:ph idx="1" type="body"/>
          </p:nvPr>
        </p:nvSpPr>
        <p:spPr>
          <a:xfrm>
            <a:off x="713225" y="2094275"/>
            <a:ext cx="2609400" cy="2209500"/>
          </a:xfrm>
          <a:prstGeom prst="rect">
            <a:avLst/>
          </a:prstGeom>
        </p:spPr>
        <p:txBody>
          <a:bodyPr anchorCtr="0" anchor="ctr" bIns="91425" lIns="0" spcFirstLastPara="1" rIns="91425" wrap="square" tIns="91425">
            <a:noAutofit/>
          </a:bodyPr>
          <a:lstStyle>
            <a:lvl1pPr indent="-317500" lvl="0" marL="457200" rtl="0">
              <a:spcBef>
                <a:spcPts val="0"/>
              </a:spcBef>
              <a:spcAft>
                <a:spcPts val="0"/>
              </a:spcAft>
              <a:buClr>
                <a:schemeClr val="dk1"/>
              </a:buClr>
              <a:buSzPts val="1400"/>
              <a:buChar char="●"/>
              <a:defRPr sz="14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322" name="Google Shape;322;p9"/>
          <p:cNvSpPr txBox="1"/>
          <p:nvPr>
            <p:ph type="title"/>
          </p:nvPr>
        </p:nvSpPr>
        <p:spPr>
          <a:xfrm>
            <a:off x="713225" y="925496"/>
            <a:ext cx="4476900" cy="10164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500"/>
              <a:buNone/>
              <a:defRPr sz="4500">
                <a:solidFill>
                  <a:schemeClr val="lt1"/>
                </a:solidFill>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Tree>
  </p:cSld>
  <p:clrMapOvr>
    <a:masterClrMapping/>
  </p:clrMapOvr>
  <p:extLst>
    <p:ext uri="{DCECCB84-F9BA-43D5-87BE-67443E8EF086}">
      <p15:sldGuideLst>
        <p15:guide id="1" pos="449">
          <p15:clr>
            <a:srgbClr val="FA7B17"/>
          </p15:clr>
        </p15:guide>
        <p15:guide id="2" orient="horz" pos="340">
          <p15:clr>
            <a:srgbClr val="FA7B17"/>
          </p15:clr>
        </p15:guide>
        <p15:guide id="3" orient="horz" pos="2903">
          <p15:clr>
            <a:srgbClr val="FA7B17"/>
          </p15:clr>
        </p15:guide>
        <p15:guide id="4" pos="531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F9D22D">
            <a:alpha val="46880"/>
          </a:srgbClr>
        </a:solidFill>
      </p:bgPr>
    </p:bg>
    <p:spTree>
      <p:nvGrpSpPr>
        <p:cNvPr id="323" name="Shape 323"/>
        <p:cNvGrpSpPr/>
        <p:nvPr/>
      </p:nvGrpSpPr>
      <p:grpSpPr>
        <a:xfrm>
          <a:off x="0" y="0"/>
          <a:ext cx="0" cy="0"/>
          <a:chOff x="0" y="0"/>
          <a:chExt cx="0" cy="0"/>
        </a:xfrm>
      </p:grpSpPr>
      <p:sp>
        <p:nvSpPr>
          <p:cNvPr id="324" name="Google Shape;324;p10"/>
          <p:cNvSpPr txBox="1"/>
          <p:nvPr>
            <p:ph type="title"/>
          </p:nvPr>
        </p:nvSpPr>
        <p:spPr>
          <a:xfrm>
            <a:off x="720000" y="749825"/>
            <a:ext cx="2289900" cy="36747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3700"/>
              <a:buNone/>
              <a:defRPr sz="3700">
                <a:solidFill>
                  <a:schemeClr val="accent1"/>
                </a:solidFill>
              </a:defRPr>
            </a:lvl1pPr>
            <a:lvl2pPr lvl="1" rtl="0">
              <a:spcBef>
                <a:spcPts val="0"/>
              </a:spcBef>
              <a:spcAft>
                <a:spcPts val="0"/>
              </a:spcAft>
              <a:buClr>
                <a:schemeClr val="accent1"/>
              </a:buClr>
              <a:buSzPts val="1500"/>
              <a:buNone/>
              <a:defRPr sz="1500">
                <a:solidFill>
                  <a:schemeClr val="accent1"/>
                </a:solidFill>
              </a:defRPr>
            </a:lvl2pPr>
            <a:lvl3pPr lvl="2" rtl="0">
              <a:spcBef>
                <a:spcPts val="0"/>
              </a:spcBef>
              <a:spcAft>
                <a:spcPts val="0"/>
              </a:spcAft>
              <a:buClr>
                <a:schemeClr val="accent1"/>
              </a:buClr>
              <a:buSzPts val="1500"/>
              <a:buNone/>
              <a:defRPr sz="1500">
                <a:solidFill>
                  <a:schemeClr val="accent1"/>
                </a:solidFill>
              </a:defRPr>
            </a:lvl3pPr>
            <a:lvl4pPr lvl="3" rtl="0">
              <a:spcBef>
                <a:spcPts val="0"/>
              </a:spcBef>
              <a:spcAft>
                <a:spcPts val="0"/>
              </a:spcAft>
              <a:buClr>
                <a:schemeClr val="accent1"/>
              </a:buClr>
              <a:buSzPts val="1500"/>
              <a:buNone/>
              <a:defRPr sz="1500">
                <a:solidFill>
                  <a:schemeClr val="accent1"/>
                </a:solidFill>
              </a:defRPr>
            </a:lvl4pPr>
            <a:lvl5pPr lvl="4" rtl="0">
              <a:spcBef>
                <a:spcPts val="0"/>
              </a:spcBef>
              <a:spcAft>
                <a:spcPts val="0"/>
              </a:spcAft>
              <a:buClr>
                <a:schemeClr val="accent1"/>
              </a:buClr>
              <a:buSzPts val="1500"/>
              <a:buNone/>
              <a:defRPr sz="1500">
                <a:solidFill>
                  <a:schemeClr val="accent1"/>
                </a:solidFill>
              </a:defRPr>
            </a:lvl5pPr>
            <a:lvl6pPr lvl="5" rtl="0">
              <a:spcBef>
                <a:spcPts val="0"/>
              </a:spcBef>
              <a:spcAft>
                <a:spcPts val="0"/>
              </a:spcAft>
              <a:buClr>
                <a:schemeClr val="accent1"/>
              </a:buClr>
              <a:buSzPts val="1500"/>
              <a:buNone/>
              <a:defRPr sz="1500">
                <a:solidFill>
                  <a:schemeClr val="accent1"/>
                </a:solidFill>
              </a:defRPr>
            </a:lvl6pPr>
            <a:lvl7pPr lvl="6" rtl="0">
              <a:spcBef>
                <a:spcPts val="0"/>
              </a:spcBef>
              <a:spcAft>
                <a:spcPts val="0"/>
              </a:spcAft>
              <a:buClr>
                <a:schemeClr val="accent1"/>
              </a:buClr>
              <a:buSzPts val="1500"/>
              <a:buNone/>
              <a:defRPr sz="1500">
                <a:solidFill>
                  <a:schemeClr val="accent1"/>
                </a:solidFill>
              </a:defRPr>
            </a:lvl7pPr>
            <a:lvl8pPr lvl="7" rtl="0">
              <a:spcBef>
                <a:spcPts val="0"/>
              </a:spcBef>
              <a:spcAft>
                <a:spcPts val="0"/>
              </a:spcAft>
              <a:buClr>
                <a:schemeClr val="accent1"/>
              </a:buClr>
              <a:buSzPts val="1500"/>
              <a:buNone/>
              <a:defRPr sz="1500">
                <a:solidFill>
                  <a:schemeClr val="accent1"/>
                </a:solidFill>
              </a:defRPr>
            </a:lvl8pPr>
            <a:lvl9pPr lvl="8" rtl="0">
              <a:spcBef>
                <a:spcPts val="0"/>
              </a:spcBef>
              <a:spcAft>
                <a:spcPts val="0"/>
              </a:spcAft>
              <a:buClr>
                <a:schemeClr val="accent1"/>
              </a:buClr>
              <a:buSzPts val="1500"/>
              <a:buNone/>
              <a:defRPr sz="15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33400"/>
            <a:ext cx="7711200" cy="484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374083"/>
              </a:buClr>
              <a:buSzPts val="3000"/>
              <a:buFont typeface="Bebas Neue"/>
              <a:buNone/>
              <a:defRPr b="1" sz="3000">
                <a:solidFill>
                  <a:srgbClr val="374083"/>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11200" cy="34560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374083"/>
              </a:buClr>
              <a:buSzPts val="1400"/>
              <a:buFont typeface="Roboto"/>
              <a:buChar char="●"/>
              <a:defRPr>
                <a:solidFill>
                  <a:srgbClr val="374083"/>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D22D">
            <a:alpha val="46880"/>
          </a:srgbClr>
        </a:solidFill>
      </p:bgPr>
    </p:bg>
    <p:spTree>
      <p:nvGrpSpPr>
        <p:cNvPr id="594" name="Shape 594"/>
        <p:cNvGrpSpPr/>
        <p:nvPr/>
      </p:nvGrpSpPr>
      <p:grpSpPr>
        <a:xfrm>
          <a:off x="0" y="0"/>
          <a:ext cx="0" cy="0"/>
          <a:chOff x="0" y="0"/>
          <a:chExt cx="0" cy="0"/>
        </a:xfrm>
      </p:grpSpPr>
      <p:sp>
        <p:nvSpPr>
          <p:cNvPr id="595" name="Google Shape;595;p26"/>
          <p:cNvSpPr txBox="1"/>
          <p:nvPr>
            <p:ph type="ctrTitle"/>
          </p:nvPr>
        </p:nvSpPr>
        <p:spPr>
          <a:xfrm>
            <a:off x="720000" y="691900"/>
            <a:ext cx="4290000" cy="25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PAP-Predict</a:t>
            </a:r>
            <a:endParaRPr/>
          </a:p>
        </p:txBody>
      </p:sp>
      <p:sp>
        <p:nvSpPr>
          <p:cNvPr id="596" name="Google Shape;596;p26"/>
          <p:cNvSpPr txBox="1"/>
          <p:nvPr>
            <p:ph idx="1" type="subTitle"/>
          </p:nvPr>
        </p:nvSpPr>
        <p:spPr>
          <a:xfrm>
            <a:off x="187475" y="3021550"/>
            <a:ext cx="54024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Using AI to Identify Cervical Cancer</a:t>
            </a:r>
            <a:endParaRPr sz="2400">
              <a:solidFill>
                <a:schemeClr val="dk1"/>
              </a:solidFill>
            </a:endParaRPr>
          </a:p>
          <a:p>
            <a:pPr indent="0" lvl="0" marL="0" rtl="0" algn="l">
              <a:spcBef>
                <a:spcPts val="0"/>
              </a:spcBef>
              <a:spcAft>
                <a:spcPts val="0"/>
              </a:spcAft>
              <a:buNone/>
            </a:pPr>
            <a:r>
              <a:t/>
            </a:r>
            <a:endParaRPr sz="1850"/>
          </a:p>
        </p:txBody>
      </p:sp>
      <p:cxnSp>
        <p:nvCxnSpPr>
          <p:cNvPr id="597" name="Google Shape;597;p26"/>
          <p:cNvCxnSpPr/>
          <p:nvPr/>
        </p:nvCxnSpPr>
        <p:spPr>
          <a:xfrm>
            <a:off x="846125" y="2933775"/>
            <a:ext cx="1992900" cy="0"/>
          </a:xfrm>
          <a:prstGeom prst="straightConnector1">
            <a:avLst/>
          </a:prstGeom>
          <a:noFill/>
          <a:ln cap="flat" cmpd="sng" w="19050">
            <a:solidFill>
              <a:srgbClr val="343D7C"/>
            </a:solidFill>
            <a:prstDash val="solid"/>
            <a:round/>
            <a:headEnd len="med" w="med" type="none"/>
            <a:tailEnd len="med" w="med" type="none"/>
          </a:ln>
        </p:spPr>
      </p:cxnSp>
      <p:cxnSp>
        <p:nvCxnSpPr>
          <p:cNvPr id="598" name="Google Shape;598;p26"/>
          <p:cNvCxnSpPr/>
          <p:nvPr/>
        </p:nvCxnSpPr>
        <p:spPr>
          <a:xfrm>
            <a:off x="2983675" y="2933775"/>
            <a:ext cx="757200" cy="0"/>
          </a:xfrm>
          <a:prstGeom prst="straightConnector1">
            <a:avLst/>
          </a:prstGeom>
          <a:noFill/>
          <a:ln cap="flat" cmpd="sng" w="19050">
            <a:solidFill>
              <a:srgbClr val="343D7C"/>
            </a:solidFill>
            <a:prstDash val="solid"/>
            <a:round/>
            <a:headEnd len="med" w="med" type="none"/>
            <a:tailEnd len="med" w="med" type="none"/>
          </a:ln>
        </p:spPr>
      </p:cxnSp>
      <p:grpSp>
        <p:nvGrpSpPr>
          <p:cNvPr id="599" name="Google Shape;599;p26"/>
          <p:cNvGrpSpPr/>
          <p:nvPr/>
        </p:nvGrpSpPr>
        <p:grpSpPr>
          <a:xfrm>
            <a:off x="-304800" y="158267"/>
            <a:ext cx="9207510" cy="5257118"/>
            <a:chOff x="-304800" y="158267"/>
            <a:chExt cx="9207510" cy="5257118"/>
          </a:xfrm>
        </p:grpSpPr>
        <p:sp>
          <p:nvSpPr>
            <p:cNvPr id="600" name="Google Shape;600;p26"/>
            <p:cNvSpPr/>
            <p:nvPr/>
          </p:nvSpPr>
          <p:spPr>
            <a:xfrm>
              <a:off x="-304800" y="475720"/>
              <a:ext cx="8945819" cy="4939665"/>
            </a:xfrm>
            <a:custGeom>
              <a:rect b="b" l="l" r="r" t="t"/>
              <a:pathLst>
                <a:path extrusionOk="0" h="26177" w="47407">
                  <a:moveTo>
                    <a:pt x="40119" y="2164"/>
                  </a:moveTo>
                  <a:cubicBezTo>
                    <a:pt x="40119" y="2164"/>
                    <a:pt x="42173" y="2258"/>
                    <a:pt x="42856" y="3462"/>
                  </a:cubicBezTo>
                  <a:cubicBezTo>
                    <a:pt x="42830" y="3717"/>
                    <a:pt x="42772" y="3983"/>
                    <a:pt x="42689" y="4249"/>
                  </a:cubicBezTo>
                  <a:cubicBezTo>
                    <a:pt x="42345" y="5244"/>
                    <a:pt x="41620" y="6730"/>
                    <a:pt x="40083" y="8565"/>
                  </a:cubicBezTo>
                  <a:cubicBezTo>
                    <a:pt x="39223" y="7480"/>
                    <a:pt x="38498" y="6511"/>
                    <a:pt x="38076" y="5812"/>
                  </a:cubicBezTo>
                  <a:cubicBezTo>
                    <a:pt x="37591" y="5025"/>
                    <a:pt x="37367" y="4296"/>
                    <a:pt x="37294" y="3644"/>
                  </a:cubicBezTo>
                  <a:cubicBezTo>
                    <a:pt x="37868" y="2263"/>
                    <a:pt x="40119" y="2164"/>
                    <a:pt x="40119" y="2164"/>
                  </a:cubicBezTo>
                  <a:close/>
                  <a:moveTo>
                    <a:pt x="40114" y="1"/>
                  </a:moveTo>
                  <a:cubicBezTo>
                    <a:pt x="38910" y="1"/>
                    <a:pt x="38259" y="470"/>
                    <a:pt x="38061" y="647"/>
                  </a:cubicBezTo>
                  <a:cubicBezTo>
                    <a:pt x="38071" y="637"/>
                    <a:pt x="38076" y="626"/>
                    <a:pt x="38076" y="626"/>
                  </a:cubicBezTo>
                  <a:lnTo>
                    <a:pt x="38076" y="626"/>
                  </a:lnTo>
                  <a:cubicBezTo>
                    <a:pt x="35507" y="3076"/>
                    <a:pt x="35788" y="8419"/>
                    <a:pt x="37096" y="10702"/>
                  </a:cubicBezTo>
                  <a:cubicBezTo>
                    <a:pt x="37195" y="10879"/>
                    <a:pt x="37315" y="11066"/>
                    <a:pt x="37430" y="11259"/>
                  </a:cubicBezTo>
                  <a:cubicBezTo>
                    <a:pt x="36132" y="12416"/>
                    <a:pt x="34542" y="13657"/>
                    <a:pt x="32577" y="14955"/>
                  </a:cubicBezTo>
                  <a:cubicBezTo>
                    <a:pt x="25398" y="19009"/>
                    <a:pt x="4404" y="21131"/>
                    <a:pt x="498" y="21131"/>
                  </a:cubicBezTo>
                  <a:cubicBezTo>
                    <a:pt x="346" y="21131"/>
                    <a:pt x="219" y="21127"/>
                    <a:pt x="121" y="21121"/>
                  </a:cubicBezTo>
                  <a:lnTo>
                    <a:pt x="1" y="26177"/>
                  </a:lnTo>
                  <a:cubicBezTo>
                    <a:pt x="21939" y="25421"/>
                    <a:pt x="33995" y="20605"/>
                    <a:pt x="39843" y="14898"/>
                  </a:cubicBezTo>
                  <a:cubicBezTo>
                    <a:pt x="41193" y="16857"/>
                    <a:pt x="42668" y="18942"/>
                    <a:pt x="43606" y="20396"/>
                  </a:cubicBezTo>
                  <a:cubicBezTo>
                    <a:pt x="43820" y="19417"/>
                    <a:pt x="44748" y="17895"/>
                    <a:pt x="44748" y="17895"/>
                  </a:cubicBezTo>
                  <a:lnTo>
                    <a:pt x="47406" y="17081"/>
                  </a:lnTo>
                  <a:cubicBezTo>
                    <a:pt x="47406" y="17081"/>
                    <a:pt x="45003" y="14434"/>
                    <a:pt x="42574" y="11588"/>
                  </a:cubicBezTo>
                  <a:cubicBezTo>
                    <a:pt x="42720" y="11369"/>
                    <a:pt x="42856" y="11155"/>
                    <a:pt x="42986" y="10936"/>
                  </a:cubicBezTo>
                  <a:cubicBezTo>
                    <a:pt x="44576" y="8278"/>
                    <a:pt x="44727" y="3086"/>
                    <a:pt x="42163" y="637"/>
                  </a:cubicBezTo>
                  <a:lnTo>
                    <a:pt x="42163" y="637"/>
                  </a:lnTo>
                  <a:cubicBezTo>
                    <a:pt x="42163" y="637"/>
                    <a:pt x="42168" y="642"/>
                    <a:pt x="42173" y="652"/>
                  </a:cubicBezTo>
                  <a:cubicBezTo>
                    <a:pt x="41970" y="480"/>
                    <a:pt x="41329" y="1"/>
                    <a:pt x="40114" y="1"/>
                  </a:cubicBezTo>
                  <a:close/>
                </a:path>
              </a:pathLst>
            </a:custGeom>
            <a:solidFill>
              <a:srgbClr val="374083">
                <a:alpha val="263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6657067" y="400050"/>
              <a:ext cx="1216754" cy="724051"/>
            </a:xfrm>
            <a:custGeom>
              <a:rect b="b" l="l" r="r" t="t"/>
              <a:pathLst>
                <a:path extrusionOk="0" h="3837" w="6448">
                  <a:moveTo>
                    <a:pt x="3221" y="0"/>
                  </a:moveTo>
                  <a:cubicBezTo>
                    <a:pt x="1736" y="0"/>
                    <a:pt x="1100" y="715"/>
                    <a:pt x="1100" y="715"/>
                  </a:cubicBezTo>
                  <a:cubicBezTo>
                    <a:pt x="255" y="1575"/>
                    <a:pt x="0" y="3514"/>
                    <a:pt x="328" y="3837"/>
                  </a:cubicBezTo>
                  <a:cubicBezTo>
                    <a:pt x="761" y="2273"/>
                    <a:pt x="3221" y="2164"/>
                    <a:pt x="3221" y="2164"/>
                  </a:cubicBezTo>
                  <a:cubicBezTo>
                    <a:pt x="3221" y="2164"/>
                    <a:pt x="5687" y="2268"/>
                    <a:pt x="6114" y="3837"/>
                  </a:cubicBezTo>
                  <a:cubicBezTo>
                    <a:pt x="6448" y="3514"/>
                    <a:pt x="6187" y="1569"/>
                    <a:pt x="5348" y="715"/>
                  </a:cubicBezTo>
                  <a:cubicBezTo>
                    <a:pt x="5348" y="715"/>
                    <a:pt x="4707" y="0"/>
                    <a:pt x="3221"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rot="2699853">
              <a:off x="6335560" y="340603"/>
              <a:ext cx="1574546" cy="2556063"/>
            </a:xfrm>
            <a:custGeom>
              <a:rect b="b" l="l" r="r" t="t"/>
              <a:pathLst>
                <a:path extrusionOk="0" h="12388" w="7631">
                  <a:moveTo>
                    <a:pt x="1442" y="0"/>
                  </a:moveTo>
                  <a:cubicBezTo>
                    <a:pt x="1426" y="0"/>
                    <a:pt x="1409" y="1"/>
                    <a:pt x="1392" y="4"/>
                  </a:cubicBezTo>
                  <a:cubicBezTo>
                    <a:pt x="1251" y="30"/>
                    <a:pt x="1173" y="140"/>
                    <a:pt x="1137" y="280"/>
                  </a:cubicBezTo>
                  <a:cubicBezTo>
                    <a:pt x="1074" y="567"/>
                    <a:pt x="1079" y="869"/>
                    <a:pt x="1132" y="1166"/>
                  </a:cubicBezTo>
                  <a:cubicBezTo>
                    <a:pt x="1189" y="1495"/>
                    <a:pt x="1314" y="1818"/>
                    <a:pt x="1496" y="2094"/>
                  </a:cubicBezTo>
                  <a:lnTo>
                    <a:pt x="1517" y="2115"/>
                  </a:lnTo>
                  <a:cubicBezTo>
                    <a:pt x="1622" y="2548"/>
                    <a:pt x="1783" y="2970"/>
                    <a:pt x="1981" y="3366"/>
                  </a:cubicBezTo>
                  <a:cubicBezTo>
                    <a:pt x="2075" y="3564"/>
                    <a:pt x="2190" y="3757"/>
                    <a:pt x="2299" y="3945"/>
                  </a:cubicBezTo>
                  <a:cubicBezTo>
                    <a:pt x="2012" y="3762"/>
                    <a:pt x="1721" y="3580"/>
                    <a:pt x="1423" y="3413"/>
                  </a:cubicBezTo>
                  <a:cubicBezTo>
                    <a:pt x="1128" y="3243"/>
                    <a:pt x="796" y="3029"/>
                    <a:pt x="445" y="3029"/>
                  </a:cubicBezTo>
                  <a:cubicBezTo>
                    <a:pt x="419" y="3029"/>
                    <a:pt x="392" y="3030"/>
                    <a:pt x="365" y="3032"/>
                  </a:cubicBezTo>
                  <a:cubicBezTo>
                    <a:pt x="219" y="3048"/>
                    <a:pt x="27" y="3105"/>
                    <a:pt x="6" y="3283"/>
                  </a:cubicBezTo>
                  <a:cubicBezTo>
                    <a:pt x="1" y="3366"/>
                    <a:pt x="53" y="3444"/>
                    <a:pt x="105" y="3512"/>
                  </a:cubicBezTo>
                  <a:cubicBezTo>
                    <a:pt x="157" y="3574"/>
                    <a:pt x="214" y="3632"/>
                    <a:pt x="277" y="3684"/>
                  </a:cubicBezTo>
                  <a:cubicBezTo>
                    <a:pt x="558" y="3908"/>
                    <a:pt x="913" y="4007"/>
                    <a:pt x="1257" y="4059"/>
                  </a:cubicBezTo>
                  <a:cubicBezTo>
                    <a:pt x="1470" y="4090"/>
                    <a:pt x="1694" y="4111"/>
                    <a:pt x="1908" y="4143"/>
                  </a:cubicBezTo>
                  <a:cubicBezTo>
                    <a:pt x="2117" y="4174"/>
                    <a:pt x="2320" y="4226"/>
                    <a:pt x="2518" y="4294"/>
                  </a:cubicBezTo>
                  <a:cubicBezTo>
                    <a:pt x="2799" y="4711"/>
                    <a:pt x="3117" y="5102"/>
                    <a:pt x="3446" y="5482"/>
                  </a:cubicBezTo>
                  <a:cubicBezTo>
                    <a:pt x="3456" y="5503"/>
                    <a:pt x="3472" y="5519"/>
                    <a:pt x="3493" y="5534"/>
                  </a:cubicBezTo>
                  <a:cubicBezTo>
                    <a:pt x="3289" y="5388"/>
                    <a:pt x="3076" y="5242"/>
                    <a:pt x="2852" y="5117"/>
                  </a:cubicBezTo>
                  <a:cubicBezTo>
                    <a:pt x="2685" y="5029"/>
                    <a:pt x="2508" y="4945"/>
                    <a:pt x="2325" y="4878"/>
                  </a:cubicBezTo>
                  <a:cubicBezTo>
                    <a:pt x="2166" y="4826"/>
                    <a:pt x="1985" y="4766"/>
                    <a:pt x="1810" y="4766"/>
                  </a:cubicBezTo>
                  <a:cubicBezTo>
                    <a:pt x="1790" y="4766"/>
                    <a:pt x="1771" y="4767"/>
                    <a:pt x="1752" y="4768"/>
                  </a:cubicBezTo>
                  <a:cubicBezTo>
                    <a:pt x="1590" y="4773"/>
                    <a:pt x="1413" y="4851"/>
                    <a:pt x="1340" y="5008"/>
                  </a:cubicBezTo>
                  <a:cubicBezTo>
                    <a:pt x="1278" y="5159"/>
                    <a:pt x="1319" y="5326"/>
                    <a:pt x="1418" y="5446"/>
                  </a:cubicBezTo>
                  <a:cubicBezTo>
                    <a:pt x="1522" y="5576"/>
                    <a:pt x="1700" y="5639"/>
                    <a:pt x="1861" y="5675"/>
                  </a:cubicBezTo>
                  <a:cubicBezTo>
                    <a:pt x="2065" y="5711"/>
                    <a:pt x="2273" y="5717"/>
                    <a:pt x="2482" y="5727"/>
                  </a:cubicBezTo>
                  <a:cubicBezTo>
                    <a:pt x="2945" y="5743"/>
                    <a:pt x="3399" y="5831"/>
                    <a:pt x="3842" y="5967"/>
                  </a:cubicBezTo>
                  <a:cubicBezTo>
                    <a:pt x="3850" y="5969"/>
                    <a:pt x="3855" y="5971"/>
                    <a:pt x="3860" y="5971"/>
                  </a:cubicBezTo>
                  <a:cubicBezTo>
                    <a:pt x="3864" y="5971"/>
                    <a:pt x="3868" y="5969"/>
                    <a:pt x="3873" y="5967"/>
                  </a:cubicBezTo>
                  <a:cubicBezTo>
                    <a:pt x="4316" y="6472"/>
                    <a:pt x="4770" y="6983"/>
                    <a:pt x="5171" y="7515"/>
                  </a:cubicBezTo>
                  <a:lnTo>
                    <a:pt x="5385" y="7812"/>
                  </a:lnTo>
                  <a:cubicBezTo>
                    <a:pt x="5166" y="7661"/>
                    <a:pt x="4936" y="7536"/>
                    <a:pt x="4697" y="7421"/>
                  </a:cubicBezTo>
                  <a:cubicBezTo>
                    <a:pt x="4362" y="7254"/>
                    <a:pt x="3993" y="7071"/>
                    <a:pt x="3608" y="7071"/>
                  </a:cubicBezTo>
                  <a:cubicBezTo>
                    <a:pt x="3597" y="7071"/>
                    <a:pt x="3587" y="7072"/>
                    <a:pt x="3576" y="7072"/>
                  </a:cubicBezTo>
                  <a:cubicBezTo>
                    <a:pt x="3420" y="7072"/>
                    <a:pt x="3206" y="7108"/>
                    <a:pt x="3128" y="7265"/>
                  </a:cubicBezTo>
                  <a:cubicBezTo>
                    <a:pt x="3050" y="7421"/>
                    <a:pt x="3133" y="7604"/>
                    <a:pt x="3248" y="7708"/>
                  </a:cubicBezTo>
                  <a:cubicBezTo>
                    <a:pt x="3373" y="7817"/>
                    <a:pt x="3545" y="7880"/>
                    <a:pt x="3706" y="7927"/>
                  </a:cubicBezTo>
                  <a:cubicBezTo>
                    <a:pt x="3894" y="7979"/>
                    <a:pt x="4092" y="8010"/>
                    <a:pt x="4280" y="8036"/>
                  </a:cubicBezTo>
                  <a:cubicBezTo>
                    <a:pt x="4723" y="8099"/>
                    <a:pt x="5166" y="8109"/>
                    <a:pt x="5604" y="8213"/>
                  </a:cubicBezTo>
                  <a:cubicBezTo>
                    <a:pt x="5608" y="8215"/>
                    <a:pt x="5612" y="8215"/>
                    <a:pt x="5617" y="8215"/>
                  </a:cubicBezTo>
                  <a:cubicBezTo>
                    <a:pt x="5630" y="8215"/>
                    <a:pt x="5644" y="8211"/>
                    <a:pt x="5656" y="8203"/>
                  </a:cubicBezTo>
                  <a:cubicBezTo>
                    <a:pt x="5958" y="8672"/>
                    <a:pt x="6240" y="9157"/>
                    <a:pt x="6490" y="9662"/>
                  </a:cubicBezTo>
                  <a:cubicBezTo>
                    <a:pt x="6557" y="9808"/>
                    <a:pt x="6630" y="9960"/>
                    <a:pt x="6698" y="10111"/>
                  </a:cubicBezTo>
                  <a:cubicBezTo>
                    <a:pt x="6620" y="10053"/>
                    <a:pt x="6542" y="9991"/>
                    <a:pt x="6464" y="9928"/>
                  </a:cubicBezTo>
                  <a:cubicBezTo>
                    <a:pt x="6344" y="9824"/>
                    <a:pt x="6245" y="9704"/>
                    <a:pt x="6135" y="9600"/>
                  </a:cubicBezTo>
                  <a:cubicBezTo>
                    <a:pt x="6021" y="9490"/>
                    <a:pt x="5896" y="9407"/>
                    <a:pt x="5750" y="9334"/>
                  </a:cubicBezTo>
                  <a:cubicBezTo>
                    <a:pt x="5609" y="9261"/>
                    <a:pt x="5458" y="9183"/>
                    <a:pt x="5296" y="9167"/>
                  </a:cubicBezTo>
                  <a:cubicBezTo>
                    <a:pt x="5278" y="9165"/>
                    <a:pt x="5261" y="9164"/>
                    <a:pt x="5242" y="9164"/>
                  </a:cubicBezTo>
                  <a:cubicBezTo>
                    <a:pt x="5128" y="9164"/>
                    <a:pt x="5009" y="9207"/>
                    <a:pt x="4942" y="9298"/>
                  </a:cubicBezTo>
                  <a:cubicBezTo>
                    <a:pt x="4858" y="9412"/>
                    <a:pt x="4874" y="9574"/>
                    <a:pt x="4952" y="9694"/>
                  </a:cubicBezTo>
                  <a:cubicBezTo>
                    <a:pt x="5108" y="9939"/>
                    <a:pt x="5437" y="10064"/>
                    <a:pt x="5708" y="10137"/>
                  </a:cubicBezTo>
                  <a:cubicBezTo>
                    <a:pt x="6062" y="10236"/>
                    <a:pt x="6448" y="10262"/>
                    <a:pt x="6792" y="10403"/>
                  </a:cubicBezTo>
                  <a:cubicBezTo>
                    <a:pt x="6808" y="10408"/>
                    <a:pt x="6813" y="10408"/>
                    <a:pt x="6829" y="10408"/>
                  </a:cubicBezTo>
                  <a:cubicBezTo>
                    <a:pt x="7042" y="10929"/>
                    <a:pt x="7230" y="11466"/>
                    <a:pt x="7381" y="12013"/>
                  </a:cubicBezTo>
                  <a:cubicBezTo>
                    <a:pt x="7407" y="12117"/>
                    <a:pt x="7433" y="12216"/>
                    <a:pt x="7459" y="12321"/>
                  </a:cubicBezTo>
                  <a:cubicBezTo>
                    <a:pt x="7475" y="12368"/>
                    <a:pt x="7511" y="12388"/>
                    <a:pt x="7545" y="12388"/>
                  </a:cubicBezTo>
                  <a:cubicBezTo>
                    <a:pt x="7590" y="12388"/>
                    <a:pt x="7630" y="12353"/>
                    <a:pt x="7616" y="12300"/>
                  </a:cubicBezTo>
                  <a:cubicBezTo>
                    <a:pt x="7412" y="11487"/>
                    <a:pt x="7126" y="10700"/>
                    <a:pt x="6776" y="9933"/>
                  </a:cubicBezTo>
                  <a:cubicBezTo>
                    <a:pt x="6729" y="9834"/>
                    <a:pt x="6683" y="9730"/>
                    <a:pt x="6630" y="9636"/>
                  </a:cubicBezTo>
                  <a:cubicBezTo>
                    <a:pt x="6630" y="9631"/>
                    <a:pt x="6636" y="9631"/>
                    <a:pt x="6636" y="9621"/>
                  </a:cubicBezTo>
                  <a:cubicBezTo>
                    <a:pt x="6651" y="9464"/>
                    <a:pt x="6630" y="9298"/>
                    <a:pt x="6625" y="9141"/>
                  </a:cubicBezTo>
                  <a:cubicBezTo>
                    <a:pt x="6620" y="8980"/>
                    <a:pt x="6625" y="8818"/>
                    <a:pt x="6657" y="8656"/>
                  </a:cubicBezTo>
                  <a:cubicBezTo>
                    <a:pt x="6709" y="8375"/>
                    <a:pt x="6802" y="8078"/>
                    <a:pt x="6709" y="7791"/>
                  </a:cubicBezTo>
                  <a:cubicBezTo>
                    <a:pt x="6677" y="7687"/>
                    <a:pt x="6604" y="7525"/>
                    <a:pt x="6474" y="7515"/>
                  </a:cubicBezTo>
                  <a:cubicBezTo>
                    <a:pt x="6471" y="7515"/>
                    <a:pt x="6468" y="7515"/>
                    <a:pt x="6465" y="7515"/>
                  </a:cubicBezTo>
                  <a:cubicBezTo>
                    <a:pt x="6344" y="7515"/>
                    <a:pt x="6238" y="7621"/>
                    <a:pt x="6182" y="7718"/>
                  </a:cubicBezTo>
                  <a:cubicBezTo>
                    <a:pt x="6026" y="7974"/>
                    <a:pt x="6088" y="8271"/>
                    <a:pt x="6141" y="8547"/>
                  </a:cubicBezTo>
                  <a:lnTo>
                    <a:pt x="6203" y="8818"/>
                  </a:lnTo>
                  <a:cubicBezTo>
                    <a:pt x="5995" y="8453"/>
                    <a:pt x="5765" y="8099"/>
                    <a:pt x="5515" y="7749"/>
                  </a:cubicBezTo>
                  <a:cubicBezTo>
                    <a:pt x="5437" y="7645"/>
                    <a:pt x="5359" y="7536"/>
                    <a:pt x="5280" y="7432"/>
                  </a:cubicBezTo>
                  <a:cubicBezTo>
                    <a:pt x="5280" y="7426"/>
                    <a:pt x="5291" y="7421"/>
                    <a:pt x="5291" y="7405"/>
                  </a:cubicBezTo>
                  <a:cubicBezTo>
                    <a:pt x="5265" y="7035"/>
                    <a:pt x="5228" y="6655"/>
                    <a:pt x="5228" y="6285"/>
                  </a:cubicBezTo>
                  <a:cubicBezTo>
                    <a:pt x="5228" y="6102"/>
                    <a:pt x="5254" y="5920"/>
                    <a:pt x="5275" y="5738"/>
                  </a:cubicBezTo>
                  <a:cubicBezTo>
                    <a:pt x="5296" y="5571"/>
                    <a:pt x="5307" y="5394"/>
                    <a:pt x="5249" y="5232"/>
                  </a:cubicBezTo>
                  <a:cubicBezTo>
                    <a:pt x="5204" y="5111"/>
                    <a:pt x="5124" y="4960"/>
                    <a:pt x="4982" y="4960"/>
                  </a:cubicBezTo>
                  <a:cubicBezTo>
                    <a:pt x="4977" y="4960"/>
                    <a:pt x="4973" y="4961"/>
                    <a:pt x="4968" y="4961"/>
                  </a:cubicBezTo>
                  <a:cubicBezTo>
                    <a:pt x="4832" y="4971"/>
                    <a:pt x="4723" y="5107"/>
                    <a:pt x="4655" y="5216"/>
                  </a:cubicBezTo>
                  <a:cubicBezTo>
                    <a:pt x="4499" y="5508"/>
                    <a:pt x="4551" y="5889"/>
                    <a:pt x="4619" y="6201"/>
                  </a:cubicBezTo>
                  <a:cubicBezTo>
                    <a:pt x="4671" y="6441"/>
                    <a:pt x="4754" y="6676"/>
                    <a:pt x="4858" y="6905"/>
                  </a:cubicBezTo>
                  <a:cubicBezTo>
                    <a:pt x="4535" y="6509"/>
                    <a:pt x="4186" y="6118"/>
                    <a:pt x="3847" y="5727"/>
                  </a:cubicBezTo>
                  <a:cubicBezTo>
                    <a:pt x="3759" y="5623"/>
                    <a:pt x="3665" y="5519"/>
                    <a:pt x="3576" y="5404"/>
                  </a:cubicBezTo>
                  <a:cubicBezTo>
                    <a:pt x="3550" y="5206"/>
                    <a:pt x="3607" y="5003"/>
                    <a:pt x="3639" y="4805"/>
                  </a:cubicBezTo>
                  <a:cubicBezTo>
                    <a:pt x="3675" y="4606"/>
                    <a:pt x="3701" y="4398"/>
                    <a:pt x="3717" y="4195"/>
                  </a:cubicBezTo>
                  <a:cubicBezTo>
                    <a:pt x="3738" y="3986"/>
                    <a:pt x="3759" y="3783"/>
                    <a:pt x="3769" y="3574"/>
                  </a:cubicBezTo>
                  <a:cubicBezTo>
                    <a:pt x="3785" y="3392"/>
                    <a:pt x="3805" y="3199"/>
                    <a:pt x="3727" y="3027"/>
                  </a:cubicBezTo>
                  <a:cubicBezTo>
                    <a:pt x="3663" y="2898"/>
                    <a:pt x="3536" y="2797"/>
                    <a:pt x="3389" y="2797"/>
                  </a:cubicBezTo>
                  <a:cubicBezTo>
                    <a:pt x="3382" y="2797"/>
                    <a:pt x="3375" y="2797"/>
                    <a:pt x="3368" y="2798"/>
                  </a:cubicBezTo>
                  <a:cubicBezTo>
                    <a:pt x="3196" y="2813"/>
                    <a:pt x="3060" y="2949"/>
                    <a:pt x="2977" y="3084"/>
                  </a:cubicBezTo>
                  <a:cubicBezTo>
                    <a:pt x="2773" y="3397"/>
                    <a:pt x="2794" y="3809"/>
                    <a:pt x="2878" y="4163"/>
                  </a:cubicBezTo>
                  <a:cubicBezTo>
                    <a:pt x="2935" y="4403"/>
                    <a:pt x="3029" y="4643"/>
                    <a:pt x="3133" y="4872"/>
                  </a:cubicBezTo>
                  <a:cubicBezTo>
                    <a:pt x="2857" y="4528"/>
                    <a:pt x="2607" y="4174"/>
                    <a:pt x="2372" y="3799"/>
                  </a:cubicBezTo>
                  <a:cubicBezTo>
                    <a:pt x="2382" y="3627"/>
                    <a:pt x="2409" y="3460"/>
                    <a:pt x="2461" y="3293"/>
                  </a:cubicBezTo>
                  <a:cubicBezTo>
                    <a:pt x="2518" y="3111"/>
                    <a:pt x="2596" y="2944"/>
                    <a:pt x="2685" y="2772"/>
                  </a:cubicBezTo>
                  <a:cubicBezTo>
                    <a:pt x="2768" y="2605"/>
                    <a:pt x="2857" y="2443"/>
                    <a:pt x="2935" y="2266"/>
                  </a:cubicBezTo>
                  <a:cubicBezTo>
                    <a:pt x="3008" y="2094"/>
                    <a:pt x="3091" y="1912"/>
                    <a:pt x="3107" y="1724"/>
                  </a:cubicBezTo>
                  <a:cubicBezTo>
                    <a:pt x="3112" y="1568"/>
                    <a:pt x="3039" y="1401"/>
                    <a:pt x="2893" y="1338"/>
                  </a:cubicBezTo>
                  <a:cubicBezTo>
                    <a:pt x="2851" y="1322"/>
                    <a:pt x="2807" y="1315"/>
                    <a:pt x="2764" y="1315"/>
                  </a:cubicBezTo>
                  <a:cubicBezTo>
                    <a:pt x="2654" y="1315"/>
                    <a:pt x="2547" y="1363"/>
                    <a:pt x="2461" y="1437"/>
                  </a:cubicBezTo>
                  <a:cubicBezTo>
                    <a:pt x="2336" y="1547"/>
                    <a:pt x="2257" y="1703"/>
                    <a:pt x="2205" y="1854"/>
                  </a:cubicBezTo>
                  <a:cubicBezTo>
                    <a:pt x="2148" y="2026"/>
                    <a:pt x="2122" y="2198"/>
                    <a:pt x="2117" y="2376"/>
                  </a:cubicBezTo>
                  <a:cubicBezTo>
                    <a:pt x="2101" y="2756"/>
                    <a:pt x="2169" y="3126"/>
                    <a:pt x="2200" y="3501"/>
                  </a:cubicBezTo>
                  <a:cubicBezTo>
                    <a:pt x="1945" y="3048"/>
                    <a:pt x="1752" y="2563"/>
                    <a:pt x="1622" y="2063"/>
                  </a:cubicBezTo>
                  <a:cubicBezTo>
                    <a:pt x="1622" y="2058"/>
                    <a:pt x="1622" y="2042"/>
                    <a:pt x="1616" y="2037"/>
                  </a:cubicBezTo>
                  <a:lnTo>
                    <a:pt x="1616" y="2032"/>
                  </a:lnTo>
                  <a:cubicBezTo>
                    <a:pt x="1616" y="1995"/>
                    <a:pt x="1616" y="1959"/>
                    <a:pt x="1622" y="1922"/>
                  </a:cubicBezTo>
                  <a:cubicBezTo>
                    <a:pt x="1632" y="1828"/>
                    <a:pt x="1642" y="1729"/>
                    <a:pt x="1653" y="1641"/>
                  </a:cubicBezTo>
                  <a:cubicBezTo>
                    <a:pt x="1674" y="1463"/>
                    <a:pt x="1694" y="1281"/>
                    <a:pt x="1710" y="1104"/>
                  </a:cubicBezTo>
                  <a:cubicBezTo>
                    <a:pt x="1731" y="932"/>
                    <a:pt x="1757" y="749"/>
                    <a:pt x="1778" y="572"/>
                  </a:cubicBezTo>
                  <a:cubicBezTo>
                    <a:pt x="1788" y="426"/>
                    <a:pt x="1809" y="270"/>
                    <a:pt x="1721" y="150"/>
                  </a:cubicBezTo>
                  <a:cubicBezTo>
                    <a:pt x="1657" y="59"/>
                    <a:pt x="1554" y="0"/>
                    <a:pt x="1442"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6511388" y="629137"/>
              <a:ext cx="2108939" cy="3589310"/>
            </a:xfrm>
            <a:custGeom>
              <a:rect b="b" l="l" r="r" t="t"/>
              <a:pathLst>
                <a:path extrusionOk="0" h="19021" w="11176">
                  <a:moveTo>
                    <a:pt x="1517" y="1"/>
                  </a:moveTo>
                  <a:cubicBezTo>
                    <a:pt x="663" y="1095"/>
                    <a:pt x="162" y="2675"/>
                    <a:pt x="79" y="4520"/>
                  </a:cubicBezTo>
                  <a:cubicBezTo>
                    <a:pt x="1" y="6355"/>
                    <a:pt x="371" y="8299"/>
                    <a:pt x="1033" y="9456"/>
                  </a:cubicBezTo>
                  <a:cubicBezTo>
                    <a:pt x="1809" y="10816"/>
                    <a:pt x="3362" y="13047"/>
                    <a:pt x="4858" y="15205"/>
                  </a:cubicBezTo>
                  <a:cubicBezTo>
                    <a:pt x="5844" y="16623"/>
                    <a:pt x="6782" y="17968"/>
                    <a:pt x="7464" y="19021"/>
                  </a:cubicBezTo>
                  <a:cubicBezTo>
                    <a:pt x="7736" y="18056"/>
                    <a:pt x="8543" y="16712"/>
                    <a:pt x="8580" y="16649"/>
                  </a:cubicBezTo>
                  <a:lnTo>
                    <a:pt x="8596" y="16633"/>
                  </a:lnTo>
                  <a:lnTo>
                    <a:pt x="11176" y="15836"/>
                  </a:lnTo>
                  <a:cubicBezTo>
                    <a:pt x="10409" y="14997"/>
                    <a:pt x="3628" y="7470"/>
                    <a:pt x="1903" y="4635"/>
                  </a:cubicBezTo>
                  <a:cubicBezTo>
                    <a:pt x="939" y="3061"/>
                    <a:pt x="991" y="1711"/>
                    <a:pt x="1205" y="861"/>
                  </a:cubicBezTo>
                  <a:cubicBezTo>
                    <a:pt x="1288" y="517"/>
                    <a:pt x="1408" y="230"/>
                    <a:pt x="1517" y="1"/>
                  </a:cubicBezTo>
                  <a:close/>
                </a:path>
              </a:pathLst>
            </a:custGeom>
            <a:solidFill>
              <a:srgbClr val="5D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6395334" y="520066"/>
              <a:ext cx="2246692" cy="3729894"/>
            </a:xfrm>
            <a:custGeom>
              <a:rect b="b" l="l" r="r" t="t"/>
              <a:pathLst>
                <a:path extrusionOk="0" h="19766" w="11906">
                  <a:moveTo>
                    <a:pt x="1846" y="1116"/>
                  </a:moveTo>
                  <a:lnTo>
                    <a:pt x="1846" y="1116"/>
                  </a:lnTo>
                  <a:cubicBezTo>
                    <a:pt x="1814" y="1215"/>
                    <a:pt x="1778" y="1319"/>
                    <a:pt x="1757" y="1428"/>
                  </a:cubicBezTo>
                  <a:cubicBezTo>
                    <a:pt x="1538" y="2289"/>
                    <a:pt x="1486" y="3649"/>
                    <a:pt x="2456" y="5249"/>
                  </a:cubicBezTo>
                  <a:cubicBezTo>
                    <a:pt x="4139" y="8017"/>
                    <a:pt x="10644" y="15241"/>
                    <a:pt x="11671" y="16383"/>
                  </a:cubicBezTo>
                  <a:lnTo>
                    <a:pt x="9211" y="17138"/>
                  </a:lnTo>
                  <a:lnTo>
                    <a:pt x="9164" y="17149"/>
                  </a:lnTo>
                  <a:lnTo>
                    <a:pt x="9138" y="17196"/>
                  </a:lnTo>
                  <a:cubicBezTo>
                    <a:pt x="9106" y="17253"/>
                    <a:pt x="8361" y="18488"/>
                    <a:pt x="8053" y="19453"/>
                  </a:cubicBezTo>
                  <a:cubicBezTo>
                    <a:pt x="7376" y="18415"/>
                    <a:pt x="6469" y="17118"/>
                    <a:pt x="5526" y="15752"/>
                  </a:cubicBezTo>
                  <a:cubicBezTo>
                    <a:pt x="4030" y="13594"/>
                    <a:pt x="2476" y="11363"/>
                    <a:pt x="1700" y="10008"/>
                  </a:cubicBezTo>
                  <a:cubicBezTo>
                    <a:pt x="1043" y="8856"/>
                    <a:pt x="673" y="6933"/>
                    <a:pt x="756" y="5103"/>
                  </a:cubicBezTo>
                  <a:cubicBezTo>
                    <a:pt x="829" y="3534"/>
                    <a:pt x="1210" y="2158"/>
                    <a:pt x="1846" y="1116"/>
                  </a:cubicBezTo>
                  <a:close/>
                  <a:moveTo>
                    <a:pt x="2570" y="0"/>
                  </a:moveTo>
                  <a:lnTo>
                    <a:pt x="2570" y="0"/>
                  </a:lnTo>
                  <a:cubicBezTo>
                    <a:pt x="1" y="2450"/>
                    <a:pt x="282" y="7793"/>
                    <a:pt x="1590" y="10076"/>
                  </a:cubicBezTo>
                  <a:cubicBezTo>
                    <a:pt x="2893" y="12364"/>
                    <a:pt x="6396" y="17112"/>
                    <a:pt x="8106" y="19765"/>
                  </a:cubicBezTo>
                  <a:cubicBezTo>
                    <a:pt x="8319" y="18785"/>
                    <a:pt x="9247" y="17263"/>
                    <a:pt x="9247" y="17263"/>
                  </a:cubicBezTo>
                  <a:lnTo>
                    <a:pt x="11905" y="16445"/>
                  </a:lnTo>
                  <a:cubicBezTo>
                    <a:pt x="11905" y="16445"/>
                    <a:pt x="4405" y="8199"/>
                    <a:pt x="2570" y="5181"/>
                  </a:cubicBezTo>
                  <a:cubicBezTo>
                    <a:pt x="730" y="2159"/>
                    <a:pt x="2570" y="1"/>
                    <a:pt x="2570"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6748400" y="1997433"/>
              <a:ext cx="1011257" cy="1241474"/>
            </a:xfrm>
            <a:custGeom>
              <a:rect b="b" l="l" r="r" t="t"/>
              <a:pathLst>
                <a:path extrusionOk="0" h="6579" w="5359">
                  <a:moveTo>
                    <a:pt x="2607" y="0"/>
                  </a:moveTo>
                  <a:cubicBezTo>
                    <a:pt x="1924" y="834"/>
                    <a:pt x="1069" y="1752"/>
                    <a:pt x="1" y="2721"/>
                  </a:cubicBezTo>
                  <a:cubicBezTo>
                    <a:pt x="595" y="3701"/>
                    <a:pt x="1434" y="4936"/>
                    <a:pt x="2388" y="6307"/>
                  </a:cubicBezTo>
                  <a:cubicBezTo>
                    <a:pt x="2393" y="6291"/>
                    <a:pt x="2404" y="6286"/>
                    <a:pt x="2414" y="6271"/>
                  </a:cubicBezTo>
                  <a:cubicBezTo>
                    <a:pt x="2482" y="6375"/>
                    <a:pt x="2555" y="6474"/>
                    <a:pt x="2628" y="6578"/>
                  </a:cubicBezTo>
                  <a:cubicBezTo>
                    <a:pt x="3665" y="5525"/>
                    <a:pt x="4593" y="4493"/>
                    <a:pt x="5359" y="3294"/>
                  </a:cubicBezTo>
                  <a:cubicBezTo>
                    <a:pt x="5270" y="3206"/>
                    <a:pt x="5150" y="3060"/>
                    <a:pt x="5072" y="2961"/>
                  </a:cubicBezTo>
                  <a:cubicBezTo>
                    <a:pt x="4890" y="2747"/>
                    <a:pt x="4707" y="2539"/>
                    <a:pt x="4530" y="2325"/>
                  </a:cubicBezTo>
                  <a:cubicBezTo>
                    <a:pt x="3941" y="1616"/>
                    <a:pt x="3368" y="892"/>
                    <a:pt x="2831" y="224"/>
                  </a:cubicBezTo>
                  <a:lnTo>
                    <a:pt x="2815" y="240"/>
                  </a:lnTo>
                  <a:cubicBezTo>
                    <a:pt x="2737" y="141"/>
                    <a:pt x="2685" y="94"/>
                    <a:pt x="2607" y="0"/>
                  </a:cubicBezTo>
                  <a:close/>
                </a:path>
              </a:pathLst>
            </a:custGeom>
            <a:solidFill>
              <a:srgbClr val="3E79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8609957" y="1528388"/>
              <a:ext cx="205308" cy="203044"/>
            </a:xfrm>
            <a:custGeom>
              <a:rect b="b" l="l" r="r" t="t"/>
              <a:pathLst>
                <a:path extrusionOk="0" h="1076" w="1088">
                  <a:moveTo>
                    <a:pt x="359" y="0"/>
                  </a:moveTo>
                  <a:cubicBezTo>
                    <a:pt x="31" y="0"/>
                    <a:pt x="0" y="1059"/>
                    <a:pt x="0" y="1059"/>
                  </a:cubicBezTo>
                  <a:cubicBezTo>
                    <a:pt x="0" y="1059"/>
                    <a:pt x="150" y="1075"/>
                    <a:pt x="338" y="1075"/>
                  </a:cubicBezTo>
                  <a:cubicBezTo>
                    <a:pt x="657" y="1075"/>
                    <a:pt x="1087" y="1030"/>
                    <a:pt x="1074" y="783"/>
                  </a:cubicBezTo>
                  <a:cubicBezTo>
                    <a:pt x="1065" y="617"/>
                    <a:pt x="876" y="582"/>
                    <a:pt x="718" y="582"/>
                  </a:cubicBezTo>
                  <a:cubicBezTo>
                    <a:pt x="604" y="582"/>
                    <a:pt x="506" y="601"/>
                    <a:pt x="506" y="601"/>
                  </a:cubicBezTo>
                  <a:cubicBezTo>
                    <a:pt x="506" y="601"/>
                    <a:pt x="720" y="43"/>
                    <a:pt x="376" y="1"/>
                  </a:cubicBezTo>
                  <a:cubicBezTo>
                    <a:pt x="370" y="1"/>
                    <a:pt x="364" y="0"/>
                    <a:pt x="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6105938" y="1997433"/>
              <a:ext cx="183041" cy="310982"/>
            </a:xfrm>
            <a:custGeom>
              <a:rect b="b" l="l" r="r" t="t"/>
              <a:pathLst>
                <a:path extrusionOk="0" h="1648" w="970">
                  <a:moveTo>
                    <a:pt x="485" y="0"/>
                  </a:moveTo>
                  <a:cubicBezTo>
                    <a:pt x="475" y="57"/>
                    <a:pt x="370" y="704"/>
                    <a:pt x="0" y="787"/>
                  </a:cubicBezTo>
                  <a:cubicBezTo>
                    <a:pt x="52" y="798"/>
                    <a:pt x="485" y="970"/>
                    <a:pt x="485" y="1647"/>
                  </a:cubicBezTo>
                  <a:lnTo>
                    <a:pt x="485" y="1642"/>
                  </a:lnTo>
                  <a:cubicBezTo>
                    <a:pt x="490" y="1585"/>
                    <a:pt x="600" y="876"/>
                    <a:pt x="970" y="787"/>
                  </a:cubicBezTo>
                  <a:cubicBezTo>
                    <a:pt x="923" y="782"/>
                    <a:pt x="485" y="547"/>
                    <a:pt x="4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6308418" y="2239352"/>
              <a:ext cx="98691" cy="98503"/>
            </a:xfrm>
            <a:custGeom>
              <a:rect b="b" l="l" r="r" t="t"/>
              <a:pathLst>
                <a:path extrusionOk="0" h="522" w="523">
                  <a:moveTo>
                    <a:pt x="262" y="0"/>
                  </a:moveTo>
                  <a:cubicBezTo>
                    <a:pt x="262" y="0"/>
                    <a:pt x="225" y="89"/>
                    <a:pt x="220" y="219"/>
                  </a:cubicBezTo>
                  <a:cubicBezTo>
                    <a:pt x="152" y="224"/>
                    <a:pt x="79" y="235"/>
                    <a:pt x="1" y="261"/>
                  </a:cubicBezTo>
                  <a:cubicBezTo>
                    <a:pt x="1" y="261"/>
                    <a:pt x="90" y="303"/>
                    <a:pt x="220" y="308"/>
                  </a:cubicBezTo>
                  <a:cubicBezTo>
                    <a:pt x="225" y="376"/>
                    <a:pt x="236" y="443"/>
                    <a:pt x="262" y="522"/>
                  </a:cubicBezTo>
                  <a:cubicBezTo>
                    <a:pt x="262" y="522"/>
                    <a:pt x="303" y="438"/>
                    <a:pt x="309" y="308"/>
                  </a:cubicBezTo>
                  <a:cubicBezTo>
                    <a:pt x="376" y="303"/>
                    <a:pt x="444" y="287"/>
                    <a:pt x="522" y="261"/>
                  </a:cubicBezTo>
                  <a:cubicBezTo>
                    <a:pt x="522" y="261"/>
                    <a:pt x="439" y="224"/>
                    <a:pt x="309" y="219"/>
                  </a:cubicBezTo>
                  <a:cubicBezTo>
                    <a:pt x="303" y="151"/>
                    <a:pt x="288" y="78"/>
                    <a:pt x="2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8160850" y="1595399"/>
              <a:ext cx="186061" cy="312114"/>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8305399" y="2160662"/>
              <a:ext cx="98503" cy="98503"/>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8314077" y="1247701"/>
              <a:ext cx="165492" cy="164360"/>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5687127" y="3101920"/>
              <a:ext cx="396653" cy="214177"/>
            </a:xfrm>
            <a:custGeom>
              <a:rect b="b" l="l" r="r" t="t"/>
              <a:pathLst>
                <a:path extrusionOk="0" h="1135" w="2102">
                  <a:moveTo>
                    <a:pt x="1491" y="1"/>
                  </a:moveTo>
                  <a:cubicBezTo>
                    <a:pt x="1179" y="220"/>
                    <a:pt x="861" y="433"/>
                    <a:pt x="538" y="647"/>
                  </a:cubicBezTo>
                  <a:cubicBezTo>
                    <a:pt x="355" y="746"/>
                    <a:pt x="178" y="845"/>
                    <a:pt x="1" y="939"/>
                  </a:cubicBezTo>
                  <a:cubicBezTo>
                    <a:pt x="6" y="944"/>
                    <a:pt x="22" y="944"/>
                    <a:pt x="27" y="954"/>
                  </a:cubicBezTo>
                  <a:lnTo>
                    <a:pt x="69" y="975"/>
                  </a:lnTo>
                  <a:cubicBezTo>
                    <a:pt x="84" y="986"/>
                    <a:pt x="105" y="991"/>
                    <a:pt x="126" y="1001"/>
                  </a:cubicBezTo>
                  <a:cubicBezTo>
                    <a:pt x="142" y="1007"/>
                    <a:pt x="152" y="1007"/>
                    <a:pt x="168" y="1012"/>
                  </a:cubicBezTo>
                  <a:cubicBezTo>
                    <a:pt x="183" y="1017"/>
                    <a:pt x="209" y="1022"/>
                    <a:pt x="230" y="1033"/>
                  </a:cubicBezTo>
                  <a:cubicBezTo>
                    <a:pt x="246" y="1033"/>
                    <a:pt x="251" y="1038"/>
                    <a:pt x="261" y="1038"/>
                  </a:cubicBezTo>
                  <a:lnTo>
                    <a:pt x="360" y="1059"/>
                  </a:lnTo>
                  <a:cubicBezTo>
                    <a:pt x="731" y="1115"/>
                    <a:pt x="1051" y="1134"/>
                    <a:pt x="1312" y="1134"/>
                  </a:cubicBezTo>
                  <a:cubicBezTo>
                    <a:pt x="1818" y="1134"/>
                    <a:pt x="2101" y="1064"/>
                    <a:pt x="2101" y="1064"/>
                  </a:cubicBezTo>
                  <a:cubicBezTo>
                    <a:pt x="2101" y="1064"/>
                    <a:pt x="2101" y="1033"/>
                    <a:pt x="2091" y="975"/>
                  </a:cubicBezTo>
                  <a:cubicBezTo>
                    <a:pt x="2070" y="793"/>
                    <a:pt x="1955" y="376"/>
                    <a:pt x="1491"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6209873" y="1719168"/>
              <a:ext cx="124921" cy="109447"/>
            </a:xfrm>
            <a:custGeom>
              <a:rect b="b" l="l" r="r" t="t"/>
              <a:pathLst>
                <a:path extrusionOk="0" h="580" w="662">
                  <a:moveTo>
                    <a:pt x="459" y="1"/>
                  </a:moveTo>
                  <a:cubicBezTo>
                    <a:pt x="458" y="1"/>
                    <a:pt x="456" y="1"/>
                    <a:pt x="454" y="1"/>
                  </a:cubicBezTo>
                  <a:cubicBezTo>
                    <a:pt x="298" y="6"/>
                    <a:pt x="350" y="298"/>
                    <a:pt x="350" y="298"/>
                  </a:cubicBezTo>
                  <a:cubicBezTo>
                    <a:pt x="350" y="298"/>
                    <a:pt x="250" y="256"/>
                    <a:pt x="162" y="256"/>
                  </a:cubicBezTo>
                  <a:cubicBezTo>
                    <a:pt x="97" y="256"/>
                    <a:pt x="38" y="278"/>
                    <a:pt x="27" y="355"/>
                  </a:cubicBezTo>
                  <a:cubicBezTo>
                    <a:pt x="1" y="538"/>
                    <a:pt x="584" y="579"/>
                    <a:pt x="584" y="579"/>
                  </a:cubicBezTo>
                  <a:cubicBezTo>
                    <a:pt x="584" y="579"/>
                    <a:pt x="661" y="1"/>
                    <a:pt x="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5608568" y="2905741"/>
              <a:ext cx="161341" cy="109825"/>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5888794" y="2805917"/>
              <a:ext cx="98503" cy="98503"/>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5712733" y="2661369"/>
              <a:ext cx="64159" cy="64159"/>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8133406" y="2615073"/>
              <a:ext cx="64159" cy="64159"/>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8364742" y="4154284"/>
              <a:ext cx="64159" cy="64159"/>
            </a:xfrm>
            <a:custGeom>
              <a:rect b="b" l="l" r="r" t="t"/>
              <a:pathLst>
                <a:path extrusionOk="0" h="340" w="340">
                  <a:moveTo>
                    <a:pt x="160" y="73"/>
                  </a:moveTo>
                  <a:cubicBezTo>
                    <a:pt x="163" y="73"/>
                    <a:pt x="165" y="73"/>
                    <a:pt x="168" y="74"/>
                  </a:cubicBezTo>
                  <a:cubicBezTo>
                    <a:pt x="220" y="74"/>
                    <a:pt x="267" y="121"/>
                    <a:pt x="267" y="173"/>
                  </a:cubicBezTo>
                  <a:cubicBezTo>
                    <a:pt x="267" y="225"/>
                    <a:pt x="220" y="272"/>
                    <a:pt x="168" y="272"/>
                  </a:cubicBezTo>
                  <a:cubicBezTo>
                    <a:pt x="121" y="272"/>
                    <a:pt x="74" y="225"/>
                    <a:pt x="74" y="173"/>
                  </a:cubicBezTo>
                  <a:cubicBezTo>
                    <a:pt x="74" y="118"/>
                    <a:pt x="116" y="73"/>
                    <a:pt x="160" y="73"/>
                  </a:cubicBezTo>
                  <a:close/>
                  <a:moveTo>
                    <a:pt x="173" y="1"/>
                  </a:moveTo>
                  <a:cubicBezTo>
                    <a:pt x="79" y="1"/>
                    <a:pt x="1" y="79"/>
                    <a:pt x="1" y="173"/>
                  </a:cubicBezTo>
                  <a:cubicBezTo>
                    <a:pt x="1" y="261"/>
                    <a:pt x="79" y="339"/>
                    <a:pt x="173" y="339"/>
                  </a:cubicBezTo>
                  <a:cubicBezTo>
                    <a:pt x="261" y="339"/>
                    <a:pt x="340" y="261"/>
                    <a:pt x="340" y="173"/>
                  </a:cubicBezTo>
                  <a:cubicBezTo>
                    <a:pt x="340" y="79"/>
                    <a:pt x="261" y="1"/>
                    <a:pt x="1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7216206" y="3970153"/>
              <a:ext cx="98503" cy="98691"/>
            </a:xfrm>
            <a:custGeom>
              <a:rect b="b" l="l" r="r" t="t"/>
              <a:pathLst>
                <a:path extrusionOk="0" h="523" w="522">
                  <a:moveTo>
                    <a:pt x="261" y="1"/>
                  </a:moveTo>
                  <a:cubicBezTo>
                    <a:pt x="261" y="1"/>
                    <a:pt x="219" y="84"/>
                    <a:pt x="214" y="215"/>
                  </a:cubicBezTo>
                  <a:cubicBezTo>
                    <a:pt x="152" y="220"/>
                    <a:pt x="79" y="235"/>
                    <a:pt x="0" y="262"/>
                  </a:cubicBezTo>
                  <a:cubicBezTo>
                    <a:pt x="0" y="262"/>
                    <a:pt x="84" y="298"/>
                    <a:pt x="214" y="308"/>
                  </a:cubicBezTo>
                  <a:cubicBezTo>
                    <a:pt x="219" y="371"/>
                    <a:pt x="235" y="444"/>
                    <a:pt x="261" y="522"/>
                  </a:cubicBezTo>
                  <a:cubicBezTo>
                    <a:pt x="261" y="522"/>
                    <a:pt x="298" y="439"/>
                    <a:pt x="308" y="308"/>
                  </a:cubicBezTo>
                  <a:cubicBezTo>
                    <a:pt x="370" y="298"/>
                    <a:pt x="443" y="288"/>
                    <a:pt x="522" y="262"/>
                  </a:cubicBezTo>
                  <a:cubicBezTo>
                    <a:pt x="522" y="262"/>
                    <a:pt x="438" y="220"/>
                    <a:pt x="308" y="215"/>
                  </a:cubicBezTo>
                  <a:cubicBezTo>
                    <a:pt x="298"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78544" y="520066"/>
              <a:ext cx="8246299" cy="4636798"/>
            </a:xfrm>
            <a:custGeom>
              <a:rect b="b" l="l" r="r" t="t"/>
              <a:pathLst>
                <a:path extrusionOk="0" h="24572" w="43700">
                  <a:moveTo>
                    <a:pt x="41646" y="1027"/>
                  </a:moveTo>
                  <a:lnTo>
                    <a:pt x="41646" y="1027"/>
                  </a:lnTo>
                  <a:cubicBezTo>
                    <a:pt x="42371" y="2122"/>
                    <a:pt x="42824" y="3566"/>
                    <a:pt x="42929" y="5161"/>
                  </a:cubicBezTo>
                  <a:cubicBezTo>
                    <a:pt x="43059" y="7178"/>
                    <a:pt x="42595" y="9065"/>
                    <a:pt x="41698" y="10227"/>
                  </a:cubicBezTo>
                  <a:cubicBezTo>
                    <a:pt x="39593" y="12937"/>
                    <a:pt x="36987" y="15272"/>
                    <a:pt x="33958" y="17175"/>
                  </a:cubicBezTo>
                  <a:cubicBezTo>
                    <a:pt x="31123" y="18957"/>
                    <a:pt x="27813" y="20422"/>
                    <a:pt x="24128" y="21527"/>
                  </a:cubicBezTo>
                  <a:cubicBezTo>
                    <a:pt x="17675" y="23466"/>
                    <a:pt x="9831" y="24415"/>
                    <a:pt x="142" y="24430"/>
                  </a:cubicBezTo>
                  <a:lnTo>
                    <a:pt x="142" y="19312"/>
                  </a:lnTo>
                  <a:cubicBezTo>
                    <a:pt x="360" y="19328"/>
                    <a:pt x="652" y="19328"/>
                    <a:pt x="1012" y="19328"/>
                  </a:cubicBezTo>
                  <a:cubicBezTo>
                    <a:pt x="4989" y="19328"/>
                    <a:pt x="15846" y="18749"/>
                    <a:pt x="23998" y="16951"/>
                  </a:cubicBezTo>
                  <a:cubicBezTo>
                    <a:pt x="29241" y="15794"/>
                    <a:pt x="33964" y="13208"/>
                    <a:pt x="37664" y="9461"/>
                  </a:cubicBezTo>
                  <a:cubicBezTo>
                    <a:pt x="40145" y="6948"/>
                    <a:pt x="41188" y="4916"/>
                    <a:pt x="41620" y="3649"/>
                  </a:cubicBezTo>
                  <a:lnTo>
                    <a:pt x="41704" y="3394"/>
                  </a:lnTo>
                  <a:lnTo>
                    <a:pt x="41693" y="3404"/>
                  </a:lnTo>
                  <a:cubicBezTo>
                    <a:pt x="41938" y="2393"/>
                    <a:pt x="41761" y="1470"/>
                    <a:pt x="41646" y="1027"/>
                  </a:cubicBezTo>
                  <a:close/>
                  <a:moveTo>
                    <a:pt x="40964" y="0"/>
                  </a:moveTo>
                  <a:lnTo>
                    <a:pt x="40964" y="0"/>
                  </a:lnTo>
                  <a:cubicBezTo>
                    <a:pt x="40964" y="1"/>
                    <a:pt x="41209" y="287"/>
                    <a:pt x="41438" y="803"/>
                  </a:cubicBezTo>
                  <a:cubicBezTo>
                    <a:pt x="41443" y="824"/>
                    <a:pt x="41949" y="2179"/>
                    <a:pt x="41490" y="3618"/>
                  </a:cubicBezTo>
                  <a:cubicBezTo>
                    <a:pt x="41057" y="4869"/>
                    <a:pt x="40031" y="6881"/>
                    <a:pt x="37560" y="9382"/>
                  </a:cubicBezTo>
                  <a:cubicBezTo>
                    <a:pt x="33854" y="13135"/>
                    <a:pt x="29111" y="15700"/>
                    <a:pt x="23956" y="16831"/>
                  </a:cubicBezTo>
                  <a:cubicBezTo>
                    <a:pt x="15669" y="18655"/>
                    <a:pt x="4676" y="19202"/>
                    <a:pt x="996" y="19202"/>
                  </a:cubicBezTo>
                  <a:cubicBezTo>
                    <a:pt x="553" y="19202"/>
                    <a:pt x="214" y="19197"/>
                    <a:pt x="1" y="19182"/>
                  </a:cubicBezTo>
                  <a:lnTo>
                    <a:pt x="1" y="24571"/>
                  </a:lnTo>
                  <a:cubicBezTo>
                    <a:pt x="17456" y="24550"/>
                    <a:pt x="33031" y="21574"/>
                    <a:pt x="41798" y="10305"/>
                  </a:cubicBezTo>
                  <a:cubicBezTo>
                    <a:pt x="43700" y="7860"/>
                    <a:pt x="43528" y="2445"/>
                    <a:pt x="40964"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7002049" y="3541027"/>
              <a:ext cx="205324" cy="348195"/>
            </a:xfrm>
            <a:custGeom>
              <a:rect b="b" l="l" r="r" t="t"/>
              <a:pathLst>
                <a:path extrusionOk="0" h="2274" w="1341">
                  <a:moveTo>
                    <a:pt x="663" y="1"/>
                  </a:moveTo>
                  <a:cubicBezTo>
                    <a:pt x="652" y="84"/>
                    <a:pt x="517" y="965"/>
                    <a:pt x="1" y="1085"/>
                  </a:cubicBezTo>
                  <a:lnTo>
                    <a:pt x="16" y="1095"/>
                  </a:lnTo>
                  <a:cubicBezTo>
                    <a:pt x="74" y="1106"/>
                    <a:pt x="668" y="1346"/>
                    <a:pt x="668" y="2273"/>
                  </a:cubicBezTo>
                  <a:lnTo>
                    <a:pt x="668" y="2268"/>
                  </a:lnTo>
                  <a:cubicBezTo>
                    <a:pt x="673" y="2180"/>
                    <a:pt x="830" y="1210"/>
                    <a:pt x="1340" y="1085"/>
                  </a:cubicBezTo>
                  <a:lnTo>
                    <a:pt x="1330" y="1085"/>
                  </a:lnTo>
                  <a:cubicBezTo>
                    <a:pt x="1273" y="1075"/>
                    <a:pt x="663" y="757"/>
                    <a:pt x="6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4644288" y="1093933"/>
              <a:ext cx="183041" cy="310982"/>
            </a:xfrm>
            <a:custGeom>
              <a:rect b="b" l="l" r="r" t="t"/>
              <a:pathLst>
                <a:path extrusionOk="0" h="1648" w="970">
                  <a:moveTo>
                    <a:pt x="485" y="0"/>
                  </a:moveTo>
                  <a:cubicBezTo>
                    <a:pt x="475" y="57"/>
                    <a:pt x="370" y="704"/>
                    <a:pt x="0" y="787"/>
                  </a:cubicBezTo>
                  <a:cubicBezTo>
                    <a:pt x="52" y="798"/>
                    <a:pt x="485" y="970"/>
                    <a:pt x="485" y="1647"/>
                  </a:cubicBezTo>
                  <a:lnTo>
                    <a:pt x="485" y="1642"/>
                  </a:lnTo>
                  <a:cubicBezTo>
                    <a:pt x="490" y="1585"/>
                    <a:pt x="600" y="876"/>
                    <a:pt x="970" y="787"/>
                  </a:cubicBezTo>
                  <a:cubicBezTo>
                    <a:pt x="923" y="782"/>
                    <a:pt x="485" y="547"/>
                    <a:pt x="4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4918893" y="1200177"/>
              <a:ext cx="98691" cy="98503"/>
            </a:xfrm>
            <a:custGeom>
              <a:rect b="b" l="l" r="r" t="t"/>
              <a:pathLst>
                <a:path extrusionOk="0" h="522" w="523">
                  <a:moveTo>
                    <a:pt x="262" y="0"/>
                  </a:moveTo>
                  <a:cubicBezTo>
                    <a:pt x="262" y="0"/>
                    <a:pt x="225" y="89"/>
                    <a:pt x="220" y="219"/>
                  </a:cubicBezTo>
                  <a:cubicBezTo>
                    <a:pt x="152" y="224"/>
                    <a:pt x="79" y="235"/>
                    <a:pt x="1" y="261"/>
                  </a:cubicBezTo>
                  <a:cubicBezTo>
                    <a:pt x="1" y="261"/>
                    <a:pt x="90" y="303"/>
                    <a:pt x="220" y="308"/>
                  </a:cubicBezTo>
                  <a:cubicBezTo>
                    <a:pt x="225" y="376"/>
                    <a:pt x="236" y="443"/>
                    <a:pt x="262" y="522"/>
                  </a:cubicBezTo>
                  <a:cubicBezTo>
                    <a:pt x="262" y="522"/>
                    <a:pt x="303" y="438"/>
                    <a:pt x="309" y="308"/>
                  </a:cubicBezTo>
                  <a:cubicBezTo>
                    <a:pt x="376" y="303"/>
                    <a:pt x="444" y="287"/>
                    <a:pt x="522" y="261"/>
                  </a:cubicBezTo>
                  <a:cubicBezTo>
                    <a:pt x="522" y="261"/>
                    <a:pt x="439" y="224"/>
                    <a:pt x="309" y="219"/>
                  </a:cubicBezTo>
                  <a:cubicBezTo>
                    <a:pt x="303" y="151"/>
                    <a:pt x="288" y="78"/>
                    <a:pt x="2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flipH="1" rot="4573912">
              <a:off x="8517752" y="3887946"/>
              <a:ext cx="214143" cy="211783"/>
            </a:xfrm>
            <a:custGeom>
              <a:rect b="b" l="l" r="r" t="t"/>
              <a:pathLst>
                <a:path extrusionOk="0" h="1076" w="1088">
                  <a:moveTo>
                    <a:pt x="359" y="0"/>
                  </a:moveTo>
                  <a:cubicBezTo>
                    <a:pt x="31" y="0"/>
                    <a:pt x="0" y="1059"/>
                    <a:pt x="0" y="1059"/>
                  </a:cubicBezTo>
                  <a:cubicBezTo>
                    <a:pt x="0" y="1059"/>
                    <a:pt x="150" y="1075"/>
                    <a:pt x="338" y="1075"/>
                  </a:cubicBezTo>
                  <a:cubicBezTo>
                    <a:pt x="657" y="1075"/>
                    <a:pt x="1087" y="1030"/>
                    <a:pt x="1074" y="783"/>
                  </a:cubicBezTo>
                  <a:cubicBezTo>
                    <a:pt x="1065" y="617"/>
                    <a:pt x="876" y="582"/>
                    <a:pt x="718" y="582"/>
                  </a:cubicBezTo>
                  <a:cubicBezTo>
                    <a:pt x="604" y="582"/>
                    <a:pt x="506" y="601"/>
                    <a:pt x="506" y="601"/>
                  </a:cubicBezTo>
                  <a:cubicBezTo>
                    <a:pt x="506" y="601"/>
                    <a:pt x="720" y="43"/>
                    <a:pt x="376" y="1"/>
                  </a:cubicBezTo>
                  <a:cubicBezTo>
                    <a:pt x="370" y="1"/>
                    <a:pt x="364" y="0"/>
                    <a:pt x="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rot="1485475">
              <a:off x="8291103" y="2362352"/>
              <a:ext cx="336972" cy="871369"/>
            </a:xfrm>
            <a:custGeom>
              <a:rect b="b" l="l" r="r" t="t"/>
              <a:pathLst>
                <a:path extrusionOk="0" fill="none" h="6850" w="2649">
                  <a:moveTo>
                    <a:pt x="1" y="0"/>
                  </a:moveTo>
                  <a:cubicBezTo>
                    <a:pt x="1" y="0"/>
                    <a:pt x="2649" y="3326"/>
                    <a:pt x="1121" y="6849"/>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rot="1485475">
              <a:off x="8433754" y="2322095"/>
              <a:ext cx="117412" cy="111306"/>
            </a:xfrm>
            <a:custGeom>
              <a:rect b="b" l="l" r="r" t="t"/>
              <a:pathLst>
                <a:path extrusionOk="0" h="875" w="923">
                  <a:moveTo>
                    <a:pt x="401" y="0"/>
                  </a:moveTo>
                  <a:cubicBezTo>
                    <a:pt x="329" y="0"/>
                    <a:pt x="258" y="25"/>
                    <a:pt x="193" y="74"/>
                  </a:cubicBezTo>
                  <a:cubicBezTo>
                    <a:pt x="21" y="205"/>
                    <a:pt x="0" y="413"/>
                    <a:pt x="162" y="637"/>
                  </a:cubicBezTo>
                  <a:cubicBezTo>
                    <a:pt x="273" y="784"/>
                    <a:pt x="428" y="874"/>
                    <a:pt x="570" y="874"/>
                  </a:cubicBezTo>
                  <a:cubicBezTo>
                    <a:pt x="635" y="874"/>
                    <a:pt x="697" y="855"/>
                    <a:pt x="751" y="814"/>
                  </a:cubicBezTo>
                  <a:cubicBezTo>
                    <a:pt x="923" y="684"/>
                    <a:pt x="907" y="413"/>
                    <a:pt x="740" y="199"/>
                  </a:cubicBezTo>
                  <a:cubicBezTo>
                    <a:pt x="640" y="67"/>
                    <a:pt x="519" y="0"/>
                    <a:pt x="401"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rot="1485475">
              <a:off x="8530253" y="2534203"/>
              <a:ext cx="189157" cy="411261"/>
            </a:xfrm>
            <a:custGeom>
              <a:rect b="b" l="l" r="r" t="t"/>
              <a:pathLst>
                <a:path extrusionOk="0" fill="none" h="3233" w="1487">
                  <a:moveTo>
                    <a:pt x="1304" y="1"/>
                  </a:moveTo>
                  <a:cubicBezTo>
                    <a:pt x="1304" y="1"/>
                    <a:pt x="1486" y="1783"/>
                    <a:pt x="1" y="3232"/>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rot="1485475">
              <a:off x="8612918" y="2801675"/>
              <a:ext cx="89681" cy="15392"/>
            </a:xfrm>
            <a:custGeom>
              <a:rect b="b" l="l" r="r" t="t"/>
              <a:pathLst>
                <a:path extrusionOk="0" fill="none" h="121" w="705">
                  <a:moveTo>
                    <a:pt x="704" y="1"/>
                  </a:moveTo>
                  <a:cubicBezTo>
                    <a:pt x="704" y="1"/>
                    <a:pt x="355" y="74"/>
                    <a:pt x="0" y="121"/>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rot="1485475">
              <a:off x="8351113" y="1962634"/>
              <a:ext cx="377933" cy="394088"/>
            </a:xfrm>
            <a:custGeom>
              <a:rect b="b" l="l" r="r" t="t"/>
              <a:pathLst>
                <a:path extrusionOk="0" h="3098" w="2971">
                  <a:moveTo>
                    <a:pt x="1583" y="1"/>
                  </a:moveTo>
                  <a:cubicBezTo>
                    <a:pt x="1259" y="1"/>
                    <a:pt x="926" y="170"/>
                    <a:pt x="667" y="543"/>
                  </a:cubicBezTo>
                  <a:cubicBezTo>
                    <a:pt x="0" y="1487"/>
                    <a:pt x="2257" y="3097"/>
                    <a:pt x="2257" y="3097"/>
                  </a:cubicBezTo>
                  <a:cubicBezTo>
                    <a:pt x="2257" y="3097"/>
                    <a:pt x="2971" y="2263"/>
                    <a:pt x="2726" y="1111"/>
                  </a:cubicBezTo>
                  <a:cubicBezTo>
                    <a:pt x="2574" y="413"/>
                    <a:pt x="2089" y="1"/>
                    <a:pt x="158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rot="1485475">
              <a:off x="8062369" y="2101791"/>
              <a:ext cx="417112" cy="246019"/>
            </a:xfrm>
            <a:custGeom>
              <a:rect b="b" l="l" r="r" t="t"/>
              <a:pathLst>
                <a:path extrusionOk="0" h="1934" w="3279">
                  <a:moveTo>
                    <a:pt x="1175" y="1"/>
                  </a:moveTo>
                  <a:cubicBezTo>
                    <a:pt x="1045" y="1"/>
                    <a:pt x="923" y="29"/>
                    <a:pt x="813" y="91"/>
                  </a:cubicBezTo>
                  <a:cubicBezTo>
                    <a:pt x="0" y="549"/>
                    <a:pt x="21" y="1347"/>
                    <a:pt x="1282" y="1769"/>
                  </a:cubicBezTo>
                  <a:cubicBezTo>
                    <a:pt x="1649" y="1891"/>
                    <a:pt x="1970" y="1934"/>
                    <a:pt x="2242" y="1934"/>
                  </a:cubicBezTo>
                  <a:cubicBezTo>
                    <a:pt x="2912" y="1934"/>
                    <a:pt x="3279" y="1670"/>
                    <a:pt x="3279" y="1670"/>
                  </a:cubicBezTo>
                  <a:cubicBezTo>
                    <a:pt x="3193" y="1164"/>
                    <a:pt x="2019" y="1"/>
                    <a:pt x="1175"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rot="1485475">
              <a:off x="8282993" y="1947086"/>
              <a:ext cx="387219" cy="288888"/>
            </a:xfrm>
            <a:custGeom>
              <a:rect b="b" l="l" r="r" t="t"/>
              <a:pathLst>
                <a:path extrusionOk="0" h="2271" w="3044">
                  <a:moveTo>
                    <a:pt x="1420" y="0"/>
                  </a:moveTo>
                  <a:cubicBezTo>
                    <a:pt x="719" y="0"/>
                    <a:pt x="0" y="508"/>
                    <a:pt x="47" y="1226"/>
                  </a:cubicBezTo>
                  <a:cubicBezTo>
                    <a:pt x="86" y="1874"/>
                    <a:pt x="855" y="2270"/>
                    <a:pt x="1588" y="2270"/>
                  </a:cubicBezTo>
                  <a:cubicBezTo>
                    <a:pt x="2034" y="2270"/>
                    <a:pt x="2467" y="2124"/>
                    <a:pt x="2716" y="1799"/>
                  </a:cubicBezTo>
                  <a:cubicBezTo>
                    <a:pt x="2716" y="1799"/>
                    <a:pt x="3044" y="1095"/>
                    <a:pt x="2288" y="340"/>
                  </a:cubicBezTo>
                  <a:cubicBezTo>
                    <a:pt x="2051" y="104"/>
                    <a:pt x="1738" y="0"/>
                    <a:pt x="1420"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rot="1485475">
              <a:off x="8157506" y="1966755"/>
              <a:ext cx="243347" cy="287107"/>
            </a:xfrm>
            <a:custGeom>
              <a:rect b="b" l="l" r="r" t="t"/>
              <a:pathLst>
                <a:path extrusionOk="0" h="2257" w="1913">
                  <a:moveTo>
                    <a:pt x="997" y="0"/>
                  </a:moveTo>
                  <a:cubicBezTo>
                    <a:pt x="981" y="0"/>
                    <a:pt x="965" y="1"/>
                    <a:pt x="949" y="2"/>
                  </a:cubicBezTo>
                  <a:cubicBezTo>
                    <a:pt x="0" y="65"/>
                    <a:pt x="125" y="1237"/>
                    <a:pt x="855" y="1957"/>
                  </a:cubicBezTo>
                  <a:cubicBezTo>
                    <a:pt x="1085" y="2180"/>
                    <a:pt x="1275" y="2256"/>
                    <a:pt x="1427" y="2256"/>
                  </a:cubicBezTo>
                  <a:cubicBezTo>
                    <a:pt x="1759" y="2256"/>
                    <a:pt x="1913" y="1894"/>
                    <a:pt x="1913" y="1894"/>
                  </a:cubicBezTo>
                  <a:cubicBezTo>
                    <a:pt x="1913" y="1894"/>
                    <a:pt x="1903" y="0"/>
                    <a:pt x="99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rot="1485475">
              <a:off x="8442542" y="2009970"/>
              <a:ext cx="260393" cy="356435"/>
            </a:xfrm>
            <a:custGeom>
              <a:rect b="b" l="l" r="r" t="t"/>
              <a:pathLst>
                <a:path extrusionOk="0" h="2802" w="2047">
                  <a:moveTo>
                    <a:pt x="723" y="0"/>
                  </a:moveTo>
                  <a:cubicBezTo>
                    <a:pt x="276" y="0"/>
                    <a:pt x="1" y="920"/>
                    <a:pt x="233" y="1555"/>
                  </a:cubicBezTo>
                  <a:cubicBezTo>
                    <a:pt x="561" y="2436"/>
                    <a:pt x="1317" y="2801"/>
                    <a:pt x="1317" y="2801"/>
                  </a:cubicBezTo>
                  <a:cubicBezTo>
                    <a:pt x="1317" y="2801"/>
                    <a:pt x="2046" y="1769"/>
                    <a:pt x="1312" y="503"/>
                  </a:cubicBezTo>
                  <a:cubicBezTo>
                    <a:pt x="1102" y="143"/>
                    <a:pt x="899" y="0"/>
                    <a:pt x="723"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rot="1485475">
              <a:off x="8138237" y="2149256"/>
              <a:ext cx="385565" cy="210019"/>
            </a:xfrm>
            <a:custGeom>
              <a:rect b="b" l="l" r="r" t="t"/>
              <a:pathLst>
                <a:path extrusionOk="0" h="1651" w="3031">
                  <a:moveTo>
                    <a:pt x="601" y="0"/>
                  </a:moveTo>
                  <a:cubicBezTo>
                    <a:pt x="0" y="0"/>
                    <a:pt x="31" y="827"/>
                    <a:pt x="726" y="1266"/>
                  </a:cubicBezTo>
                  <a:cubicBezTo>
                    <a:pt x="1232" y="1553"/>
                    <a:pt x="1650" y="1650"/>
                    <a:pt x="1986" y="1650"/>
                  </a:cubicBezTo>
                  <a:cubicBezTo>
                    <a:pt x="2692" y="1650"/>
                    <a:pt x="3030" y="1219"/>
                    <a:pt x="3030" y="1219"/>
                  </a:cubicBezTo>
                  <a:cubicBezTo>
                    <a:pt x="3030" y="1219"/>
                    <a:pt x="2248" y="724"/>
                    <a:pt x="1133" y="156"/>
                  </a:cubicBezTo>
                  <a:cubicBezTo>
                    <a:pt x="920" y="47"/>
                    <a:pt x="743" y="0"/>
                    <a:pt x="601"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rot="1485475">
              <a:off x="8211320" y="2074397"/>
              <a:ext cx="434794" cy="292958"/>
            </a:xfrm>
            <a:custGeom>
              <a:rect b="b" l="l" r="r" t="t"/>
              <a:pathLst>
                <a:path extrusionOk="0" h="2303" w="3418">
                  <a:moveTo>
                    <a:pt x="1429" y="1"/>
                  </a:moveTo>
                  <a:cubicBezTo>
                    <a:pt x="1223" y="1"/>
                    <a:pt x="1010" y="56"/>
                    <a:pt x="796" y="181"/>
                  </a:cubicBezTo>
                  <a:cubicBezTo>
                    <a:pt x="0" y="655"/>
                    <a:pt x="94" y="2303"/>
                    <a:pt x="1872" y="2303"/>
                  </a:cubicBezTo>
                  <a:cubicBezTo>
                    <a:pt x="2109" y="2303"/>
                    <a:pt x="2375" y="2274"/>
                    <a:pt x="2673" y="2209"/>
                  </a:cubicBezTo>
                  <a:cubicBezTo>
                    <a:pt x="2673" y="2209"/>
                    <a:pt x="3418" y="2053"/>
                    <a:pt x="3011" y="1224"/>
                  </a:cubicBezTo>
                  <a:cubicBezTo>
                    <a:pt x="2704" y="589"/>
                    <a:pt x="2103" y="1"/>
                    <a:pt x="1429"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rot="1485475">
              <a:off x="8654185" y="2482633"/>
              <a:ext cx="204295" cy="256068"/>
            </a:xfrm>
            <a:custGeom>
              <a:rect b="b" l="l" r="r" t="t"/>
              <a:pathLst>
                <a:path extrusionOk="0" h="2013" w="1606">
                  <a:moveTo>
                    <a:pt x="808" y="0"/>
                  </a:moveTo>
                  <a:cubicBezTo>
                    <a:pt x="801" y="0"/>
                    <a:pt x="794" y="0"/>
                    <a:pt x="787" y="0"/>
                  </a:cubicBezTo>
                  <a:cubicBezTo>
                    <a:pt x="302" y="6"/>
                    <a:pt x="0" y="355"/>
                    <a:pt x="11" y="954"/>
                  </a:cubicBezTo>
                  <a:cubicBezTo>
                    <a:pt x="26" y="1537"/>
                    <a:pt x="342" y="2013"/>
                    <a:pt x="809" y="2013"/>
                  </a:cubicBezTo>
                  <a:cubicBezTo>
                    <a:pt x="814" y="2013"/>
                    <a:pt x="819" y="2012"/>
                    <a:pt x="824" y="2012"/>
                  </a:cubicBezTo>
                  <a:cubicBezTo>
                    <a:pt x="1303" y="2007"/>
                    <a:pt x="1605" y="1517"/>
                    <a:pt x="1595" y="918"/>
                  </a:cubicBezTo>
                  <a:cubicBezTo>
                    <a:pt x="1580" y="338"/>
                    <a:pt x="1271" y="0"/>
                    <a:pt x="808" y="0"/>
                  </a:cubicBezTo>
                  <a:close/>
                </a:path>
              </a:pathLst>
            </a:custGeom>
            <a:solidFill>
              <a:schemeClr val="dk2"/>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rot="1485475">
              <a:off x="8653594" y="2768110"/>
              <a:ext cx="204931" cy="153157"/>
            </a:xfrm>
            <a:custGeom>
              <a:rect b="b" l="l" r="r" t="t"/>
              <a:pathLst>
                <a:path extrusionOk="0" h="1204" w="1611">
                  <a:moveTo>
                    <a:pt x="960" y="1"/>
                  </a:moveTo>
                  <a:cubicBezTo>
                    <a:pt x="893" y="1"/>
                    <a:pt x="822" y="9"/>
                    <a:pt x="746" y="25"/>
                  </a:cubicBezTo>
                  <a:cubicBezTo>
                    <a:pt x="308" y="108"/>
                    <a:pt x="0" y="405"/>
                    <a:pt x="73" y="760"/>
                  </a:cubicBezTo>
                  <a:cubicBezTo>
                    <a:pt x="134" y="1044"/>
                    <a:pt x="414" y="1204"/>
                    <a:pt x="751" y="1204"/>
                  </a:cubicBezTo>
                  <a:cubicBezTo>
                    <a:pt x="822" y="1204"/>
                    <a:pt x="895" y="1197"/>
                    <a:pt x="970" y="1182"/>
                  </a:cubicBezTo>
                  <a:cubicBezTo>
                    <a:pt x="1408" y="1099"/>
                    <a:pt x="1611" y="817"/>
                    <a:pt x="1538" y="473"/>
                  </a:cubicBezTo>
                  <a:cubicBezTo>
                    <a:pt x="1486" y="177"/>
                    <a:pt x="1275" y="1"/>
                    <a:pt x="960" y="1"/>
                  </a:cubicBezTo>
                  <a:close/>
                </a:path>
              </a:pathLst>
            </a:custGeom>
            <a:solidFill>
              <a:schemeClr val="dk2"/>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rot="-7648106">
              <a:off x="4904883" y="1845592"/>
              <a:ext cx="872636" cy="150790"/>
            </a:xfrm>
            <a:custGeom>
              <a:rect b="b" l="l" r="r" t="t"/>
              <a:pathLst>
                <a:path extrusionOk="0" fill="none" h="991" w="5735">
                  <a:moveTo>
                    <a:pt x="1" y="990"/>
                  </a:moveTo>
                  <a:cubicBezTo>
                    <a:pt x="1820" y="302"/>
                    <a:pt x="3785" y="0"/>
                    <a:pt x="5734" y="12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rot="-7648106">
              <a:off x="4957965" y="1537058"/>
              <a:ext cx="144400" cy="145313"/>
            </a:xfrm>
            <a:custGeom>
              <a:rect b="b" l="l" r="r" t="t"/>
              <a:pathLst>
                <a:path extrusionOk="0" h="955" w="949">
                  <a:moveTo>
                    <a:pt x="474" y="0"/>
                  </a:moveTo>
                  <a:cubicBezTo>
                    <a:pt x="214" y="0"/>
                    <a:pt x="0" y="214"/>
                    <a:pt x="0" y="480"/>
                  </a:cubicBezTo>
                  <a:cubicBezTo>
                    <a:pt x="0" y="741"/>
                    <a:pt x="214" y="954"/>
                    <a:pt x="474" y="954"/>
                  </a:cubicBezTo>
                  <a:cubicBezTo>
                    <a:pt x="735" y="954"/>
                    <a:pt x="949" y="741"/>
                    <a:pt x="949" y="480"/>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rot="-7648106">
              <a:off x="5162701" y="1683978"/>
              <a:ext cx="772667" cy="179396"/>
            </a:xfrm>
            <a:custGeom>
              <a:rect b="b" l="l" r="r" t="t"/>
              <a:pathLst>
                <a:path extrusionOk="0" fill="none" h="1179" w="5078">
                  <a:moveTo>
                    <a:pt x="1" y="0"/>
                  </a:moveTo>
                  <a:cubicBezTo>
                    <a:pt x="1736" y="157"/>
                    <a:pt x="3451" y="553"/>
                    <a:pt x="5077" y="117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rot="-7648106">
              <a:off x="5313424" y="1341035"/>
              <a:ext cx="144552" cy="144400"/>
            </a:xfrm>
            <a:custGeom>
              <a:rect b="b" l="l" r="r" t="t"/>
              <a:pathLst>
                <a:path extrusionOk="0" h="949" w="950">
                  <a:moveTo>
                    <a:pt x="475" y="0"/>
                  </a:moveTo>
                  <a:cubicBezTo>
                    <a:pt x="209" y="0"/>
                    <a:pt x="1" y="214"/>
                    <a:pt x="1" y="474"/>
                  </a:cubicBezTo>
                  <a:cubicBezTo>
                    <a:pt x="1" y="735"/>
                    <a:pt x="209" y="949"/>
                    <a:pt x="475" y="949"/>
                  </a:cubicBezTo>
                  <a:cubicBezTo>
                    <a:pt x="736" y="949"/>
                    <a:pt x="950" y="735"/>
                    <a:pt x="950" y="474"/>
                  </a:cubicBezTo>
                  <a:cubicBezTo>
                    <a:pt x="950" y="214"/>
                    <a:pt x="736" y="0"/>
                    <a:pt x="475"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rot="-7648106">
              <a:off x="5440462" y="1489149"/>
              <a:ext cx="648049" cy="381617"/>
            </a:xfrm>
            <a:custGeom>
              <a:rect b="b" l="l" r="r" t="t"/>
              <a:pathLst>
                <a:path extrusionOk="0" fill="none" h="2508" w="4259">
                  <a:moveTo>
                    <a:pt x="0" y="0"/>
                  </a:moveTo>
                  <a:cubicBezTo>
                    <a:pt x="1548" y="574"/>
                    <a:pt x="3002" y="1429"/>
                    <a:pt x="4259" y="250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rot="-7648106">
              <a:off x="5647065" y="1235204"/>
              <a:ext cx="144400" cy="144400"/>
            </a:xfrm>
            <a:custGeom>
              <a:rect b="b" l="l" r="r" t="t"/>
              <a:pathLst>
                <a:path extrusionOk="0" h="949" w="949">
                  <a:moveTo>
                    <a:pt x="474" y="0"/>
                  </a:moveTo>
                  <a:cubicBezTo>
                    <a:pt x="209" y="0"/>
                    <a:pt x="0" y="214"/>
                    <a:pt x="0" y="475"/>
                  </a:cubicBezTo>
                  <a:cubicBezTo>
                    <a:pt x="0" y="735"/>
                    <a:pt x="209" y="949"/>
                    <a:pt x="474" y="949"/>
                  </a:cubicBezTo>
                  <a:cubicBezTo>
                    <a:pt x="735" y="949"/>
                    <a:pt x="949" y="735"/>
                    <a:pt x="949" y="475"/>
                  </a:cubicBezTo>
                  <a:cubicBezTo>
                    <a:pt x="949" y="214"/>
                    <a:pt x="735" y="0"/>
                    <a:pt x="474" y="0"/>
                  </a:cubicBezTo>
                  <a:close/>
                </a:path>
              </a:pathLst>
            </a:custGeom>
            <a:solidFill>
              <a:srgbClr val="F9D22D"/>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rot="-7648106">
              <a:off x="5136210" y="1333980"/>
              <a:ext cx="950238" cy="1051729"/>
            </a:xfrm>
            <a:custGeom>
              <a:rect b="b" l="l" r="r" t="t"/>
              <a:pathLst>
                <a:path extrusionOk="0" h="6912" w="6245">
                  <a:moveTo>
                    <a:pt x="3946" y="0"/>
                  </a:moveTo>
                  <a:cubicBezTo>
                    <a:pt x="3749" y="0"/>
                    <a:pt x="3550" y="29"/>
                    <a:pt x="3362" y="72"/>
                  </a:cubicBezTo>
                  <a:cubicBezTo>
                    <a:pt x="3029" y="145"/>
                    <a:pt x="2706" y="249"/>
                    <a:pt x="2393" y="358"/>
                  </a:cubicBezTo>
                  <a:cubicBezTo>
                    <a:pt x="2075" y="468"/>
                    <a:pt x="1767" y="598"/>
                    <a:pt x="1476" y="770"/>
                  </a:cubicBezTo>
                  <a:cubicBezTo>
                    <a:pt x="918" y="1093"/>
                    <a:pt x="345" y="1568"/>
                    <a:pt x="183" y="2209"/>
                  </a:cubicBezTo>
                  <a:cubicBezTo>
                    <a:pt x="110" y="2496"/>
                    <a:pt x="209" y="2756"/>
                    <a:pt x="204" y="2782"/>
                  </a:cubicBezTo>
                  <a:cubicBezTo>
                    <a:pt x="1" y="3465"/>
                    <a:pt x="277" y="4247"/>
                    <a:pt x="642" y="4820"/>
                  </a:cubicBezTo>
                  <a:cubicBezTo>
                    <a:pt x="1043" y="5461"/>
                    <a:pt x="1637" y="5946"/>
                    <a:pt x="2247" y="6373"/>
                  </a:cubicBezTo>
                  <a:cubicBezTo>
                    <a:pt x="2549" y="6582"/>
                    <a:pt x="2867" y="6817"/>
                    <a:pt x="3232" y="6895"/>
                  </a:cubicBezTo>
                  <a:cubicBezTo>
                    <a:pt x="3288" y="6906"/>
                    <a:pt x="3345" y="6911"/>
                    <a:pt x="3402" y="6911"/>
                  </a:cubicBezTo>
                  <a:cubicBezTo>
                    <a:pt x="3663" y="6911"/>
                    <a:pt x="3915" y="6793"/>
                    <a:pt x="4061" y="6561"/>
                  </a:cubicBezTo>
                  <a:cubicBezTo>
                    <a:pt x="4217" y="6311"/>
                    <a:pt x="4254" y="5988"/>
                    <a:pt x="4170" y="5706"/>
                  </a:cubicBezTo>
                  <a:cubicBezTo>
                    <a:pt x="4071" y="5368"/>
                    <a:pt x="3847" y="5086"/>
                    <a:pt x="3597" y="4841"/>
                  </a:cubicBezTo>
                  <a:lnTo>
                    <a:pt x="3362" y="4607"/>
                  </a:lnTo>
                  <a:lnTo>
                    <a:pt x="3362" y="4607"/>
                  </a:lnTo>
                  <a:cubicBezTo>
                    <a:pt x="3644" y="4716"/>
                    <a:pt x="3936" y="4810"/>
                    <a:pt x="4243" y="4867"/>
                  </a:cubicBezTo>
                  <a:cubicBezTo>
                    <a:pt x="4358" y="4891"/>
                    <a:pt x="4480" y="4913"/>
                    <a:pt x="4601" y="4913"/>
                  </a:cubicBezTo>
                  <a:cubicBezTo>
                    <a:pt x="4721" y="4913"/>
                    <a:pt x="4840" y="4891"/>
                    <a:pt x="4947" y="4825"/>
                  </a:cubicBezTo>
                  <a:cubicBezTo>
                    <a:pt x="5150" y="4706"/>
                    <a:pt x="5218" y="4471"/>
                    <a:pt x="5114" y="4252"/>
                  </a:cubicBezTo>
                  <a:cubicBezTo>
                    <a:pt x="5009" y="4038"/>
                    <a:pt x="4796" y="3877"/>
                    <a:pt x="4613" y="3731"/>
                  </a:cubicBezTo>
                  <a:cubicBezTo>
                    <a:pt x="4410" y="3564"/>
                    <a:pt x="4196" y="3408"/>
                    <a:pt x="3977" y="3262"/>
                  </a:cubicBezTo>
                  <a:cubicBezTo>
                    <a:pt x="3957" y="3251"/>
                    <a:pt x="3931" y="3230"/>
                    <a:pt x="3910" y="3220"/>
                  </a:cubicBezTo>
                  <a:lnTo>
                    <a:pt x="3910" y="3220"/>
                  </a:lnTo>
                  <a:cubicBezTo>
                    <a:pt x="3983" y="3230"/>
                    <a:pt x="4045" y="3236"/>
                    <a:pt x="4118" y="3246"/>
                  </a:cubicBezTo>
                  <a:cubicBezTo>
                    <a:pt x="4275" y="3263"/>
                    <a:pt x="4438" y="3274"/>
                    <a:pt x="4604" y="3274"/>
                  </a:cubicBezTo>
                  <a:cubicBezTo>
                    <a:pt x="5034" y="3274"/>
                    <a:pt x="5477" y="3203"/>
                    <a:pt x="5838" y="2996"/>
                  </a:cubicBezTo>
                  <a:cubicBezTo>
                    <a:pt x="6062" y="2892"/>
                    <a:pt x="6245" y="2683"/>
                    <a:pt x="6208" y="2402"/>
                  </a:cubicBezTo>
                  <a:cubicBezTo>
                    <a:pt x="6177" y="2131"/>
                    <a:pt x="5963" y="1933"/>
                    <a:pt x="5724" y="1818"/>
                  </a:cubicBezTo>
                  <a:cubicBezTo>
                    <a:pt x="5349" y="1636"/>
                    <a:pt x="4924" y="1578"/>
                    <a:pt x="4501" y="1578"/>
                  </a:cubicBezTo>
                  <a:cubicBezTo>
                    <a:pt x="4284" y="1578"/>
                    <a:pt x="4067" y="1593"/>
                    <a:pt x="3858" y="1615"/>
                  </a:cubicBezTo>
                  <a:cubicBezTo>
                    <a:pt x="3748" y="1630"/>
                    <a:pt x="3644" y="1641"/>
                    <a:pt x="3534" y="1656"/>
                  </a:cubicBezTo>
                  <a:cubicBezTo>
                    <a:pt x="3821" y="1542"/>
                    <a:pt x="4092" y="1406"/>
                    <a:pt x="4347" y="1239"/>
                  </a:cubicBezTo>
                  <a:cubicBezTo>
                    <a:pt x="4582" y="1083"/>
                    <a:pt x="4853" y="854"/>
                    <a:pt x="4843" y="541"/>
                  </a:cubicBezTo>
                  <a:cubicBezTo>
                    <a:pt x="4827" y="275"/>
                    <a:pt x="4587" y="103"/>
                    <a:pt x="4347" y="46"/>
                  </a:cubicBezTo>
                  <a:cubicBezTo>
                    <a:pt x="4217" y="14"/>
                    <a:pt x="4082" y="0"/>
                    <a:pt x="3946" y="0"/>
                  </a:cubicBezTo>
                  <a:close/>
                </a:path>
              </a:pathLst>
            </a:custGeom>
            <a:solidFill>
              <a:schemeClr val="dk2"/>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rot="-7648106">
              <a:off x="5515499" y="1631246"/>
              <a:ext cx="454653" cy="878114"/>
            </a:xfrm>
            <a:custGeom>
              <a:rect b="b" l="l" r="r" t="t"/>
              <a:pathLst>
                <a:path extrusionOk="0" h="5771" w="2988">
                  <a:moveTo>
                    <a:pt x="2268" y="1"/>
                  </a:moveTo>
                  <a:cubicBezTo>
                    <a:pt x="1997" y="105"/>
                    <a:pt x="1731" y="225"/>
                    <a:pt x="1476" y="366"/>
                  </a:cubicBezTo>
                  <a:cubicBezTo>
                    <a:pt x="923" y="694"/>
                    <a:pt x="350" y="1168"/>
                    <a:pt x="183" y="1804"/>
                  </a:cubicBezTo>
                  <a:cubicBezTo>
                    <a:pt x="115" y="2091"/>
                    <a:pt x="209" y="2352"/>
                    <a:pt x="204" y="2378"/>
                  </a:cubicBezTo>
                  <a:cubicBezTo>
                    <a:pt x="1" y="3060"/>
                    <a:pt x="277" y="3842"/>
                    <a:pt x="642" y="4416"/>
                  </a:cubicBezTo>
                  <a:cubicBezTo>
                    <a:pt x="986" y="4958"/>
                    <a:pt x="1460" y="5390"/>
                    <a:pt x="1971" y="5771"/>
                  </a:cubicBezTo>
                  <a:cubicBezTo>
                    <a:pt x="1997" y="5693"/>
                    <a:pt x="2018" y="5609"/>
                    <a:pt x="2028" y="5526"/>
                  </a:cubicBezTo>
                  <a:cubicBezTo>
                    <a:pt x="2049" y="5427"/>
                    <a:pt x="2075" y="5364"/>
                    <a:pt x="2179" y="5328"/>
                  </a:cubicBezTo>
                  <a:cubicBezTo>
                    <a:pt x="2284" y="5291"/>
                    <a:pt x="2372" y="5265"/>
                    <a:pt x="2445" y="5171"/>
                  </a:cubicBezTo>
                  <a:cubicBezTo>
                    <a:pt x="2565" y="5015"/>
                    <a:pt x="2549" y="4833"/>
                    <a:pt x="2497" y="4661"/>
                  </a:cubicBezTo>
                  <a:cubicBezTo>
                    <a:pt x="2675" y="4614"/>
                    <a:pt x="2815" y="4457"/>
                    <a:pt x="2841" y="4275"/>
                  </a:cubicBezTo>
                  <a:cubicBezTo>
                    <a:pt x="2867" y="4098"/>
                    <a:pt x="2800" y="3936"/>
                    <a:pt x="2680" y="3811"/>
                  </a:cubicBezTo>
                  <a:cubicBezTo>
                    <a:pt x="2857" y="3728"/>
                    <a:pt x="2972" y="3540"/>
                    <a:pt x="2961" y="3321"/>
                  </a:cubicBezTo>
                  <a:cubicBezTo>
                    <a:pt x="2940" y="3076"/>
                    <a:pt x="2800" y="2888"/>
                    <a:pt x="2596" y="2769"/>
                  </a:cubicBezTo>
                  <a:cubicBezTo>
                    <a:pt x="2805" y="2664"/>
                    <a:pt x="2987" y="2508"/>
                    <a:pt x="2982" y="2247"/>
                  </a:cubicBezTo>
                  <a:cubicBezTo>
                    <a:pt x="2966" y="1877"/>
                    <a:pt x="2633" y="1716"/>
                    <a:pt x="2315" y="1637"/>
                  </a:cubicBezTo>
                  <a:cubicBezTo>
                    <a:pt x="2419" y="1486"/>
                    <a:pt x="2450" y="1293"/>
                    <a:pt x="2398" y="1111"/>
                  </a:cubicBezTo>
                  <a:cubicBezTo>
                    <a:pt x="2346" y="939"/>
                    <a:pt x="2216" y="798"/>
                    <a:pt x="2054" y="725"/>
                  </a:cubicBezTo>
                  <a:cubicBezTo>
                    <a:pt x="2226" y="543"/>
                    <a:pt x="2367" y="314"/>
                    <a:pt x="2289" y="53"/>
                  </a:cubicBezTo>
                  <a:cubicBezTo>
                    <a:pt x="2284" y="32"/>
                    <a:pt x="2278" y="16"/>
                    <a:pt x="2268" y="1"/>
                  </a:cubicBezTo>
                  <a:close/>
                </a:path>
              </a:pathLst>
            </a:custGeom>
            <a:solidFill>
              <a:schemeClr val="accent1"/>
            </a:solidFill>
            <a:ln cap="flat" cmpd="sng" w="19050">
              <a:solidFill>
                <a:schemeClr val="dk1"/>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rot="-1374014">
              <a:off x="5597920" y="1900098"/>
              <a:ext cx="1062061" cy="1273785"/>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66655" y="632156"/>
              <a:ext cx="8200067" cy="4509801"/>
            </a:xfrm>
            <a:custGeom>
              <a:rect b="b" l="l" r="r" t="t"/>
              <a:pathLst>
                <a:path extrusionOk="0" h="23899" w="43455">
                  <a:moveTo>
                    <a:pt x="0" y="18650"/>
                  </a:moveTo>
                  <a:cubicBezTo>
                    <a:pt x="4" y="18650"/>
                    <a:pt x="7" y="18650"/>
                    <a:pt x="11" y="18651"/>
                  </a:cubicBezTo>
                  <a:lnTo>
                    <a:pt x="11" y="18651"/>
                  </a:lnTo>
                  <a:lnTo>
                    <a:pt x="11" y="18650"/>
                  </a:lnTo>
                  <a:close/>
                  <a:moveTo>
                    <a:pt x="41349" y="1"/>
                  </a:moveTo>
                  <a:lnTo>
                    <a:pt x="41349" y="1"/>
                  </a:lnTo>
                  <a:cubicBezTo>
                    <a:pt x="41380" y="58"/>
                    <a:pt x="41406" y="126"/>
                    <a:pt x="41437" y="188"/>
                  </a:cubicBezTo>
                  <a:cubicBezTo>
                    <a:pt x="41458" y="240"/>
                    <a:pt x="41943" y="1543"/>
                    <a:pt x="41516" y="2961"/>
                  </a:cubicBezTo>
                  <a:lnTo>
                    <a:pt x="41484" y="3045"/>
                  </a:lnTo>
                  <a:cubicBezTo>
                    <a:pt x="41057" y="4301"/>
                    <a:pt x="40020" y="6328"/>
                    <a:pt x="37544" y="8830"/>
                  </a:cubicBezTo>
                  <a:cubicBezTo>
                    <a:pt x="33854" y="12562"/>
                    <a:pt x="29137" y="15142"/>
                    <a:pt x="23909" y="16294"/>
                  </a:cubicBezTo>
                  <a:cubicBezTo>
                    <a:pt x="15762" y="18087"/>
                    <a:pt x="4915" y="18666"/>
                    <a:pt x="933" y="18666"/>
                  </a:cubicBezTo>
                  <a:cubicBezTo>
                    <a:pt x="548" y="18666"/>
                    <a:pt x="234" y="18661"/>
                    <a:pt x="11" y="18651"/>
                  </a:cubicBezTo>
                  <a:lnTo>
                    <a:pt x="11" y="18651"/>
                  </a:lnTo>
                  <a:lnTo>
                    <a:pt x="11" y="23899"/>
                  </a:lnTo>
                  <a:cubicBezTo>
                    <a:pt x="9737" y="23894"/>
                    <a:pt x="17607" y="22940"/>
                    <a:pt x="24076" y="21001"/>
                  </a:cubicBezTo>
                  <a:cubicBezTo>
                    <a:pt x="27776" y="19885"/>
                    <a:pt x="31086" y="18421"/>
                    <a:pt x="33927" y="16633"/>
                  </a:cubicBezTo>
                  <a:cubicBezTo>
                    <a:pt x="36965" y="14725"/>
                    <a:pt x="39571" y="12380"/>
                    <a:pt x="41688" y="9675"/>
                  </a:cubicBezTo>
                  <a:cubicBezTo>
                    <a:pt x="43402" y="7475"/>
                    <a:pt x="43455" y="2648"/>
                    <a:pt x="41349" y="1"/>
                  </a:cubicBezTo>
                  <a:close/>
                </a:path>
              </a:pathLst>
            </a:custGeom>
            <a:solidFill>
              <a:srgbClr val="5DC1B9"/>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26"/>
            <p:cNvGrpSpPr/>
            <p:nvPr/>
          </p:nvGrpSpPr>
          <p:grpSpPr>
            <a:xfrm>
              <a:off x="4584302" y="3210381"/>
              <a:ext cx="2602291" cy="2055464"/>
              <a:chOff x="4584302" y="3210381"/>
              <a:chExt cx="2602291" cy="2055464"/>
            </a:xfrm>
          </p:grpSpPr>
          <p:sp>
            <p:nvSpPr>
              <p:cNvPr id="649" name="Google Shape;649;p26"/>
              <p:cNvSpPr/>
              <p:nvPr/>
            </p:nvSpPr>
            <p:spPr>
              <a:xfrm flipH="1" rot="3018607">
                <a:off x="6027067" y="3874870"/>
                <a:ext cx="537594" cy="730251"/>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flipH="1" rot="3018607">
                <a:off x="6114934" y="3634775"/>
                <a:ext cx="123705" cy="770256"/>
              </a:xfrm>
              <a:custGeom>
                <a:rect b="b" l="l" r="r" t="t"/>
                <a:pathLst>
                  <a:path extrusionOk="0" fill="none" h="2503" w="402">
                    <a:moveTo>
                      <a:pt x="402" y="2503"/>
                    </a:moveTo>
                    <a:cubicBezTo>
                      <a:pt x="297" y="1663"/>
                      <a:pt x="162" y="829"/>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flipH="1" rot="3018607">
                <a:off x="6691944" y="4157540"/>
                <a:ext cx="112627" cy="112630"/>
              </a:xfrm>
              <a:custGeom>
                <a:rect b="b" l="l" r="r" t="t"/>
                <a:pathLst>
                  <a:path extrusionOk="0" h="366" w="366">
                    <a:moveTo>
                      <a:pt x="183" y="0"/>
                    </a:moveTo>
                    <a:cubicBezTo>
                      <a:pt x="90" y="0"/>
                      <a:pt x="1" y="79"/>
                      <a:pt x="1" y="183"/>
                    </a:cubicBezTo>
                    <a:cubicBezTo>
                      <a:pt x="1" y="287"/>
                      <a:pt x="79" y="365"/>
                      <a:pt x="183" y="365"/>
                    </a:cubicBezTo>
                    <a:cubicBezTo>
                      <a:pt x="282" y="365"/>
                      <a:pt x="366" y="287"/>
                      <a:pt x="366" y="183"/>
                    </a:cubicBezTo>
                    <a:cubicBezTo>
                      <a:pt x="366" y="84"/>
                      <a:pt x="288" y="0"/>
                      <a:pt x="183" y="0"/>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flipH="1" rot="3018607">
                <a:off x="6456098" y="3765427"/>
                <a:ext cx="112627" cy="112630"/>
              </a:xfrm>
              <a:custGeom>
                <a:rect b="b" l="l" r="r" t="t"/>
                <a:pathLst>
                  <a:path extrusionOk="0" h="366" w="366">
                    <a:moveTo>
                      <a:pt x="183" y="0"/>
                    </a:moveTo>
                    <a:cubicBezTo>
                      <a:pt x="79" y="0"/>
                      <a:pt x="1" y="84"/>
                      <a:pt x="1" y="183"/>
                    </a:cubicBezTo>
                    <a:cubicBezTo>
                      <a:pt x="1" y="287"/>
                      <a:pt x="79" y="365"/>
                      <a:pt x="183" y="365"/>
                    </a:cubicBezTo>
                    <a:cubicBezTo>
                      <a:pt x="282" y="365"/>
                      <a:pt x="366" y="287"/>
                      <a:pt x="366" y="183"/>
                    </a:cubicBezTo>
                    <a:cubicBezTo>
                      <a:pt x="366" y="84"/>
                      <a:pt x="282" y="0"/>
                      <a:pt x="183" y="0"/>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rot="3018583">
                <a:off x="5739504" y="3580232"/>
                <a:ext cx="514406" cy="698742"/>
              </a:xfrm>
              <a:custGeom>
                <a:rect b="b" l="l" r="r" t="t"/>
                <a:pathLst>
                  <a:path extrusionOk="0" fill="none" h="2373" w="1747">
                    <a:moveTo>
                      <a:pt x="1746" y="2372"/>
                    </a:moveTo>
                    <a:cubicBezTo>
                      <a:pt x="1084" y="1648"/>
                      <a:pt x="495" y="845"/>
                      <a:pt x="0" y="1"/>
                    </a:cubicBezTo>
                  </a:path>
                </a:pathLst>
              </a:custGeom>
              <a:noFill/>
              <a:ln cap="rnd" cmpd="sng" w="1905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flipH="1" rot="3018607">
                <a:off x="6048350" y="3436886"/>
                <a:ext cx="112627" cy="112630"/>
              </a:xfrm>
              <a:custGeom>
                <a:rect b="b" l="l" r="r" t="t"/>
                <a:pathLst>
                  <a:path extrusionOk="0" h="366" w="366">
                    <a:moveTo>
                      <a:pt x="183" y="1"/>
                    </a:moveTo>
                    <a:cubicBezTo>
                      <a:pt x="84" y="1"/>
                      <a:pt x="0" y="84"/>
                      <a:pt x="0" y="183"/>
                    </a:cubicBezTo>
                    <a:cubicBezTo>
                      <a:pt x="0" y="282"/>
                      <a:pt x="84" y="366"/>
                      <a:pt x="183" y="366"/>
                    </a:cubicBezTo>
                    <a:cubicBezTo>
                      <a:pt x="282" y="366"/>
                      <a:pt x="365" y="282"/>
                      <a:pt x="365" y="183"/>
                    </a:cubicBezTo>
                    <a:cubicBezTo>
                      <a:pt x="365" y="84"/>
                      <a:pt x="282" y="1"/>
                      <a:pt x="183" y="1"/>
                    </a:cubicBezTo>
                    <a:close/>
                  </a:path>
                </a:pathLst>
              </a:custGeom>
              <a:solidFill>
                <a:schemeClr val="accent6"/>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flipH="1" rot="3018607">
                <a:off x="5542101" y="3594871"/>
                <a:ext cx="1503232" cy="1073065"/>
              </a:xfrm>
              <a:custGeom>
                <a:rect b="b" l="l" r="r" t="t"/>
                <a:pathLst>
                  <a:path extrusionOk="0" h="3487" w="4885">
                    <a:moveTo>
                      <a:pt x="3644" y="1"/>
                    </a:moveTo>
                    <a:cubicBezTo>
                      <a:pt x="3640" y="1"/>
                      <a:pt x="3637" y="1"/>
                      <a:pt x="3634" y="1"/>
                    </a:cubicBezTo>
                    <a:cubicBezTo>
                      <a:pt x="3535" y="6"/>
                      <a:pt x="3451" y="74"/>
                      <a:pt x="3394" y="147"/>
                    </a:cubicBezTo>
                    <a:cubicBezTo>
                      <a:pt x="3092" y="512"/>
                      <a:pt x="3133" y="1023"/>
                      <a:pt x="3118" y="1466"/>
                    </a:cubicBezTo>
                    <a:cubicBezTo>
                      <a:pt x="3107" y="1878"/>
                      <a:pt x="3092" y="2284"/>
                      <a:pt x="3086" y="2691"/>
                    </a:cubicBezTo>
                    <a:cubicBezTo>
                      <a:pt x="3029" y="2394"/>
                      <a:pt x="2972" y="2086"/>
                      <a:pt x="2920" y="1789"/>
                    </a:cubicBezTo>
                    <a:cubicBezTo>
                      <a:pt x="2831" y="1346"/>
                      <a:pt x="2748" y="882"/>
                      <a:pt x="2518" y="486"/>
                    </a:cubicBezTo>
                    <a:cubicBezTo>
                      <a:pt x="2434" y="328"/>
                      <a:pt x="2294" y="109"/>
                      <a:pt x="2093" y="109"/>
                    </a:cubicBezTo>
                    <a:cubicBezTo>
                      <a:pt x="2082" y="109"/>
                      <a:pt x="2071" y="109"/>
                      <a:pt x="2060" y="111"/>
                    </a:cubicBezTo>
                    <a:cubicBezTo>
                      <a:pt x="1830" y="147"/>
                      <a:pt x="1773" y="418"/>
                      <a:pt x="1783" y="606"/>
                    </a:cubicBezTo>
                    <a:cubicBezTo>
                      <a:pt x="1799" y="851"/>
                      <a:pt x="1893" y="1085"/>
                      <a:pt x="1981" y="1304"/>
                    </a:cubicBezTo>
                    <a:cubicBezTo>
                      <a:pt x="2065" y="1534"/>
                      <a:pt x="2164" y="1752"/>
                      <a:pt x="2273" y="1971"/>
                    </a:cubicBezTo>
                    <a:cubicBezTo>
                      <a:pt x="2388" y="2216"/>
                      <a:pt x="2518" y="2456"/>
                      <a:pt x="2659" y="2691"/>
                    </a:cubicBezTo>
                    <a:cubicBezTo>
                      <a:pt x="2701" y="2779"/>
                      <a:pt x="2753" y="2863"/>
                      <a:pt x="2800" y="2946"/>
                    </a:cubicBezTo>
                    <a:cubicBezTo>
                      <a:pt x="2503" y="2607"/>
                      <a:pt x="2195" y="2274"/>
                      <a:pt x="1882" y="1951"/>
                    </a:cubicBezTo>
                    <a:cubicBezTo>
                      <a:pt x="1674" y="1726"/>
                      <a:pt x="1460" y="1513"/>
                      <a:pt x="1236" y="1304"/>
                    </a:cubicBezTo>
                    <a:cubicBezTo>
                      <a:pt x="1048" y="1122"/>
                      <a:pt x="861" y="918"/>
                      <a:pt x="616" y="804"/>
                    </a:cubicBezTo>
                    <a:cubicBezTo>
                      <a:pt x="532" y="763"/>
                      <a:pt x="398" y="720"/>
                      <a:pt x="277" y="720"/>
                    </a:cubicBezTo>
                    <a:cubicBezTo>
                      <a:pt x="151" y="720"/>
                      <a:pt x="40" y="767"/>
                      <a:pt x="16" y="913"/>
                    </a:cubicBezTo>
                    <a:cubicBezTo>
                      <a:pt x="1" y="1038"/>
                      <a:pt x="63" y="1163"/>
                      <a:pt x="110" y="1273"/>
                    </a:cubicBezTo>
                    <a:cubicBezTo>
                      <a:pt x="162" y="1382"/>
                      <a:pt x="225" y="1487"/>
                      <a:pt x="298" y="1591"/>
                    </a:cubicBezTo>
                    <a:cubicBezTo>
                      <a:pt x="590" y="1997"/>
                      <a:pt x="1007" y="2295"/>
                      <a:pt x="1444" y="2545"/>
                    </a:cubicBezTo>
                    <a:cubicBezTo>
                      <a:pt x="1992" y="2857"/>
                      <a:pt x="2581" y="3102"/>
                      <a:pt x="3092" y="3473"/>
                    </a:cubicBezTo>
                    <a:cubicBezTo>
                      <a:pt x="3103" y="3483"/>
                      <a:pt x="3116" y="3487"/>
                      <a:pt x="3128" y="3487"/>
                    </a:cubicBezTo>
                    <a:cubicBezTo>
                      <a:pt x="3161" y="3487"/>
                      <a:pt x="3194" y="3460"/>
                      <a:pt x="3217" y="3441"/>
                    </a:cubicBezTo>
                    <a:cubicBezTo>
                      <a:pt x="3337" y="3358"/>
                      <a:pt x="3441" y="3233"/>
                      <a:pt x="3561" y="3134"/>
                    </a:cubicBezTo>
                    <a:cubicBezTo>
                      <a:pt x="3701" y="3024"/>
                      <a:pt x="3837" y="2910"/>
                      <a:pt x="3967" y="2790"/>
                    </a:cubicBezTo>
                    <a:cubicBezTo>
                      <a:pt x="4223" y="2550"/>
                      <a:pt x="4462" y="2289"/>
                      <a:pt x="4676" y="2013"/>
                    </a:cubicBezTo>
                    <a:cubicBezTo>
                      <a:pt x="4759" y="1904"/>
                      <a:pt x="4885" y="1768"/>
                      <a:pt x="4832" y="1612"/>
                    </a:cubicBezTo>
                    <a:cubicBezTo>
                      <a:pt x="4812" y="1544"/>
                      <a:pt x="4759" y="1492"/>
                      <a:pt x="4697" y="1476"/>
                    </a:cubicBezTo>
                    <a:cubicBezTo>
                      <a:pt x="4679" y="1472"/>
                      <a:pt x="4662" y="1469"/>
                      <a:pt x="4644" y="1469"/>
                    </a:cubicBezTo>
                    <a:cubicBezTo>
                      <a:pt x="4584" y="1469"/>
                      <a:pt x="4525" y="1494"/>
                      <a:pt x="4473" y="1518"/>
                    </a:cubicBezTo>
                    <a:cubicBezTo>
                      <a:pt x="4170" y="1685"/>
                      <a:pt x="3962" y="1987"/>
                      <a:pt x="3759" y="2263"/>
                    </a:cubicBezTo>
                    <a:cubicBezTo>
                      <a:pt x="3738" y="2295"/>
                      <a:pt x="3712" y="2326"/>
                      <a:pt x="3691" y="2352"/>
                    </a:cubicBezTo>
                    <a:cubicBezTo>
                      <a:pt x="3707" y="2300"/>
                      <a:pt x="3712" y="2258"/>
                      <a:pt x="3727" y="2206"/>
                    </a:cubicBezTo>
                    <a:cubicBezTo>
                      <a:pt x="3769" y="1971"/>
                      <a:pt x="3806" y="1737"/>
                      <a:pt x="3858" y="1502"/>
                    </a:cubicBezTo>
                    <a:cubicBezTo>
                      <a:pt x="3910" y="1268"/>
                      <a:pt x="3967" y="1038"/>
                      <a:pt x="3978" y="799"/>
                    </a:cubicBezTo>
                    <a:cubicBezTo>
                      <a:pt x="3993" y="580"/>
                      <a:pt x="3962" y="345"/>
                      <a:pt x="3858" y="152"/>
                    </a:cubicBezTo>
                    <a:cubicBezTo>
                      <a:pt x="3812" y="72"/>
                      <a:pt x="3738" y="1"/>
                      <a:pt x="3644" y="1"/>
                    </a:cubicBezTo>
                    <a:close/>
                  </a:path>
                </a:pathLst>
              </a:custGeom>
              <a:solidFill>
                <a:schemeClr val="accent1"/>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flipH="1" rot="3018607">
                <a:off x="5561232" y="3910318"/>
                <a:ext cx="994872" cy="588386"/>
              </a:xfrm>
              <a:custGeom>
                <a:rect b="b" l="l" r="r" t="t"/>
                <a:pathLst>
                  <a:path extrusionOk="0" h="1912" w="3233">
                    <a:moveTo>
                      <a:pt x="1442" y="1"/>
                    </a:moveTo>
                    <a:cubicBezTo>
                      <a:pt x="1318" y="1"/>
                      <a:pt x="1305" y="140"/>
                      <a:pt x="1325" y="236"/>
                    </a:cubicBezTo>
                    <a:cubicBezTo>
                      <a:pt x="1377" y="486"/>
                      <a:pt x="1450" y="741"/>
                      <a:pt x="1533" y="986"/>
                    </a:cubicBezTo>
                    <a:cubicBezTo>
                      <a:pt x="1606" y="1195"/>
                      <a:pt x="1690" y="1398"/>
                      <a:pt x="1789" y="1602"/>
                    </a:cubicBezTo>
                    <a:cubicBezTo>
                      <a:pt x="1622" y="1435"/>
                      <a:pt x="1439" y="1284"/>
                      <a:pt x="1257" y="1138"/>
                    </a:cubicBezTo>
                    <a:cubicBezTo>
                      <a:pt x="1137" y="1044"/>
                      <a:pt x="1007" y="945"/>
                      <a:pt x="882" y="846"/>
                    </a:cubicBezTo>
                    <a:cubicBezTo>
                      <a:pt x="757" y="757"/>
                      <a:pt x="642" y="653"/>
                      <a:pt x="517" y="564"/>
                    </a:cubicBezTo>
                    <a:cubicBezTo>
                      <a:pt x="443" y="518"/>
                      <a:pt x="338" y="454"/>
                      <a:pt x="242" y="454"/>
                    </a:cubicBezTo>
                    <a:cubicBezTo>
                      <a:pt x="209" y="454"/>
                      <a:pt x="176" y="462"/>
                      <a:pt x="147" y="481"/>
                    </a:cubicBezTo>
                    <a:cubicBezTo>
                      <a:pt x="1" y="564"/>
                      <a:pt x="105" y="715"/>
                      <a:pt x="188" y="799"/>
                    </a:cubicBezTo>
                    <a:cubicBezTo>
                      <a:pt x="413" y="1018"/>
                      <a:pt x="694" y="1153"/>
                      <a:pt x="955" y="1310"/>
                    </a:cubicBezTo>
                    <a:cubicBezTo>
                      <a:pt x="1111" y="1409"/>
                      <a:pt x="1273" y="1497"/>
                      <a:pt x="1429" y="1596"/>
                    </a:cubicBezTo>
                    <a:cubicBezTo>
                      <a:pt x="1570" y="1680"/>
                      <a:pt x="1716" y="1779"/>
                      <a:pt x="1867" y="1857"/>
                    </a:cubicBezTo>
                    <a:lnTo>
                      <a:pt x="1971" y="1909"/>
                    </a:lnTo>
                    <a:cubicBezTo>
                      <a:pt x="1976" y="1911"/>
                      <a:pt x="1984" y="1912"/>
                      <a:pt x="1992" y="1912"/>
                    </a:cubicBezTo>
                    <a:cubicBezTo>
                      <a:pt x="2009" y="1912"/>
                      <a:pt x="2028" y="1907"/>
                      <a:pt x="2039" y="1893"/>
                    </a:cubicBezTo>
                    <a:cubicBezTo>
                      <a:pt x="2237" y="1732"/>
                      <a:pt x="2409" y="1544"/>
                      <a:pt x="2591" y="1362"/>
                    </a:cubicBezTo>
                    <a:cubicBezTo>
                      <a:pt x="2768" y="1185"/>
                      <a:pt x="2956" y="1007"/>
                      <a:pt x="3128" y="825"/>
                    </a:cubicBezTo>
                    <a:cubicBezTo>
                      <a:pt x="3185" y="762"/>
                      <a:pt x="3232" y="653"/>
                      <a:pt x="3159" y="575"/>
                    </a:cubicBezTo>
                    <a:cubicBezTo>
                      <a:pt x="3128" y="538"/>
                      <a:pt x="3086" y="523"/>
                      <a:pt x="3043" y="523"/>
                    </a:cubicBezTo>
                    <a:cubicBezTo>
                      <a:pt x="3000" y="523"/>
                      <a:pt x="2956" y="538"/>
                      <a:pt x="2920" y="564"/>
                    </a:cubicBezTo>
                    <a:cubicBezTo>
                      <a:pt x="2836" y="632"/>
                      <a:pt x="2763" y="731"/>
                      <a:pt x="2690" y="809"/>
                    </a:cubicBezTo>
                    <a:cubicBezTo>
                      <a:pt x="2607" y="898"/>
                      <a:pt x="2529" y="997"/>
                      <a:pt x="2450" y="1096"/>
                    </a:cubicBezTo>
                    <a:lnTo>
                      <a:pt x="2159" y="1466"/>
                    </a:lnTo>
                    <a:cubicBezTo>
                      <a:pt x="2216" y="1294"/>
                      <a:pt x="2273" y="1132"/>
                      <a:pt x="2325" y="966"/>
                    </a:cubicBezTo>
                    <a:cubicBezTo>
                      <a:pt x="2367" y="851"/>
                      <a:pt x="2398" y="747"/>
                      <a:pt x="2440" y="637"/>
                    </a:cubicBezTo>
                    <a:cubicBezTo>
                      <a:pt x="2471" y="528"/>
                      <a:pt x="2518" y="418"/>
                      <a:pt x="2544" y="304"/>
                    </a:cubicBezTo>
                    <a:cubicBezTo>
                      <a:pt x="2560" y="220"/>
                      <a:pt x="2534" y="111"/>
                      <a:pt x="2440" y="85"/>
                    </a:cubicBezTo>
                    <a:cubicBezTo>
                      <a:pt x="2427" y="81"/>
                      <a:pt x="2415" y="80"/>
                      <a:pt x="2404" y="80"/>
                    </a:cubicBezTo>
                    <a:cubicBezTo>
                      <a:pt x="2327" y="80"/>
                      <a:pt x="2279" y="152"/>
                      <a:pt x="2247" y="220"/>
                    </a:cubicBezTo>
                    <a:cubicBezTo>
                      <a:pt x="2211" y="324"/>
                      <a:pt x="2190" y="444"/>
                      <a:pt x="2164" y="549"/>
                    </a:cubicBezTo>
                    <a:cubicBezTo>
                      <a:pt x="2138" y="663"/>
                      <a:pt x="2117" y="773"/>
                      <a:pt x="2101" y="893"/>
                    </a:cubicBezTo>
                    <a:lnTo>
                      <a:pt x="2023" y="1284"/>
                    </a:lnTo>
                    <a:cubicBezTo>
                      <a:pt x="2007" y="1357"/>
                      <a:pt x="1987" y="1440"/>
                      <a:pt x="1976" y="1518"/>
                    </a:cubicBezTo>
                    <a:cubicBezTo>
                      <a:pt x="1971" y="1487"/>
                      <a:pt x="1955" y="1445"/>
                      <a:pt x="1950" y="1414"/>
                    </a:cubicBezTo>
                    <a:cubicBezTo>
                      <a:pt x="1919" y="1278"/>
                      <a:pt x="1893" y="1138"/>
                      <a:pt x="1856" y="997"/>
                    </a:cubicBezTo>
                    <a:cubicBezTo>
                      <a:pt x="1825" y="861"/>
                      <a:pt x="1799" y="731"/>
                      <a:pt x="1768" y="590"/>
                    </a:cubicBezTo>
                    <a:cubicBezTo>
                      <a:pt x="1742" y="465"/>
                      <a:pt x="1710" y="345"/>
                      <a:pt x="1663" y="225"/>
                    </a:cubicBezTo>
                    <a:cubicBezTo>
                      <a:pt x="1622" y="137"/>
                      <a:pt x="1570" y="7"/>
                      <a:pt x="1455" y="1"/>
                    </a:cubicBezTo>
                    <a:cubicBezTo>
                      <a:pt x="1450" y="1"/>
                      <a:pt x="1446" y="1"/>
                      <a:pt x="1442" y="1"/>
                    </a:cubicBezTo>
                    <a:close/>
                  </a:path>
                </a:pathLst>
              </a:custGeom>
              <a:solidFill>
                <a:srgbClr val="FF9FAB"/>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flipH="1" rot="2514814">
                <a:off x="4868854" y="3825733"/>
                <a:ext cx="1043614" cy="1251652"/>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1905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26"/>
            <p:cNvSpPr/>
            <p:nvPr/>
          </p:nvSpPr>
          <p:spPr>
            <a:xfrm>
              <a:off x="5979575" y="981308"/>
              <a:ext cx="256651" cy="224857"/>
            </a:xfrm>
            <a:custGeom>
              <a:rect b="b" l="l" r="r" t="t"/>
              <a:pathLst>
                <a:path extrusionOk="0" h="580" w="662">
                  <a:moveTo>
                    <a:pt x="459" y="1"/>
                  </a:moveTo>
                  <a:cubicBezTo>
                    <a:pt x="458" y="1"/>
                    <a:pt x="456" y="1"/>
                    <a:pt x="454" y="1"/>
                  </a:cubicBezTo>
                  <a:cubicBezTo>
                    <a:pt x="298" y="6"/>
                    <a:pt x="350" y="298"/>
                    <a:pt x="350" y="298"/>
                  </a:cubicBezTo>
                  <a:cubicBezTo>
                    <a:pt x="350" y="298"/>
                    <a:pt x="250" y="256"/>
                    <a:pt x="162" y="256"/>
                  </a:cubicBezTo>
                  <a:cubicBezTo>
                    <a:pt x="97" y="256"/>
                    <a:pt x="38" y="278"/>
                    <a:pt x="27" y="355"/>
                  </a:cubicBezTo>
                  <a:cubicBezTo>
                    <a:pt x="1" y="538"/>
                    <a:pt x="584" y="579"/>
                    <a:pt x="584" y="579"/>
                  </a:cubicBezTo>
                  <a:cubicBezTo>
                    <a:pt x="584" y="579"/>
                    <a:pt x="661" y="1"/>
                    <a:pt x="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35"/>
          <p:cNvSpPr/>
          <p:nvPr/>
        </p:nvSpPr>
        <p:spPr>
          <a:xfrm rot="9236372">
            <a:off x="945709" y="1667236"/>
            <a:ext cx="1148661" cy="1299144"/>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txBox="1"/>
          <p:nvPr>
            <p:ph idx="4294967295" type="subTitle"/>
          </p:nvPr>
        </p:nvSpPr>
        <p:spPr>
          <a:xfrm>
            <a:off x="6010224" y="3818000"/>
            <a:ext cx="3133800" cy="540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900">
              <a:solidFill>
                <a:srgbClr val="000000"/>
              </a:solidFill>
            </a:endParaRPr>
          </a:p>
          <a:p>
            <a:pPr indent="-349250" lvl="0" marL="457200" rtl="0" algn="l">
              <a:spcBef>
                <a:spcPts val="1600"/>
              </a:spcBef>
              <a:spcAft>
                <a:spcPts val="0"/>
              </a:spcAft>
              <a:buClr>
                <a:srgbClr val="000000"/>
              </a:buClr>
              <a:buSzPts val="1900"/>
              <a:buChar char="-"/>
            </a:pPr>
            <a:r>
              <a:rPr lang="en" sz="1900">
                <a:solidFill>
                  <a:srgbClr val="000000"/>
                </a:solidFill>
              </a:rPr>
              <a:t>Smoking</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Contraceptive Use</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Number of Sexual Partners</a:t>
            </a:r>
            <a:endParaRPr sz="1900">
              <a:solidFill>
                <a:srgbClr val="000000"/>
              </a:solidFill>
            </a:endParaRPr>
          </a:p>
          <a:p>
            <a:pPr indent="0" lvl="0" marL="0" rtl="0" algn="l">
              <a:spcBef>
                <a:spcPts val="1600"/>
              </a:spcBef>
              <a:spcAft>
                <a:spcPts val="1600"/>
              </a:spcAft>
              <a:buNone/>
            </a:pPr>
            <a:r>
              <a:t/>
            </a:r>
            <a:endParaRPr/>
          </a:p>
        </p:txBody>
      </p:sp>
      <p:sp>
        <p:nvSpPr>
          <p:cNvPr id="836" name="Google Shape;836;p35"/>
          <p:cNvSpPr txBox="1"/>
          <p:nvPr>
            <p:ph idx="4294967295" type="title"/>
          </p:nvPr>
        </p:nvSpPr>
        <p:spPr>
          <a:xfrm>
            <a:off x="1290250" y="1818199"/>
            <a:ext cx="1031100" cy="99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solidFill>
                  <a:srgbClr val="000000"/>
                </a:solidFill>
              </a:rPr>
              <a:t>4.</a:t>
            </a:r>
            <a:endParaRPr sz="4400">
              <a:solidFill>
                <a:srgbClr val="000000"/>
              </a:solidFill>
            </a:endParaRPr>
          </a:p>
        </p:txBody>
      </p:sp>
      <p:sp>
        <p:nvSpPr>
          <p:cNvPr id="837" name="Google Shape;837;p35"/>
          <p:cNvSpPr txBox="1"/>
          <p:nvPr/>
        </p:nvSpPr>
        <p:spPr>
          <a:xfrm>
            <a:off x="2432375" y="2416625"/>
            <a:ext cx="38853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000000"/>
              </a:buClr>
              <a:buSzPts val="2400"/>
              <a:buFont typeface="Roboto"/>
              <a:buChar char="-"/>
            </a:pPr>
            <a:r>
              <a:rPr lang="en" sz="2400">
                <a:latin typeface="Roboto"/>
                <a:ea typeface="Roboto"/>
                <a:cs typeface="Roboto"/>
                <a:sym typeface="Roboto"/>
              </a:rPr>
              <a:t>Smoking</a:t>
            </a:r>
            <a:endParaRPr sz="2400">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latin typeface="Roboto"/>
                <a:ea typeface="Roboto"/>
                <a:cs typeface="Roboto"/>
                <a:sym typeface="Roboto"/>
              </a:rPr>
              <a:t>Contraceptive Use</a:t>
            </a:r>
            <a:endParaRPr sz="2400">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latin typeface="Roboto"/>
                <a:ea typeface="Roboto"/>
                <a:cs typeface="Roboto"/>
                <a:sym typeface="Roboto"/>
              </a:rPr>
              <a:t>Number of Sexual Partners</a:t>
            </a:r>
            <a:endParaRPr sz="2400">
              <a:latin typeface="Roboto"/>
              <a:ea typeface="Roboto"/>
              <a:cs typeface="Roboto"/>
              <a:sym typeface="Roboto"/>
            </a:endParaRPr>
          </a:p>
        </p:txBody>
      </p:sp>
      <p:sp>
        <p:nvSpPr>
          <p:cNvPr id="838" name="Google Shape;838;p35"/>
          <p:cNvSpPr txBox="1"/>
          <p:nvPr/>
        </p:nvSpPr>
        <p:spPr>
          <a:xfrm>
            <a:off x="2432375" y="1480950"/>
            <a:ext cx="4970700" cy="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400">
                <a:latin typeface="Bebas Neue"/>
                <a:ea typeface="Bebas Neue"/>
                <a:cs typeface="Bebas Neue"/>
                <a:sym typeface="Bebas Neue"/>
              </a:rPr>
              <a:t>Behavioral Factors</a:t>
            </a:r>
            <a:endParaRPr b="1" sz="4400">
              <a:latin typeface="Bebas Neue"/>
              <a:ea typeface="Bebas Neue"/>
              <a:cs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36"/>
          <p:cNvSpPr txBox="1"/>
          <p:nvPr>
            <p:ph idx="4294967295" type="subTitle"/>
          </p:nvPr>
        </p:nvSpPr>
        <p:spPr>
          <a:xfrm>
            <a:off x="6010224" y="3818000"/>
            <a:ext cx="3133800" cy="540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900">
              <a:solidFill>
                <a:srgbClr val="000000"/>
              </a:solidFill>
            </a:endParaRPr>
          </a:p>
          <a:p>
            <a:pPr indent="-349250" lvl="0" marL="457200" rtl="0" algn="l">
              <a:spcBef>
                <a:spcPts val="1600"/>
              </a:spcBef>
              <a:spcAft>
                <a:spcPts val="0"/>
              </a:spcAft>
              <a:buClr>
                <a:srgbClr val="000000"/>
              </a:buClr>
              <a:buSzPts val="1900"/>
              <a:buChar char="-"/>
            </a:pPr>
            <a:r>
              <a:rPr lang="en" sz="1900">
                <a:solidFill>
                  <a:srgbClr val="000000"/>
                </a:solidFill>
              </a:rPr>
              <a:t>Smoking</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Contraceptive Use</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Number of Sexual Partners</a:t>
            </a:r>
            <a:endParaRPr sz="1900">
              <a:solidFill>
                <a:srgbClr val="000000"/>
              </a:solidFill>
            </a:endParaRPr>
          </a:p>
          <a:p>
            <a:pPr indent="0" lvl="0" marL="0" rtl="0" algn="l">
              <a:spcBef>
                <a:spcPts val="1600"/>
              </a:spcBef>
              <a:spcAft>
                <a:spcPts val="1600"/>
              </a:spcAft>
              <a:buNone/>
            </a:pPr>
            <a:r>
              <a:t/>
            </a:r>
            <a:endParaRPr/>
          </a:p>
        </p:txBody>
      </p:sp>
      <p:sp>
        <p:nvSpPr>
          <p:cNvPr id="844" name="Google Shape;844;p36"/>
          <p:cNvSpPr txBox="1"/>
          <p:nvPr/>
        </p:nvSpPr>
        <p:spPr>
          <a:xfrm>
            <a:off x="508275" y="1385375"/>
            <a:ext cx="3885300" cy="331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Roboto"/>
                <a:ea typeface="Roboto"/>
                <a:cs typeface="Roboto"/>
                <a:sym typeface="Roboto"/>
              </a:rPr>
              <a:t>🧠 </a:t>
            </a:r>
            <a:r>
              <a:rPr b="1" lang="en" sz="1100">
                <a:latin typeface="Roboto"/>
                <a:ea typeface="Roboto"/>
                <a:cs typeface="Roboto"/>
                <a:sym typeface="Roboto"/>
              </a:rPr>
              <a:t>Model Type:</a:t>
            </a:r>
            <a:endParaRPr b="1" sz="1100">
              <a:latin typeface="Roboto"/>
              <a:ea typeface="Roboto"/>
              <a:cs typeface="Roboto"/>
              <a:sym typeface="Roboto"/>
            </a:endParaRPr>
          </a:p>
          <a:p>
            <a:pPr indent="0" lvl="0" marL="381000" marR="381000" rtl="0" algn="l">
              <a:lnSpc>
                <a:spcPct val="115000"/>
              </a:lnSpc>
              <a:spcBef>
                <a:spcPts val="1200"/>
              </a:spcBef>
              <a:spcAft>
                <a:spcPts val="0"/>
              </a:spcAft>
              <a:buNone/>
            </a:pPr>
            <a:r>
              <a:rPr b="1" lang="en" sz="1100">
                <a:latin typeface="Roboto"/>
                <a:ea typeface="Roboto"/>
                <a:cs typeface="Roboto"/>
                <a:sym typeface="Roboto"/>
              </a:rPr>
              <a:t>Sequential Neural Network (Keras)</a:t>
            </a:r>
            <a:br>
              <a:rPr b="1" lang="en" sz="1100">
                <a:latin typeface="Roboto"/>
                <a:ea typeface="Roboto"/>
                <a:cs typeface="Roboto"/>
                <a:sym typeface="Roboto"/>
              </a:rPr>
            </a:br>
            <a:r>
              <a:rPr lang="en" sz="1100">
                <a:latin typeface="Roboto"/>
                <a:ea typeface="Roboto"/>
                <a:cs typeface="Roboto"/>
                <a:sym typeface="Roboto"/>
              </a:rPr>
              <a:t> Designed to learn complex, nonlinear relationships between health risk factors and biopsy outcomes.</a:t>
            </a:r>
            <a:endParaRPr sz="1100">
              <a:latin typeface="Roboto"/>
              <a:ea typeface="Roboto"/>
              <a:cs typeface="Roboto"/>
              <a:sym typeface="Roboto"/>
            </a:endParaRPr>
          </a:p>
          <a:p>
            <a:pPr indent="0" lvl="0" marL="0" rtl="0" algn="l">
              <a:lnSpc>
                <a:spcPct val="115000"/>
              </a:lnSpc>
              <a:spcBef>
                <a:spcPts val="1200"/>
              </a:spcBef>
              <a:spcAft>
                <a:spcPts val="0"/>
              </a:spcAft>
              <a:buNone/>
            </a:pPr>
            <a:r>
              <a:rPr b="1" lang="en" sz="1100">
                <a:latin typeface="Roboto"/>
                <a:ea typeface="Roboto"/>
                <a:cs typeface="Roboto"/>
                <a:sym typeface="Roboto"/>
              </a:rPr>
              <a:t>📊 </a:t>
            </a:r>
            <a:r>
              <a:rPr b="1" lang="en" sz="1100">
                <a:latin typeface="Roboto"/>
                <a:ea typeface="Roboto"/>
                <a:cs typeface="Roboto"/>
                <a:sym typeface="Roboto"/>
              </a:rPr>
              <a:t>Input:</a:t>
            </a:r>
            <a:endParaRPr b="1" sz="1100">
              <a:latin typeface="Roboto"/>
              <a:ea typeface="Roboto"/>
              <a:cs typeface="Roboto"/>
              <a:sym typeface="Roboto"/>
            </a:endParaRPr>
          </a:p>
          <a:p>
            <a:pPr indent="0" lvl="0" marL="381000" marR="381000" rtl="0" algn="l">
              <a:lnSpc>
                <a:spcPct val="115000"/>
              </a:lnSpc>
              <a:spcBef>
                <a:spcPts val="1200"/>
              </a:spcBef>
              <a:spcAft>
                <a:spcPts val="0"/>
              </a:spcAft>
              <a:buNone/>
            </a:pPr>
            <a:r>
              <a:rPr b="1" lang="en" sz="1100">
                <a:latin typeface="Roboto"/>
                <a:ea typeface="Roboto"/>
                <a:cs typeface="Roboto"/>
                <a:sym typeface="Roboto"/>
              </a:rPr>
              <a:t>Numerical &amp; categorical risk factors</a:t>
            </a:r>
            <a:r>
              <a:rPr lang="en" sz="1100">
                <a:latin typeface="Roboto"/>
                <a:ea typeface="Roboto"/>
                <a:cs typeface="Roboto"/>
                <a:sym typeface="Roboto"/>
              </a:rPr>
              <a:t> (e.g., HPV presence, smoking history, STDs, contraceptive use)</a:t>
            </a:r>
            <a:br>
              <a:rPr lang="en" sz="1100">
                <a:latin typeface="Roboto"/>
                <a:ea typeface="Roboto"/>
                <a:cs typeface="Roboto"/>
                <a:sym typeface="Roboto"/>
              </a:rPr>
            </a:br>
            <a:r>
              <a:rPr lang="en" sz="1100">
                <a:latin typeface="Roboto"/>
                <a:ea typeface="Roboto"/>
                <a:cs typeface="Roboto"/>
                <a:sym typeface="Roboto"/>
              </a:rPr>
              <a:t> Preprocessed via standard scaling and one-hot encoding.</a:t>
            </a:r>
            <a:endParaRPr sz="1100">
              <a:latin typeface="Roboto"/>
              <a:ea typeface="Roboto"/>
              <a:cs typeface="Roboto"/>
              <a:sym typeface="Roboto"/>
            </a:endParaRPr>
          </a:p>
          <a:p>
            <a:pPr indent="0" lvl="0" marL="0" rtl="0" algn="l">
              <a:spcBef>
                <a:spcPts val="1200"/>
              </a:spcBef>
              <a:spcAft>
                <a:spcPts val="0"/>
              </a:spcAft>
              <a:buNone/>
            </a:pPr>
            <a:r>
              <a:t/>
            </a:r>
            <a:endParaRPr sz="2400">
              <a:latin typeface="Roboto"/>
              <a:ea typeface="Roboto"/>
              <a:cs typeface="Roboto"/>
              <a:sym typeface="Roboto"/>
            </a:endParaRPr>
          </a:p>
        </p:txBody>
      </p:sp>
      <p:sp>
        <p:nvSpPr>
          <p:cNvPr id="845" name="Google Shape;845;p36"/>
          <p:cNvSpPr txBox="1"/>
          <p:nvPr/>
        </p:nvSpPr>
        <p:spPr>
          <a:xfrm>
            <a:off x="1400125" y="474900"/>
            <a:ext cx="6916800" cy="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Bebas Neue"/>
                <a:ea typeface="Bebas Neue"/>
                <a:cs typeface="Bebas Neue"/>
                <a:sym typeface="Bebas Neue"/>
              </a:rPr>
              <a:t>Deep Learning Model Architecture</a:t>
            </a:r>
            <a:endParaRPr b="1" sz="4000">
              <a:latin typeface="Bebas Neue"/>
              <a:ea typeface="Bebas Neue"/>
              <a:cs typeface="Bebas Neue"/>
              <a:sym typeface="Bebas Neue"/>
            </a:endParaRPr>
          </a:p>
        </p:txBody>
      </p:sp>
      <p:sp>
        <p:nvSpPr>
          <p:cNvPr id="846" name="Google Shape;846;p36"/>
          <p:cNvSpPr txBox="1"/>
          <p:nvPr/>
        </p:nvSpPr>
        <p:spPr>
          <a:xfrm>
            <a:off x="4879400" y="1248425"/>
            <a:ext cx="3000000" cy="373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Roboto"/>
                <a:ea typeface="Roboto"/>
                <a:cs typeface="Roboto"/>
                <a:sym typeface="Roboto"/>
              </a:rPr>
              <a:t>🧩 Architecture:</a:t>
            </a:r>
            <a:endParaRPr b="1" sz="1100">
              <a:latin typeface="Roboto"/>
              <a:ea typeface="Roboto"/>
              <a:cs typeface="Roboto"/>
              <a:sym typeface="Roboto"/>
            </a:endParaRPr>
          </a:p>
          <a:p>
            <a:pPr indent="-298450" lvl="0" marL="457200" rtl="0" algn="l">
              <a:lnSpc>
                <a:spcPct val="115000"/>
              </a:lnSpc>
              <a:spcBef>
                <a:spcPts val="1200"/>
              </a:spcBef>
              <a:spcAft>
                <a:spcPts val="0"/>
              </a:spcAft>
              <a:buSzPts val="1100"/>
              <a:buChar char="●"/>
            </a:pPr>
            <a:r>
              <a:rPr b="1" lang="en" sz="1100">
                <a:latin typeface="Roboto"/>
                <a:ea typeface="Roboto"/>
                <a:cs typeface="Roboto"/>
                <a:sym typeface="Roboto"/>
              </a:rPr>
              <a:t>Input Layer:</a:t>
            </a:r>
            <a:r>
              <a:rPr lang="en" sz="1100">
                <a:latin typeface="Roboto"/>
                <a:ea typeface="Roboto"/>
                <a:cs typeface="Roboto"/>
                <a:sym typeface="Roboto"/>
              </a:rPr>
              <a:t> 62 features</a:t>
            </a:r>
            <a:br>
              <a:rPr lang="en" sz="1100">
                <a:latin typeface="Roboto"/>
                <a:ea typeface="Roboto"/>
                <a:cs typeface="Roboto"/>
                <a:sym typeface="Roboto"/>
              </a:rPr>
            </a:br>
            <a:endParaRPr sz="1100">
              <a:latin typeface="Roboto"/>
              <a:ea typeface="Roboto"/>
              <a:cs typeface="Roboto"/>
              <a:sym typeface="Roboto"/>
            </a:endParaRPr>
          </a:p>
          <a:p>
            <a:pPr indent="-298450" lvl="0" marL="457200" rtl="0" algn="l">
              <a:lnSpc>
                <a:spcPct val="115000"/>
              </a:lnSpc>
              <a:spcBef>
                <a:spcPts val="0"/>
              </a:spcBef>
              <a:spcAft>
                <a:spcPts val="0"/>
              </a:spcAft>
              <a:buSzPts val="1100"/>
              <a:buChar char="●"/>
            </a:pPr>
            <a:r>
              <a:rPr b="1" lang="en" sz="1100">
                <a:latin typeface="Roboto"/>
                <a:ea typeface="Roboto"/>
                <a:cs typeface="Roboto"/>
                <a:sym typeface="Roboto"/>
              </a:rPr>
              <a:t>Hidden Layer 1:</a:t>
            </a:r>
            <a:r>
              <a:rPr lang="en" sz="1100">
                <a:latin typeface="Roboto"/>
                <a:ea typeface="Roboto"/>
                <a:cs typeface="Roboto"/>
                <a:sym typeface="Roboto"/>
              </a:rPr>
              <a:t> 10 neurons, ReLU activation</a:t>
            </a:r>
            <a:br>
              <a:rPr lang="en" sz="1100">
                <a:latin typeface="Roboto"/>
                <a:ea typeface="Roboto"/>
                <a:cs typeface="Roboto"/>
                <a:sym typeface="Roboto"/>
              </a:rPr>
            </a:br>
            <a:endParaRPr sz="1100">
              <a:latin typeface="Roboto"/>
              <a:ea typeface="Roboto"/>
              <a:cs typeface="Roboto"/>
              <a:sym typeface="Roboto"/>
            </a:endParaRPr>
          </a:p>
          <a:p>
            <a:pPr indent="-298450" lvl="0" marL="457200" rtl="0" algn="l">
              <a:lnSpc>
                <a:spcPct val="115000"/>
              </a:lnSpc>
              <a:spcBef>
                <a:spcPts val="0"/>
              </a:spcBef>
              <a:spcAft>
                <a:spcPts val="0"/>
              </a:spcAft>
              <a:buSzPts val="1100"/>
              <a:buChar char="●"/>
            </a:pPr>
            <a:r>
              <a:rPr b="1" lang="en" sz="1100">
                <a:latin typeface="Roboto"/>
                <a:ea typeface="Roboto"/>
                <a:cs typeface="Roboto"/>
                <a:sym typeface="Roboto"/>
              </a:rPr>
              <a:t>Hidden Layer 2:</a:t>
            </a:r>
            <a:r>
              <a:rPr lang="en" sz="1100">
                <a:latin typeface="Roboto"/>
                <a:ea typeface="Roboto"/>
                <a:cs typeface="Roboto"/>
                <a:sym typeface="Roboto"/>
              </a:rPr>
              <a:t> 8 neurons, ReLU activation</a:t>
            </a:r>
            <a:br>
              <a:rPr lang="en" sz="1100">
                <a:latin typeface="Roboto"/>
                <a:ea typeface="Roboto"/>
                <a:cs typeface="Roboto"/>
                <a:sym typeface="Roboto"/>
              </a:rPr>
            </a:br>
            <a:endParaRPr sz="1100">
              <a:latin typeface="Roboto"/>
              <a:ea typeface="Roboto"/>
              <a:cs typeface="Roboto"/>
              <a:sym typeface="Roboto"/>
            </a:endParaRPr>
          </a:p>
          <a:p>
            <a:pPr indent="-298450" lvl="0" marL="457200" rtl="0" algn="l">
              <a:lnSpc>
                <a:spcPct val="115000"/>
              </a:lnSpc>
              <a:spcBef>
                <a:spcPts val="0"/>
              </a:spcBef>
              <a:spcAft>
                <a:spcPts val="0"/>
              </a:spcAft>
              <a:buSzPts val="1100"/>
              <a:buChar char="●"/>
            </a:pPr>
            <a:r>
              <a:rPr b="1" lang="en" sz="1100">
                <a:latin typeface="Roboto"/>
                <a:ea typeface="Roboto"/>
                <a:cs typeface="Roboto"/>
                <a:sym typeface="Roboto"/>
              </a:rPr>
              <a:t>Output Layer:</a:t>
            </a:r>
            <a:r>
              <a:rPr lang="en" sz="1100">
                <a:latin typeface="Roboto"/>
                <a:ea typeface="Roboto"/>
                <a:cs typeface="Roboto"/>
                <a:sym typeface="Roboto"/>
              </a:rPr>
              <a:t> 2 neurons, Softmax (binary classification: Biopsy / No Biopsy)</a:t>
            </a:r>
            <a:br>
              <a:rPr lang="en" sz="1100">
                <a:latin typeface="Roboto"/>
                <a:ea typeface="Roboto"/>
                <a:cs typeface="Roboto"/>
                <a:sym typeface="Roboto"/>
              </a:rPr>
            </a:br>
            <a:endParaRPr sz="1100">
              <a:latin typeface="Roboto"/>
              <a:ea typeface="Roboto"/>
              <a:cs typeface="Roboto"/>
              <a:sym typeface="Roboto"/>
            </a:endParaRPr>
          </a:p>
          <a:p>
            <a:pPr indent="0" lvl="0" marL="0" rtl="0" algn="l">
              <a:lnSpc>
                <a:spcPct val="115000"/>
              </a:lnSpc>
              <a:spcBef>
                <a:spcPts val="1200"/>
              </a:spcBef>
              <a:spcAft>
                <a:spcPts val="0"/>
              </a:spcAft>
              <a:buNone/>
            </a:pPr>
            <a:r>
              <a:rPr b="1" lang="en" sz="1100">
                <a:latin typeface="Roboto"/>
                <a:ea typeface="Roboto"/>
                <a:cs typeface="Roboto"/>
                <a:sym typeface="Roboto"/>
              </a:rPr>
              <a:t>🛠 Tools Used:</a:t>
            </a:r>
            <a:endParaRPr b="1" sz="1100">
              <a:latin typeface="Roboto"/>
              <a:ea typeface="Roboto"/>
              <a:cs typeface="Roboto"/>
              <a:sym typeface="Roboto"/>
            </a:endParaRPr>
          </a:p>
          <a:p>
            <a:pPr indent="0" lvl="0" marL="381000" marR="381000" rtl="0" algn="l">
              <a:lnSpc>
                <a:spcPct val="115000"/>
              </a:lnSpc>
              <a:spcBef>
                <a:spcPts val="1200"/>
              </a:spcBef>
              <a:spcAft>
                <a:spcPts val="1200"/>
              </a:spcAft>
              <a:buNone/>
            </a:pPr>
            <a:r>
              <a:rPr lang="en" sz="1100">
                <a:latin typeface="Roboto"/>
                <a:ea typeface="Roboto"/>
                <a:cs typeface="Roboto"/>
                <a:sym typeface="Roboto"/>
              </a:rPr>
              <a:t>TensorFlow, Keras, scikit-learn, pandas</a:t>
            </a:r>
            <a:endParaRPr sz="11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37"/>
          <p:cNvSpPr txBox="1"/>
          <p:nvPr>
            <p:ph idx="4294967295" type="subTitle"/>
          </p:nvPr>
        </p:nvSpPr>
        <p:spPr>
          <a:xfrm>
            <a:off x="6010224" y="3818000"/>
            <a:ext cx="3133800" cy="540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900">
              <a:solidFill>
                <a:srgbClr val="000000"/>
              </a:solidFill>
            </a:endParaRPr>
          </a:p>
          <a:p>
            <a:pPr indent="-349250" lvl="0" marL="457200" rtl="0" algn="l">
              <a:spcBef>
                <a:spcPts val="1600"/>
              </a:spcBef>
              <a:spcAft>
                <a:spcPts val="0"/>
              </a:spcAft>
              <a:buClr>
                <a:srgbClr val="000000"/>
              </a:buClr>
              <a:buSzPts val="1900"/>
              <a:buChar char="-"/>
            </a:pPr>
            <a:r>
              <a:rPr lang="en" sz="1900">
                <a:solidFill>
                  <a:srgbClr val="000000"/>
                </a:solidFill>
              </a:rPr>
              <a:t>Smoking</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Contraceptive Use</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Number of Sexual Partners</a:t>
            </a:r>
            <a:endParaRPr sz="1900">
              <a:solidFill>
                <a:srgbClr val="000000"/>
              </a:solidFill>
            </a:endParaRPr>
          </a:p>
          <a:p>
            <a:pPr indent="0" lvl="0" marL="0" rtl="0" algn="l">
              <a:spcBef>
                <a:spcPts val="1600"/>
              </a:spcBef>
              <a:spcAft>
                <a:spcPts val="1600"/>
              </a:spcAft>
              <a:buNone/>
            </a:pPr>
            <a:r>
              <a:t/>
            </a:r>
            <a:endParaRPr/>
          </a:p>
        </p:txBody>
      </p:sp>
      <p:sp>
        <p:nvSpPr>
          <p:cNvPr id="852" name="Google Shape;852;p37"/>
          <p:cNvSpPr txBox="1"/>
          <p:nvPr/>
        </p:nvSpPr>
        <p:spPr>
          <a:xfrm>
            <a:off x="860400" y="1385375"/>
            <a:ext cx="3885300" cy="36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Roboto"/>
                <a:ea typeface="Roboto"/>
                <a:cs typeface="Roboto"/>
                <a:sym typeface="Roboto"/>
              </a:rPr>
              <a:t>📊 Evaluation Metrics:</a:t>
            </a:r>
            <a:endParaRPr b="1" sz="1100">
              <a:latin typeface="Roboto"/>
              <a:ea typeface="Roboto"/>
              <a:cs typeface="Roboto"/>
              <a:sym typeface="Roboto"/>
            </a:endParaRPr>
          </a:p>
          <a:p>
            <a:pPr indent="-298450" lvl="0" marL="457200" rtl="0" algn="l">
              <a:lnSpc>
                <a:spcPct val="115000"/>
              </a:lnSpc>
              <a:spcBef>
                <a:spcPts val="1200"/>
              </a:spcBef>
              <a:spcAft>
                <a:spcPts val="0"/>
              </a:spcAft>
              <a:buSzPts val="1100"/>
              <a:buChar char="●"/>
            </a:pPr>
            <a:r>
              <a:rPr b="1" lang="en" sz="1100">
                <a:latin typeface="Roboto"/>
                <a:ea typeface="Roboto"/>
                <a:cs typeface="Roboto"/>
                <a:sym typeface="Roboto"/>
              </a:rPr>
              <a:t>Accuracy:</a:t>
            </a:r>
            <a:r>
              <a:rPr lang="en" sz="1100">
                <a:latin typeface="Roboto"/>
                <a:ea typeface="Roboto"/>
                <a:cs typeface="Roboto"/>
                <a:sym typeface="Roboto"/>
              </a:rPr>
              <a:t> ~</a:t>
            </a:r>
            <a:r>
              <a:rPr b="1" lang="en" sz="1100">
                <a:latin typeface="Roboto"/>
                <a:ea typeface="Roboto"/>
                <a:cs typeface="Roboto"/>
                <a:sym typeface="Roboto"/>
              </a:rPr>
              <a:t>95%</a:t>
            </a:r>
            <a:r>
              <a:rPr lang="en" sz="1100">
                <a:latin typeface="Roboto"/>
                <a:ea typeface="Roboto"/>
                <a:cs typeface="Roboto"/>
                <a:sym typeface="Roboto"/>
              </a:rPr>
              <a:t> (on test set)</a:t>
            </a:r>
            <a:br>
              <a:rPr lang="en" sz="1100">
                <a:latin typeface="Roboto"/>
                <a:ea typeface="Roboto"/>
                <a:cs typeface="Roboto"/>
                <a:sym typeface="Roboto"/>
              </a:rPr>
            </a:br>
            <a:endParaRPr sz="1100">
              <a:latin typeface="Roboto"/>
              <a:ea typeface="Roboto"/>
              <a:cs typeface="Roboto"/>
              <a:sym typeface="Roboto"/>
            </a:endParaRPr>
          </a:p>
          <a:p>
            <a:pPr indent="-298450" lvl="0" marL="457200" rtl="0" algn="l">
              <a:lnSpc>
                <a:spcPct val="115000"/>
              </a:lnSpc>
              <a:spcBef>
                <a:spcPts val="0"/>
              </a:spcBef>
              <a:spcAft>
                <a:spcPts val="0"/>
              </a:spcAft>
              <a:buSzPts val="1100"/>
              <a:buChar char="●"/>
            </a:pPr>
            <a:r>
              <a:rPr b="1" lang="en" sz="1100">
                <a:latin typeface="Roboto"/>
                <a:ea typeface="Roboto"/>
                <a:cs typeface="Roboto"/>
                <a:sym typeface="Roboto"/>
              </a:rPr>
              <a:t>ROC AUC:</a:t>
            </a:r>
            <a:r>
              <a:rPr lang="en" sz="1100">
                <a:latin typeface="Roboto"/>
                <a:ea typeface="Roboto"/>
                <a:cs typeface="Roboto"/>
                <a:sym typeface="Roboto"/>
              </a:rPr>
              <a:t> ~</a:t>
            </a:r>
            <a:r>
              <a:rPr b="1" lang="en" sz="1100">
                <a:latin typeface="Roboto"/>
                <a:ea typeface="Roboto"/>
                <a:cs typeface="Roboto"/>
                <a:sym typeface="Roboto"/>
              </a:rPr>
              <a:t>0.86</a:t>
            </a:r>
            <a:r>
              <a:rPr lang="en" sz="1100">
                <a:latin typeface="Roboto"/>
                <a:ea typeface="Roboto"/>
                <a:cs typeface="Roboto"/>
                <a:sym typeface="Roboto"/>
              </a:rPr>
              <a:t> (Robust classification performance)</a:t>
            </a:r>
            <a:br>
              <a:rPr lang="en" sz="1100">
                <a:latin typeface="Roboto"/>
                <a:ea typeface="Roboto"/>
                <a:cs typeface="Roboto"/>
                <a:sym typeface="Roboto"/>
              </a:rPr>
            </a:br>
            <a:endParaRPr sz="1100">
              <a:latin typeface="Roboto"/>
              <a:ea typeface="Roboto"/>
              <a:cs typeface="Roboto"/>
              <a:sym typeface="Roboto"/>
            </a:endParaRPr>
          </a:p>
          <a:p>
            <a:pPr indent="-298450" lvl="0" marL="457200" rtl="0" algn="l">
              <a:lnSpc>
                <a:spcPct val="115000"/>
              </a:lnSpc>
              <a:spcBef>
                <a:spcPts val="0"/>
              </a:spcBef>
              <a:spcAft>
                <a:spcPts val="0"/>
              </a:spcAft>
              <a:buSzPts val="1100"/>
              <a:buChar char="●"/>
            </a:pPr>
            <a:r>
              <a:rPr b="1" lang="en" sz="1100">
                <a:latin typeface="Roboto"/>
                <a:ea typeface="Roboto"/>
                <a:cs typeface="Roboto"/>
                <a:sym typeface="Roboto"/>
              </a:rPr>
              <a:t>Validation Loss &amp; Accuracy Curves</a:t>
            </a:r>
            <a:r>
              <a:rPr lang="en" sz="1100">
                <a:latin typeface="Roboto"/>
                <a:ea typeface="Roboto"/>
                <a:cs typeface="Roboto"/>
                <a:sym typeface="Roboto"/>
              </a:rPr>
              <a:t>:</a:t>
            </a:r>
            <a:br>
              <a:rPr lang="en" sz="1100">
                <a:latin typeface="Roboto"/>
                <a:ea typeface="Roboto"/>
                <a:cs typeface="Roboto"/>
                <a:sym typeface="Roboto"/>
              </a:rPr>
            </a:br>
            <a:r>
              <a:rPr lang="en" sz="1100">
                <a:latin typeface="Roboto"/>
                <a:ea typeface="Roboto"/>
                <a:cs typeface="Roboto"/>
                <a:sym typeface="Roboto"/>
              </a:rPr>
              <a:t> </a:t>
            </a:r>
            <a:r>
              <a:rPr i="1" lang="en" sz="1100">
                <a:latin typeface="Roboto"/>
                <a:ea typeface="Roboto"/>
                <a:cs typeface="Roboto"/>
                <a:sym typeface="Roboto"/>
              </a:rPr>
              <a:t>(Training vs validation plot attached)</a:t>
            </a:r>
            <a:endParaRPr i="1" sz="1100">
              <a:latin typeface="Roboto"/>
              <a:ea typeface="Roboto"/>
              <a:cs typeface="Roboto"/>
              <a:sym typeface="Roboto"/>
            </a:endParaRPr>
          </a:p>
          <a:p>
            <a:pPr indent="0" lvl="0" marL="0" rtl="0" algn="l">
              <a:lnSpc>
                <a:spcPct val="115000"/>
              </a:lnSpc>
              <a:spcBef>
                <a:spcPts val="1200"/>
              </a:spcBef>
              <a:spcAft>
                <a:spcPts val="0"/>
              </a:spcAft>
              <a:buNone/>
            </a:pPr>
            <a:r>
              <a:rPr b="1" lang="en" sz="1100">
                <a:latin typeface="Roboto"/>
                <a:ea typeface="Roboto"/>
                <a:cs typeface="Roboto"/>
                <a:sym typeface="Roboto"/>
              </a:rPr>
              <a:t>🔍 Confusion Matrix Insight:</a:t>
            </a:r>
            <a:endParaRPr i="1" sz="1100">
              <a:latin typeface="Roboto"/>
              <a:ea typeface="Roboto"/>
              <a:cs typeface="Roboto"/>
              <a:sym typeface="Roboto"/>
            </a:endParaRPr>
          </a:p>
          <a:p>
            <a:pPr indent="-298450" lvl="0" marL="457200" rtl="0" algn="l">
              <a:lnSpc>
                <a:spcPct val="115000"/>
              </a:lnSpc>
              <a:spcBef>
                <a:spcPts val="1200"/>
              </a:spcBef>
              <a:spcAft>
                <a:spcPts val="0"/>
              </a:spcAft>
              <a:buSzPts val="1100"/>
              <a:buChar char="●"/>
            </a:pPr>
            <a:r>
              <a:rPr lang="en" sz="1100">
                <a:latin typeface="Roboto"/>
                <a:ea typeface="Roboto"/>
                <a:cs typeface="Roboto"/>
                <a:sym typeface="Roboto"/>
              </a:rPr>
              <a:t>Shows balance in </a:t>
            </a:r>
            <a:r>
              <a:rPr b="1" lang="en" sz="1100">
                <a:latin typeface="Roboto"/>
                <a:ea typeface="Roboto"/>
                <a:cs typeface="Roboto"/>
                <a:sym typeface="Roboto"/>
              </a:rPr>
              <a:t>true positives</a:t>
            </a:r>
            <a:r>
              <a:rPr lang="en" sz="1100">
                <a:latin typeface="Roboto"/>
                <a:ea typeface="Roboto"/>
                <a:cs typeface="Roboto"/>
                <a:sym typeface="Roboto"/>
              </a:rPr>
              <a:t> and </a:t>
            </a:r>
            <a:r>
              <a:rPr b="1" lang="en" sz="1100">
                <a:latin typeface="Roboto"/>
                <a:ea typeface="Roboto"/>
                <a:cs typeface="Roboto"/>
                <a:sym typeface="Roboto"/>
              </a:rPr>
              <a:t>true negatives</a:t>
            </a:r>
            <a:br>
              <a:rPr b="1" lang="en" sz="1100">
                <a:latin typeface="Roboto"/>
                <a:ea typeface="Roboto"/>
                <a:cs typeface="Roboto"/>
                <a:sym typeface="Roboto"/>
              </a:rPr>
            </a:br>
            <a:endParaRPr b="1" sz="1100">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en" sz="1100">
                <a:latin typeface="Roboto"/>
                <a:ea typeface="Roboto"/>
                <a:cs typeface="Roboto"/>
                <a:sym typeface="Roboto"/>
              </a:rPr>
              <a:t>Useful for understanding risk of </a:t>
            </a:r>
            <a:r>
              <a:rPr b="1" lang="en" sz="1100">
                <a:latin typeface="Roboto"/>
                <a:ea typeface="Roboto"/>
                <a:cs typeface="Roboto"/>
                <a:sym typeface="Roboto"/>
              </a:rPr>
              <a:t>false negatives</a:t>
            </a:r>
            <a:r>
              <a:rPr lang="en" sz="1100">
                <a:latin typeface="Roboto"/>
                <a:ea typeface="Roboto"/>
                <a:cs typeface="Roboto"/>
                <a:sym typeface="Roboto"/>
              </a:rPr>
              <a:t> (missed cases)</a:t>
            </a:r>
            <a:br>
              <a:rPr lang="en" sz="1100">
                <a:latin typeface="Roboto"/>
                <a:ea typeface="Roboto"/>
                <a:cs typeface="Roboto"/>
                <a:sym typeface="Roboto"/>
              </a:rPr>
            </a:br>
            <a:endParaRPr sz="1100">
              <a:latin typeface="Roboto"/>
              <a:ea typeface="Roboto"/>
              <a:cs typeface="Roboto"/>
              <a:sym typeface="Roboto"/>
            </a:endParaRPr>
          </a:p>
          <a:p>
            <a:pPr indent="0" lvl="0" marL="0" rtl="0" algn="l">
              <a:spcBef>
                <a:spcPts val="1200"/>
              </a:spcBef>
              <a:spcAft>
                <a:spcPts val="0"/>
              </a:spcAft>
              <a:buNone/>
            </a:pPr>
            <a:r>
              <a:t/>
            </a:r>
            <a:endParaRPr b="1" sz="1100">
              <a:latin typeface="Roboto"/>
              <a:ea typeface="Roboto"/>
              <a:cs typeface="Roboto"/>
              <a:sym typeface="Roboto"/>
            </a:endParaRPr>
          </a:p>
        </p:txBody>
      </p:sp>
      <p:sp>
        <p:nvSpPr>
          <p:cNvPr id="853" name="Google Shape;853;p37"/>
          <p:cNvSpPr txBox="1"/>
          <p:nvPr/>
        </p:nvSpPr>
        <p:spPr>
          <a:xfrm>
            <a:off x="1547550" y="336575"/>
            <a:ext cx="6048900" cy="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100">
                <a:latin typeface="Bebas Neue"/>
                <a:ea typeface="Bebas Neue"/>
                <a:cs typeface="Bebas Neue"/>
                <a:sym typeface="Bebas Neue"/>
              </a:rPr>
              <a:t>Model Performance &amp; Evaluation</a:t>
            </a:r>
            <a:endParaRPr b="1" sz="4100">
              <a:latin typeface="Bebas Neue"/>
              <a:ea typeface="Bebas Neue"/>
              <a:cs typeface="Bebas Neue"/>
              <a:sym typeface="Bebas Neue"/>
            </a:endParaRPr>
          </a:p>
        </p:txBody>
      </p:sp>
      <p:sp>
        <p:nvSpPr>
          <p:cNvPr id="854" name="Google Shape;854;p37"/>
          <p:cNvSpPr txBox="1"/>
          <p:nvPr/>
        </p:nvSpPr>
        <p:spPr>
          <a:xfrm>
            <a:off x="5244100" y="1886375"/>
            <a:ext cx="3000000" cy="20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Roboto"/>
                <a:ea typeface="Roboto"/>
                <a:cs typeface="Roboto"/>
                <a:sym typeface="Roboto"/>
              </a:rPr>
              <a:t>📌 Key Takeaways:</a:t>
            </a:r>
            <a:endParaRPr b="1" sz="1100">
              <a:latin typeface="Roboto"/>
              <a:ea typeface="Roboto"/>
              <a:cs typeface="Roboto"/>
              <a:sym typeface="Roboto"/>
            </a:endParaRPr>
          </a:p>
          <a:p>
            <a:pPr indent="-298450" lvl="0" marL="457200" rtl="0" algn="l">
              <a:lnSpc>
                <a:spcPct val="115000"/>
              </a:lnSpc>
              <a:spcBef>
                <a:spcPts val="1200"/>
              </a:spcBef>
              <a:spcAft>
                <a:spcPts val="0"/>
              </a:spcAft>
              <a:buSzPts val="1100"/>
              <a:buChar char="●"/>
            </a:pPr>
            <a:r>
              <a:rPr lang="en" sz="1100">
                <a:latin typeface="Roboto"/>
                <a:ea typeface="Roboto"/>
                <a:cs typeface="Roboto"/>
                <a:sym typeface="Roboto"/>
              </a:rPr>
              <a:t>The model </a:t>
            </a:r>
            <a:r>
              <a:rPr b="1" lang="en" sz="1100">
                <a:latin typeface="Roboto"/>
                <a:ea typeface="Roboto"/>
                <a:cs typeface="Roboto"/>
                <a:sym typeface="Roboto"/>
              </a:rPr>
              <a:t>learns meaningful patterns</a:t>
            </a:r>
            <a:r>
              <a:rPr lang="en" sz="1100">
                <a:latin typeface="Roboto"/>
                <a:ea typeface="Roboto"/>
                <a:cs typeface="Roboto"/>
                <a:sym typeface="Roboto"/>
              </a:rPr>
              <a:t> in clinical risk data</a:t>
            </a:r>
            <a:br>
              <a:rPr lang="en" sz="1100">
                <a:latin typeface="Roboto"/>
                <a:ea typeface="Roboto"/>
                <a:cs typeface="Roboto"/>
                <a:sym typeface="Roboto"/>
              </a:rPr>
            </a:br>
            <a:endParaRPr sz="1100">
              <a:latin typeface="Roboto"/>
              <a:ea typeface="Roboto"/>
              <a:cs typeface="Roboto"/>
              <a:sym typeface="Roboto"/>
            </a:endParaRPr>
          </a:p>
          <a:p>
            <a:pPr indent="-298450" lvl="0" marL="457200" rtl="0" algn="l">
              <a:lnSpc>
                <a:spcPct val="115000"/>
              </a:lnSpc>
              <a:spcBef>
                <a:spcPts val="0"/>
              </a:spcBef>
              <a:spcAft>
                <a:spcPts val="0"/>
              </a:spcAft>
              <a:buSzPts val="1100"/>
              <a:buChar char="●"/>
            </a:pPr>
            <a:r>
              <a:rPr b="1" lang="en" sz="1100">
                <a:latin typeface="Roboto"/>
                <a:ea typeface="Roboto"/>
                <a:cs typeface="Roboto"/>
                <a:sym typeface="Roboto"/>
              </a:rPr>
              <a:t>Generalizes well</a:t>
            </a:r>
            <a:r>
              <a:rPr lang="en" sz="1100">
                <a:latin typeface="Roboto"/>
                <a:ea typeface="Roboto"/>
                <a:cs typeface="Roboto"/>
                <a:sym typeface="Roboto"/>
              </a:rPr>
              <a:t> to unseen data</a:t>
            </a:r>
            <a:br>
              <a:rPr lang="en" sz="1100">
                <a:latin typeface="Roboto"/>
                <a:ea typeface="Roboto"/>
                <a:cs typeface="Roboto"/>
                <a:sym typeface="Roboto"/>
              </a:rPr>
            </a:br>
            <a:endParaRPr sz="1100">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en" sz="1100">
                <a:latin typeface="Roboto"/>
                <a:ea typeface="Roboto"/>
                <a:cs typeface="Roboto"/>
                <a:sym typeface="Roboto"/>
              </a:rPr>
              <a:t>Can be integrated into healthcare workflows to </a:t>
            </a:r>
            <a:r>
              <a:rPr b="1" lang="en" sz="1100">
                <a:latin typeface="Roboto"/>
                <a:ea typeface="Roboto"/>
                <a:cs typeface="Roboto"/>
                <a:sym typeface="Roboto"/>
              </a:rPr>
              <a:t>support decision-making</a:t>
            </a:r>
            <a:endParaRPr b="1" sz="11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8"/>
          <p:cNvSpPr txBox="1"/>
          <p:nvPr>
            <p:ph idx="4294967295" type="title"/>
          </p:nvPr>
        </p:nvSpPr>
        <p:spPr>
          <a:xfrm>
            <a:off x="3581400" y="539500"/>
            <a:ext cx="4842600" cy="3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Contents of this template</a:t>
            </a:r>
            <a:endParaRPr sz="3300"/>
          </a:p>
        </p:txBody>
      </p:sp>
      <p:pic>
        <p:nvPicPr>
          <p:cNvPr id="860" name="Google Shape;860;p38"/>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39"/>
          <p:cNvSpPr/>
          <p:nvPr/>
        </p:nvSpPr>
        <p:spPr>
          <a:xfrm>
            <a:off x="637025" y="3486725"/>
            <a:ext cx="2785689" cy="940888"/>
          </a:xfrm>
          <a:custGeom>
            <a:rect b="b" l="l" r="r" t="t"/>
            <a:pathLst>
              <a:path extrusionOk="0" h="33294" w="93362">
                <a:moveTo>
                  <a:pt x="42641" y="0"/>
                </a:moveTo>
                <a:cubicBezTo>
                  <a:pt x="41535" y="0"/>
                  <a:pt x="40275" y="132"/>
                  <a:pt x="38822" y="442"/>
                </a:cubicBezTo>
                <a:cubicBezTo>
                  <a:pt x="31894" y="1925"/>
                  <a:pt x="29010" y="5923"/>
                  <a:pt x="26865" y="5923"/>
                </a:cubicBezTo>
                <a:cubicBezTo>
                  <a:pt x="26310" y="5923"/>
                  <a:pt x="25804" y="5656"/>
                  <a:pt x="25291" y="5008"/>
                </a:cubicBezTo>
                <a:cubicBezTo>
                  <a:pt x="22377" y="1339"/>
                  <a:pt x="19407" y="180"/>
                  <a:pt x="16817" y="180"/>
                </a:cubicBezTo>
                <a:cubicBezTo>
                  <a:pt x="12371" y="180"/>
                  <a:pt x="9045" y="3594"/>
                  <a:pt x="9045" y="3594"/>
                </a:cubicBezTo>
                <a:cubicBezTo>
                  <a:pt x="640" y="9738"/>
                  <a:pt x="0" y="18912"/>
                  <a:pt x="3664" y="24598"/>
                </a:cubicBezTo>
                <a:cubicBezTo>
                  <a:pt x="5227" y="27025"/>
                  <a:pt x="6787" y="27753"/>
                  <a:pt x="8263" y="27753"/>
                </a:cubicBezTo>
                <a:cubicBezTo>
                  <a:pt x="10247" y="27753"/>
                  <a:pt x="12079" y="26437"/>
                  <a:pt x="13560" y="26161"/>
                </a:cubicBezTo>
                <a:cubicBezTo>
                  <a:pt x="13683" y="26139"/>
                  <a:pt x="13790" y="26128"/>
                  <a:pt x="13884" y="26128"/>
                </a:cubicBezTo>
                <a:cubicBezTo>
                  <a:pt x="15780" y="26128"/>
                  <a:pt x="12414" y="30553"/>
                  <a:pt x="19005" y="32818"/>
                </a:cubicBezTo>
                <a:cubicBezTo>
                  <a:pt x="19974" y="33151"/>
                  <a:pt x="20965" y="33294"/>
                  <a:pt x="21961" y="33294"/>
                </a:cubicBezTo>
                <a:cubicBezTo>
                  <a:pt x="28027" y="33294"/>
                  <a:pt x="34299" y="27994"/>
                  <a:pt x="37200" y="27994"/>
                </a:cubicBezTo>
                <a:cubicBezTo>
                  <a:pt x="37224" y="27994"/>
                  <a:pt x="37249" y="27994"/>
                  <a:pt x="37273" y="27995"/>
                </a:cubicBezTo>
                <a:cubicBezTo>
                  <a:pt x="40609" y="28102"/>
                  <a:pt x="39405" y="30753"/>
                  <a:pt x="47471" y="32285"/>
                </a:cubicBezTo>
                <a:cubicBezTo>
                  <a:pt x="49051" y="32585"/>
                  <a:pt x="50463" y="32724"/>
                  <a:pt x="51784" y="32724"/>
                </a:cubicBezTo>
                <a:cubicBezTo>
                  <a:pt x="56262" y="32724"/>
                  <a:pt x="59702" y="31129"/>
                  <a:pt x="65160" y="28816"/>
                </a:cubicBezTo>
                <a:cubicBezTo>
                  <a:pt x="68935" y="27216"/>
                  <a:pt x="70884" y="26634"/>
                  <a:pt x="72312" y="26634"/>
                </a:cubicBezTo>
                <a:cubicBezTo>
                  <a:pt x="74642" y="26634"/>
                  <a:pt x="75586" y="28182"/>
                  <a:pt x="80802" y="29385"/>
                </a:cubicBezTo>
                <a:cubicBezTo>
                  <a:pt x="81265" y="29492"/>
                  <a:pt x="81736" y="29543"/>
                  <a:pt x="82210" y="29543"/>
                </a:cubicBezTo>
                <a:cubicBezTo>
                  <a:pt x="87589" y="29543"/>
                  <a:pt x="93362" y="22944"/>
                  <a:pt x="92333" y="15896"/>
                </a:cubicBezTo>
                <a:cubicBezTo>
                  <a:pt x="91075" y="7265"/>
                  <a:pt x="88641" y="1697"/>
                  <a:pt x="83016" y="549"/>
                </a:cubicBezTo>
                <a:cubicBezTo>
                  <a:pt x="82001" y="341"/>
                  <a:pt x="81093" y="250"/>
                  <a:pt x="80276" y="250"/>
                </a:cubicBezTo>
                <a:cubicBezTo>
                  <a:pt x="74209" y="250"/>
                  <a:pt x="73152" y="5292"/>
                  <a:pt x="70454" y="5292"/>
                </a:cubicBezTo>
                <a:cubicBezTo>
                  <a:pt x="69706" y="5292"/>
                  <a:pt x="68832" y="4904"/>
                  <a:pt x="67690" y="3914"/>
                </a:cubicBezTo>
                <a:cubicBezTo>
                  <a:pt x="65485" y="2002"/>
                  <a:pt x="63540" y="1358"/>
                  <a:pt x="61794" y="1358"/>
                </a:cubicBezTo>
                <a:cubicBezTo>
                  <a:pt x="58186" y="1358"/>
                  <a:pt x="55424" y="4109"/>
                  <a:pt x="52954" y="4109"/>
                </a:cubicBezTo>
                <a:cubicBezTo>
                  <a:pt x="52598" y="4109"/>
                  <a:pt x="52248" y="4052"/>
                  <a:pt x="51902" y="3921"/>
                </a:cubicBezTo>
                <a:cubicBezTo>
                  <a:pt x="49699" y="3085"/>
                  <a:pt x="47992" y="0"/>
                  <a:pt x="42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txBox="1"/>
          <p:nvPr>
            <p:ph type="title"/>
          </p:nvPr>
        </p:nvSpPr>
        <p:spPr>
          <a:xfrm>
            <a:off x="720000" y="934275"/>
            <a:ext cx="5298900" cy="16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quote. Words </a:t>
            </a:r>
            <a:r>
              <a:rPr lang="en">
                <a:solidFill>
                  <a:schemeClr val="accent1"/>
                </a:solidFill>
              </a:rPr>
              <a:t>full of wisdom</a:t>
            </a:r>
            <a:r>
              <a:rPr lang="en"/>
              <a:t> that someone important said and can make the reader get inspired.”</a:t>
            </a:r>
            <a:endParaRPr/>
          </a:p>
        </p:txBody>
      </p:sp>
      <p:sp>
        <p:nvSpPr>
          <p:cNvPr id="867" name="Google Shape;867;p39"/>
          <p:cNvSpPr txBox="1"/>
          <p:nvPr>
            <p:ph idx="2" type="title"/>
          </p:nvPr>
        </p:nvSpPr>
        <p:spPr>
          <a:xfrm>
            <a:off x="797550" y="3486725"/>
            <a:ext cx="2860200" cy="83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a:t>
            </a:r>
            <a:r>
              <a:rPr lang="en"/>
              <a:t>S</a:t>
            </a:r>
            <a:r>
              <a:rPr lang="en"/>
              <a:t>omeone famous</a:t>
            </a:r>
            <a:endParaRPr/>
          </a:p>
        </p:txBody>
      </p:sp>
      <p:grpSp>
        <p:nvGrpSpPr>
          <p:cNvPr id="868" name="Google Shape;868;p39"/>
          <p:cNvGrpSpPr/>
          <p:nvPr/>
        </p:nvGrpSpPr>
        <p:grpSpPr>
          <a:xfrm>
            <a:off x="5255768" y="459132"/>
            <a:ext cx="3659635" cy="4178277"/>
            <a:chOff x="5255768" y="459132"/>
            <a:chExt cx="3659635" cy="4178277"/>
          </a:xfrm>
        </p:grpSpPr>
        <p:grpSp>
          <p:nvGrpSpPr>
            <p:cNvPr id="869" name="Google Shape;869;p39"/>
            <p:cNvGrpSpPr/>
            <p:nvPr/>
          </p:nvGrpSpPr>
          <p:grpSpPr>
            <a:xfrm rot="-810270">
              <a:off x="7117561" y="966828"/>
              <a:ext cx="999174" cy="1422065"/>
              <a:chOff x="8359310" y="1897416"/>
              <a:chExt cx="546182" cy="777390"/>
            </a:xfrm>
          </p:grpSpPr>
          <p:sp>
            <p:nvSpPr>
              <p:cNvPr id="870" name="Google Shape;870;p39"/>
              <p:cNvSpPr/>
              <p:nvPr/>
            </p:nvSpPr>
            <p:spPr>
              <a:xfrm>
                <a:off x="8535093" y="2031406"/>
                <a:ext cx="244123" cy="643400"/>
              </a:xfrm>
              <a:custGeom>
                <a:rect b="b" l="l" r="r" t="t"/>
                <a:pathLst>
                  <a:path extrusionOk="0" fill="none" h="3587" w="1361">
                    <a:moveTo>
                      <a:pt x="370" y="0"/>
                    </a:moveTo>
                    <a:cubicBezTo>
                      <a:pt x="370" y="0"/>
                      <a:pt x="1361" y="1689"/>
                      <a:pt x="0" y="3586"/>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8475183" y="1897416"/>
                <a:ext cx="210580" cy="210760"/>
              </a:xfrm>
              <a:custGeom>
                <a:rect b="b" l="l" r="r" t="t"/>
                <a:pathLst>
                  <a:path extrusionOk="0" h="1175" w="1174">
                    <a:moveTo>
                      <a:pt x="550" y="1"/>
                    </a:moveTo>
                    <a:cubicBezTo>
                      <a:pt x="474" y="1"/>
                      <a:pt x="396" y="22"/>
                      <a:pt x="319" y="64"/>
                    </a:cubicBezTo>
                    <a:cubicBezTo>
                      <a:pt x="69" y="195"/>
                      <a:pt x="1" y="466"/>
                      <a:pt x="168" y="778"/>
                    </a:cubicBezTo>
                    <a:cubicBezTo>
                      <a:pt x="299" y="1018"/>
                      <a:pt x="510" y="1174"/>
                      <a:pt x="711" y="1174"/>
                    </a:cubicBezTo>
                    <a:cubicBezTo>
                      <a:pt x="773" y="1174"/>
                      <a:pt x="834" y="1160"/>
                      <a:pt x="892" y="1128"/>
                    </a:cubicBezTo>
                    <a:cubicBezTo>
                      <a:pt x="1147" y="987"/>
                      <a:pt x="1174" y="643"/>
                      <a:pt x="1002" y="330"/>
                    </a:cubicBezTo>
                    <a:cubicBezTo>
                      <a:pt x="885" y="112"/>
                      <a:pt x="723" y="1"/>
                      <a:pt x="550"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8525766" y="2241627"/>
                <a:ext cx="122689" cy="281611"/>
              </a:xfrm>
              <a:custGeom>
                <a:rect b="b" l="l" r="r" t="t"/>
                <a:pathLst>
                  <a:path extrusionOk="0" fill="none" h="1570" w="684">
                    <a:moveTo>
                      <a:pt x="0" y="1"/>
                    </a:moveTo>
                    <a:cubicBezTo>
                      <a:pt x="0" y="1"/>
                      <a:pt x="683" y="824"/>
                      <a:pt x="521" y="1570"/>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a:off x="8663163" y="2232300"/>
                <a:ext cx="88071" cy="93811"/>
              </a:xfrm>
              <a:custGeom>
                <a:rect b="b" l="l" r="r" t="t"/>
                <a:pathLst>
                  <a:path extrusionOk="0" fill="none" h="523" w="491">
                    <a:moveTo>
                      <a:pt x="490" y="1"/>
                    </a:moveTo>
                    <a:cubicBezTo>
                      <a:pt x="490" y="1"/>
                      <a:pt x="433" y="256"/>
                      <a:pt x="0" y="522"/>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8680921" y="2097952"/>
                <a:ext cx="224571" cy="200177"/>
              </a:xfrm>
              <a:custGeom>
                <a:rect b="b" l="l" r="r" t="t"/>
                <a:pathLst>
                  <a:path extrusionOk="0" h="1116" w="1252">
                    <a:moveTo>
                      <a:pt x="734" y="0"/>
                    </a:moveTo>
                    <a:cubicBezTo>
                      <a:pt x="595" y="0"/>
                      <a:pt x="449" y="69"/>
                      <a:pt x="313" y="208"/>
                    </a:cubicBezTo>
                    <a:cubicBezTo>
                      <a:pt x="63" y="463"/>
                      <a:pt x="0" y="807"/>
                      <a:pt x="209" y="1005"/>
                    </a:cubicBezTo>
                    <a:cubicBezTo>
                      <a:pt x="290" y="1080"/>
                      <a:pt x="390" y="1116"/>
                      <a:pt x="496" y="1116"/>
                    </a:cubicBezTo>
                    <a:cubicBezTo>
                      <a:pt x="662" y="1116"/>
                      <a:pt x="843" y="1029"/>
                      <a:pt x="996" y="870"/>
                    </a:cubicBezTo>
                    <a:cubicBezTo>
                      <a:pt x="1246" y="614"/>
                      <a:pt x="1251" y="333"/>
                      <a:pt x="1043" y="130"/>
                    </a:cubicBezTo>
                    <a:cubicBezTo>
                      <a:pt x="950" y="44"/>
                      <a:pt x="844" y="0"/>
                      <a:pt x="734"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9"/>
              <p:cNvSpPr/>
              <p:nvPr/>
            </p:nvSpPr>
            <p:spPr>
              <a:xfrm>
                <a:off x="8359310" y="2097593"/>
                <a:ext cx="224571" cy="199459"/>
              </a:xfrm>
              <a:custGeom>
                <a:rect b="b" l="l" r="r" t="t"/>
                <a:pathLst>
                  <a:path extrusionOk="0" h="1112" w="1252">
                    <a:moveTo>
                      <a:pt x="519" y="0"/>
                    </a:moveTo>
                    <a:cubicBezTo>
                      <a:pt x="404" y="0"/>
                      <a:pt x="295" y="48"/>
                      <a:pt x="204" y="142"/>
                    </a:cubicBezTo>
                    <a:cubicBezTo>
                      <a:pt x="0" y="335"/>
                      <a:pt x="6" y="616"/>
                      <a:pt x="261" y="872"/>
                    </a:cubicBezTo>
                    <a:cubicBezTo>
                      <a:pt x="414" y="1025"/>
                      <a:pt x="599" y="1112"/>
                      <a:pt x="765" y="1112"/>
                    </a:cubicBezTo>
                    <a:cubicBezTo>
                      <a:pt x="871" y="1112"/>
                      <a:pt x="969" y="1077"/>
                      <a:pt x="1048" y="1002"/>
                    </a:cubicBezTo>
                    <a:cubicBezTo>
                      <a:pt x="1251" y="799"/>
                      <a:pt x="1189" y="460"/>
                      <a:pt x="933" y="204"/>
                    </a:cubicBezTo>
                    <a:cubicBezTo>
                      <a:pt x="798" y="67"/>
                      <a:pt x="654" y="0"/>
                      <a:pt x="519"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6" name="Google Shape;876;p39"/>
            <p:cNvSpPr/>
            <p:nvPr/>
          </p:nvSpPr>
          <p:spPr>
            <a:xfrm flipH="1" rot="4658691">
              <a:off x="8200097" y="490531"/>
              <a:ext cx="314800" cy="311326"/>
            </a:xfrm>
            <a:custGeom>
              <a:rect b="b" l="l" r="r" t="t"/>
              <a:pathLst>
                <a:path extrusionOk="0" h="1076" w="1088">
                  <a:moveTo>
                    <a:pt x="359" y="0"/>
                  </a:moveTo>
                  <a:cubicBezTo>
                    <a:pt x="31" y="0"/>
                    <a:pt x="0" y="1059"/>
                    <a:pt x="0" y="1059"/>
                  </a:cubicBezTo>
                  <a:cubicBezTo>
                    <a:pt x="0" y="1059"/>
                    <a:pt x="150" y="1075"/>
                    <a:pt x="338" y="1075"/>
                  </a:cubicBezTo>
                  <a:cubicBezTo>
                    <a:pt x="657" y="1075"/>
                    <a:pt x="1087" y="1030"/>
                    <a:pt x="1074" y="783"/>
                  </a:cubicBezTo>
                  <a:cubicBezTo>
                    <a:pt x="1065" y="617"/>
                    <a:pt x="876" y="582"/>
                    <a:pt x="718" y="582"/>
                  </a:cubicBezTo>
                  <a:cubicBezTo>
                    <a:pt x="604" y="582"/>
                    <a:pt x="506" y="601"/>
                    <a:pt x="506" y="601"/>
                  </a:cubicBezTo>
                  <a:cubicBezTo>
                    <a:pt x="506" y="601"/>
                    <a:pt x="720" y="43"/>
                    <a:pt x="376" y="1"/>
                  </a:cubicBezTo>
                  <a:cubicBezTo>
                    <a:pt x="370" y="1"/>
                    <a:pt x="364" y="0"/>
                    <a:pt x="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5607538" y="3898708"/>
              <a:ext cx="183041" cy="310982"/>
            </a:xfrm>
            <a:custGeom>
              <a:rect b="b" l="l" r="r" t="t"/>
              <a:pathLst>
                <a:path extrusionOk="0" h="1648" w="970">
                  <a:moveTo>
                    <a:pt x="485" y="0"/>
                  </a:moveTo>
                  <a:cubicBezTo>
                    <a:pt x="475" y="57"/>
                    <a:pt x="370" y="704"/>
                    <a:pt x="0" y="787"/>
                  </a:cubicBezTo>
                  <a:cubicBezTo>
                    <a:pt x="52" y="798"/>
                    <a:pt x="485" y="970"/>
                    <a:pt x="485" y="1647"/>
                  </a:cubicBezTo>
                  <a:lnTo>
                    <a:pt x="485" y="1642"/>
                  </a:lnTo>
                  <a:cubicBezTo>
                    <a:pt x="490" y="1585"/>
                    <a:pt x="600" y="876"/>
                    <a:pt x="970" y="787"/>
                  </a:cubicBezTo>
                  <a:cubicBezTo>
                    <a:pt x="923" y="782"/>
                    <a:pt x="485" y="547"/>
                    <a:pt x="4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a:off x="7828915" y="1834036"/>
              <a:ext cx="139088" cy="139086"/>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9"/>
            <p:cNvSpPr/>
            <p:nvPr/>
          </p:nvSpPr>
          <p:spPr>
            <a:xfrm>
              <a:off x="6179102" y="2346051"/>
              <a:ext cx="165492" cy="164360"/>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rot="2367617">
              <a:off x="8129671" y="4145726"/>
              <a:ext cx="213370" cy="186939"/>
            </a:xfrm>
            <a:custGeom>
              <a:rect b="b" l="l" r="r" t="t"/>
              <a:pathLst>
                <a:path extrusionOk="0" h="580" w="662">
                  <a:moveTo>
                    <a:pt x="459" y="1"/>
                  </a:moveTo>
                  <a:cubicBezTo>
                    <a:pt x="458" y="1"/>
                    <a:pt x="456" y="1"/>
                    <a:pt x="454" y="1"/>
                  </a:cubicBezTo>
                  <a:cubicBezTo>
                    <a:pt x="298" y="6"/>
                    <a:pt x="350" y="298"/>
                    <a:pt x="350" y="298"/>
                  </a:cubicBezTo>
                  <a:cubicBezTo>
                    <a:pt x="350" y="298"/>
                    <a:pt x="250" y="256"/>
                    <a:pt x="162" y="256"/>
                  </a:cubicBezTo>
                  <a:cubicBezTo>
                    <a:pt x="97" y="256"/>
                    <a:pt x="38" y="278"/>
                    <a:pt x="27" y="355"/>
                  </a:cubicBezTo>
                  <a:cubicBezTo>
                    <a:pt x="1" y="538"/>
                    <a:pt x="584" y="579"/>
                    <a:pt x="584" y="579"/>
                  </a:cubicBezTo>
                  <a:cubicBezTo>
                    <a:pt x="584" y="579"/>
                    <a:pt x="661" y="1"/>
                    <a:pt x="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9"/>
            <p:cNvSpPr/>
            <p:nvPr/>
          </p:nvSpPr>
          <p:spPr>
            <a:xfrm flipH="1">
              <a:off x="7968415" y="826941"/>
              <a:ext cx="161341" cy="109825"/>
            </a:xfrm>
            <a:custGeom>
              <a:rect b="b" l="l" r="r" t="t"/>
              <a:pathLst>
                <a:path extrusionOk="0" h="582" w="855">
                  <a:moveTo>
                    <a:pt x="628" y="0"/>
                  </a:moveTo>
                  <a:cubicBezTo>
                    <a:pt x="511" y="0"/>
                    <a:pt x="422" y="222"/>
                    <a:pt x="422" y="222"/>
                  </a:cubicBezTo>
                  <a:cubicBezTo>
                    <a:pt x="422" y="222"/>
                    <a:pt x="306" y="61"/>
                    <a:pt x="201" y="61"/>
                  </a:cubicBezTo>
                  <a:cubicBezTo>
                    <a:pt x="172" y="61"/>
                    <a:pt x="144" y="72"/>
                    <a:pt x="120" y="102"/>
                  </a:cubicBezTo>
                  <a:cubicBezTo>
                    <a:pt x="0" y="248"/>
                    <a:pt x="490" y="582"/>
                    <a:pt x="490" y="582"/>
                  </a:cubicBezTo>
                  <a:cubicBezTo>
                    <a:pt x="490" y="582"/>
                    <a:pt x="855" y="118"/>
                    <a:pt x="678" y="14"/>
                  </a:cubicBezTo>
                  <a:cubicBezTo>
                    <a:pt x="661" y="4"/>
                    <a:pt x="644" y="0"/>
                    <a:pt x="6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flipH="1">
              <a:off x="7849202" y="591979"/>
              <a:ext cx="98503" cy="98503"/>
            </a:xfrm>
            <a:custGeom>
              <a:rect b="b" l="l" r="r" t="t"/>
              <a:pathLst>
                <a:path extrusionOk="0" h="522" w="522">
                  <a:moveTo>
                    <a:pt x="261" y="1"/>
                  </a:moveTo>
                  <a:cubicBezTo>
                    <a:pt x="261" y="1"/>
                    <a:pt x="225" y="84"/>
                    <a:pt x="214" y="214"/>
                  </a:cubicBezTo>
                  <a:cubicBezTo>
                    <a:pt x="152" y="225"/>
                    <a:pt x="79" y="235"/>
                    <a:pt x="1" y="261"/>
                  </a:cubicBezTo>
                  <a:cubicBezTo>
                    <a:pt x="1" y="261"/>
                    <a:pt x="84" y="298"/>
                    <a:pt x="214" y="308"/>
                  </a:cubicBezTo>
                  <a:cubicBezTo>
                    <a:pt x="225" y="371"/>
                    <a:pt x="235" y="444"/>
                    <a:pt x="261" y="522"/>
                  </a:cubicBezTo>
                  <a:cubicBezTo>
                    <a:pt x="261" y="522"/>
                    <a:pt x="303" y="438"/>
                    <a:pt x="308" y="308"/>
                  </a:cubicBezTo>
                  <a:cubicBezTo>
                    <a:pt x="371" y="303"/>
                    <a:pt x="444" y="287"/>
                    <a:pt x="522" y="261"/>
                  </a:cubicBezTo>
                  <a:cubicBezTo>
                    <a:pt x="522" y="261"/>
                    <a:pt x="438" y="225"/>
                    <a:pt x="308" y="214"/>
                  </a:cubicBezTo>
                  <a:cubicBezTo>
                    <a:pt x="303"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9"/>
            <p:cNvSpPr/>
            <p:nvPr/>
          </p:nvSpPr>
          <p:spPr>
            <a:xfrm>
              <a:off x="8332754" y="4002880"/>
              <a:ext cx="70918" cy="70918"/>
            </a:xfrm>
            <a:custGeom>
              <a:rect b="b" l="l" r="r" t="t"/>
              <a:pathLst>
                <a:path extrusionOk="0" h="340" w="340">
                  <a:moveTo>
                    <a:pt x="173" y="68"/>
                  </a:moveTo>
                  <a:cubicBezTo>
                    <a:pt x="225" y="68"/>
                    <a:pt x="272" y="115"/>
                    <a:pt x="272" y="167"/>
                  </a:cubicBezTo>
                  <a:cubicBezTo>
                    <a:pt x="272" y="219"/>
                    <a:pt x="225" y="266"/>
                    <a:pt x="173" y="266"/>
                  </a:cubicBezTo>
                  <a:cubicBezTo>
                    <a:pt x="120" y="266"/>
                    <a:pt x="74" y="219"/>
                    <a:pt x="74" y="167"/>
                  </a:cubicBezTo>
                  <a:cubicBezTo>
                    <a:pt x="74" y="115"/>
                    <a:pt x="120" y="68"/>
                    <a:pt x="173" y="68"/>
                  </a:cubicBezTo>
                  <a:close/>
                  <a:moveTo>
                    <a:pt x="173" y="0"/>
                  </a:moveTo>
                  <a:cubicBezTo>
                    <a:pt x="79" y="0"/>
                    <a:pt x="1" y="79"/>
                    <a:pt x="1" y="167"/>
                  </a:cubicBezTo>
                  <a:cubicBezTo>
                    <a:pt x="1" y="266"/>
                    <a:pt x="79" y="339"/>
                    <a:pt x="173" y="339"/>
                  </a:cubicBezTo>
                  <a:cubicBezTo>
                    <a:pt x="261" y="339"/>
                    <a:pt x="339" y="261"/>
                    <a:pt x="339" y="167"/>
                  </a:cubicBezTo>
                  <a:cubicBezTo>
                    <a:pt x="339" y="79"/>
                    <a:pt x="261"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9"/>
            <p:cNvSpPr/>
            <p:nvPr/>
          </p:nvSpPr>
          <p:spPr>
            <a:xfrm>
              <a:off x="8111017" y="1913543"/>
              <a:ext cx="90594" cy="90592"/>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flipH="1">
              <a:off x="8325422" y="894384"/>
              <a:ext cx="64159" cy="64159"/>
            </a:xfrm>
            <a:custGeom>
              <a:rect b="b" l="l" r="r" t="t"/>
              <a:pathLst>
                <a:path extrusionOk="0" h="340" w="340">
                  <a:moveTo>
                    <a:pt x="160" y="73"/>
                  </a:moveTo>
                  <a:cubicBezTo>
                    <a:pt x="163" y="73"/>
                    <a:pt x="165" y="73"/>
                    <a:pt x="168" y="74"/>
                  </a:cubicBezTo>
                  <a:cubicBezTo>
                    <a:pt x="220" y="74"/>
                    <a:pt x="267" y="121"/>
                    <a:pt x="267" y="173"/>
                  </a:cubicBezTo>
                  <a:cubicBezTo>
                    <a:pt x="267" y="225"/>
                    <a:pt x="220" y="272"/>
                    <a:pt x="168" y="272"/>
                  </a:cubicBezTo>
                  <a:cubicBezTo>
                    <a:pt x="121" y="272"/>
                    <a:pt x="74" y="225"/>
                    <a:pt x="74" y="173"/>
                  </a:cubicBezTo>
                  <a:cubicBezTo>
                    <a:pt x="74" y="118"/>
                    <a:pt x="116" y="73"/>
                    <a:pt x="160" y="73"/>
                  </a:cubicBezTo>
                  <a:close/>
                  <a:moveTo>
                    <a:pt x="173" y="1"/>
                  </a:moveTo>
                  <a:cubicBezTo>
                    <a:pt x="79" y="1"/>
                    <a:pt x="1" y="79"/>
                    <a:pt x="1" y="173"/>
                  </a:cubicBezTo>
                  <a:cubicBezTo>
                    <a:pt x="1" y="261"/>
                    <a:pt x="79" y="339"/>
                    <a:pt x="173" y="339"/>
                  </a:cubicBezTo>
                  <a:cubicBezTo>
                    <a:pt x="261" y="339"/>
                    <a:pt x="340" y="261"/>
                    <a:pt x="340" y="173"/>
                  </a:cubicBezTo>
                  <a:cubicBezTo>
                    <a:pt x="340" y="79"/>
                    <a:pt x="261" y="1"/>
                    <a:pt x="1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6991553" y="2748154"/>
              <a:ext cx="108880" cy="109089"/>
            </a:xfrm>
            <a:custGeom>
              <a:rect b="b" l="l" r="r" t="t"/>
              <a:pathLst>
                <a:path extrusionOk="0" h="523" w="522">
                  <a:moveTo>
                    <a:pt x="261" y="1"/>
                  </a:moveTo>
                  <a:cubicBezTo>
                    <a:pt x="261" y="1"/>
                    <a:pt x="219" y="84"/>
                    <a:pt x="214" y="215"/>
                  </a:cubicBezTo>
                  <a:cubicBezTo>
                    <a:pt x="152" y="220"/>
                    <a:pt x="79" y="235"/>
                    <a:pt x="0" y="262"/>
                  </a:cubicBezTo>
                  <a:cubicBezTo>
                    <a:pt x="0" y="262"/>
                    <a:pt x="84" y="298"/>
                    <a:pt x="214" y="308"/>
                  </a:cubicBezTo>
                  <a:cubicBezTo>
                    <a:pt x="219" y="371"/>
                    <a:pt x="235" y="444"/>
                    <a:pt x="261" y="522"/>
                  </a:cubicBezTo>
                  <a:cubicBezTo>
                    <a:pt x="261" y="522"/>
                    <a:pt x="298" y="439"/>
                    <a:pt x="308" y="308"/>
                  </a:cubicBezTo>
                  <a:cubicBezTo>
                    <a:pt x="370" y="298"/>
                    <a:pt x="443" y="288"/>
                    <a:pt x="522" y="262"/>
                  </a:cubicBezTo>
                  <a:cubicBezTo>
                    <a:pt x="522" y="262"/>
                    <a:pt x="438" y="220"/>
                    <a:pt x="308" y="215"/>
                  </a:cubicBezTo>
                  <a:cubicBezTo>
                    <a:pt x="298" y="152"/>
                    <a:pt x="287" y="79"/>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9"/>
            <p:cNvSpPr/>
            <p:nvPr/>
          </p:nvSpPr>
          <p:spPr>
            <a:xfrm flipH="1">
              <a:off x="8202188" y="1348438"/>
              <a:ext cx="165500" cy="280640"/>
            </a:xfrm>
            <a:custGeom>
              <a:rect b="b" l="l" r="r" t="t"/>
              <a:pathLst>
                <a:path extrusionOk="0" h="2274" w="1341">
                  <a:moveTo>
                    <a:pt x="663" y="1"/>
                  </a:moveTo>
                  <a:cubicBezTo>
                    <a:pt x="652" y="84"/>
                    <a:pt x="517" y="965"/>
                    <a:pt x="1" y="1085"/>
                  </a:cubicBezTo>
                  <a:lnTo>
                    <a:pt x="16" y="1095"/>
                  </a:lnTo>
                  <a:cubicBezTo>
                    <a:pt x="74" y="1106"/>
                    <a:pt x="668" y="1346"/>
                    <a:pt x="668" y="2273"/>
                  </a:cubicBezTo>
                  <a:lnTo>
                    <a:pt x="668" y="2268"/>
                  </a:lnTo>
                  <a:cubicBezTo>
                    <a:pt x="673" y="2180"/>
                    <a:pt x="830" y="1210"/>
                    <a:pt x="1340" y="1085"/>
                  </a:cubicBezTo>
                  <a:lnTo>
                    <a:pt x="1330" y="1085"/>
                  </a:lnTo>
                  <a:cubicBezTo>
                    <a:pt x="1273" y="1075"/>
                    <a:pt x="663" y="757"/>
                    <a:pt x="6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9"/>
            <p:cNvSpPr/>
            <p:nvPr/>
          </p:nvSpPr>
          <p:spPr>
            <a:xfrm>
              <a:off x="5385763" y="3390270"/>
              <a:ext cx="183041" cy="310982"/>
            </a:xfrm>
            <a:custGeom>
              <a:rect b="b" l="l" r="r" t="t"/>
              <a:pathLst>
                <a:path extrusionOk="0" h="1648" w="970">
                  <a:moveTo>
                    <a:pt x="485" y="0"/>
                  </a:moveTo>
                  <a:cubicBezTo>
                    <a:pt x="475" y="57"/>
                    <a:pt x="370" y="704"/>
                    <a:pt x="0" y="787"/>
                  </a:cubicBezTo>
                  <a:cubicBezTo>
                    <a:pt x="52" y="798"/>
                    <a:pt x="485" y="970"/>
                    <a:pt x="485" y="1647"/>
                  </a:cubicBezTo>
                  <a:lnTo>
                    <a:pt x="485" y="1642"/>
                  </a:lnTo>
                  <a:cubicBezTo>
                    <a:pt x="490" y="1585"/>
                    <a:pt x="600" y="876"/>
                    <a:pt x="970" y="787"/>
                  </a:cubicBezTo>
                  <a:cubicBezTo>
                    <a:pt x="923" y="782"/>
                    <a:pt x="485" y="547"/>
                    <a:pt x="4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5255768" y="3907927"/>
              <a:ext cx="98691" cy="98503"/>
            </a:xfrm>
            <a:custGeom>
              <a:rect b="b" l="l" r="r" t="t"/>
              <a:pathLst>
                <a:path extrusionOk="0" h="522" w="523">
                  <a:moveTo>
                    <a:pt x="262" y="0"/>
                  </a:moveTo>
                  <a:cubicBezTo>
                    <a:pt x="262" y="0"/>
                    <a:pt x="225" y="89"/>
                    <a:pt x="220" y="219"/>
                  </a:cubicBezTo>
                  <a:cubicBezTo>
                    <a:pt x="152" y="224"/>
                    <a:pt x="79" y="235"/>
                    <a:pt x="1" y="261"/>
                  </a:cubicBezTo>
                  <a:cubicBezTo>
                    <a:pt x="1" y="261"/>
                    <a:pt x="90" y="303"/>
                    <a:pt x="220" y="308"/>
                  </a:cubicBezTo>
                  <a:cubicBezTo>
                    <a:pt x="225" y="376"/>
                    <a:pt x="236" y="443"/>
                    <a:pt x="262" y="522"/>
                  </a:cubicBezTo>
                  <a:cubicBezTo>
                    <a:pt x="262" y="522"/>
                    <a:pt x="303" y="438"/>
                    <a:pt x="309" y="308"/>
                  </a:cubicBezTo>
                  <a:cubicBezTo>
                    <a:pt x="376" y="303"/>
                    <a:pt x="444" y="287"/>
                    <a:pt x="522" y="261"/>
                  </a:cubicBezTo>
                  <a:cubicBezTo>
                    <a:pt x="522" y="261"/>
                    <a:pt x="439" y="224"/>
                    <a:pt x="309" y="219"/>
                  </a:cubicBezTo>
                  <a:cubicBezTo>
                    <a:pt x="303" y="151"/>
                    <a:pt x="288" y="78"/>
                    <a:pt x="2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flipH="1" rot="1770527">
              <a:off x="6747919" y="2555672"/>
              <a:ext cx="193139" cy="191015"/>
            </a:xfrm>
            <a:custGeom>
              <a:rect b="b" l="l" r="r" t="t"/>
              <a:pathLst>
                <a:path extrusionOk="0" h="1076" w="1088">
                  <a:moveTo>
                    <a:pt x="359" y="0"/>
                  </a:moveTo>
                  <a:cubicBezTo>
                    <a:pt x="31" y="0"/>
                    <a:pt x="0" y="1059"/>
                    <a:pt x="0" y="1059"/>
                  </a:cubicBezTo>
                  <a:cubicBezTo>
                    <a:pt x="0" y="1059"/>
                    <a:pt x="150" y="1075"/>
                    <a:pt x="338" y="1075"/>
                  </a:cubicBezTo>
                  <a:cubicBezTo>
                    <a:pt x="657" y="1075"/>
                    <a:pt x="1087" y="1030"/>
                    <a:pt x="1074" y="783"/>
                  </a:cubicBezTo>
                  <a:cubicBezTo>
                    <a:pt x="1065" y="617"/>
                    <a:pt x="876" y="582"/>
                    <a:pt x="718" y="582"/>
                  </a:cubicBezTo>
                  <a:cubicBezTo>
                    <a:pt x="604" y="582"/>
                    <a:pt x="506" y="601"/>
                    <a:pt x="506" y="601"/>
                  </a:cubicBezTo>
                  <a:cubicBezTo>
                    <a:pt x="506" y="601"/>
                    <a:pt x="720" y="43"/>
                    <a:pt x="376" y="1"/>
                  </a:cubicBezTo>
                  <a:cubicBezTo>
                    <a:pt x="370" y="1"/>
                    <a:pt x="364" y="0"/>
                    <a:pt x="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39"/>
            <p:cNvGrpSpPr/>
            <p:nvPr/>
          </p:nvGrpSpPr>
          <p:grpSpPr>
            <a:xfrm flipH="1" rot="1762825">
              <a:off x="6191787" y="1352743"/>
              <a:ext cx="2060633" cy="1264984"/>
              <a:chOff x="6900265" y="543566"/>
              <a:chExt cx="1542742" cy="947095"/>
            </a:xfrm>
          </p:grpSpPr>
          <p:sp>
            <p:nvSpPr>
              <p:cNvPr id="892" name="Google Shape;892;p39"/>
              <p:cNvSpPr/>
              <p:nvPr/>
            </p:nvSpPr>
            <p:spPr>
              <a:xfrm flipH="1">
                <a:off x="6900265" y="879276"/>
                <a:ext cx="1199545" cy="611386"/>
              </a:xfrm>
              <a:custGeom>
                <a:rect b="b" l="l" r="r" t="t"/>
                <a:pathLst>
                  <a:path extrusionOk="0" fill="none" h="4817" w="9451">
                    <a:moveTo>
                      <a:pt x="1" y="0"/>
                    </a:moveTo>
                    <a:cubicBezTo>
                      <a:pt x="1" y="0"/>
                      <a:pt x="2367" y="3800"/>
                      <a:pt x="9451" y="4816"/>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9"/>
              <p:cNvSpPr/>
              <p:nvPr/>
            </p:nvSpPr>
            <p:spPr>
              <a:xfrm flipH="1">
                <a:off x="7709269" y="1213970"/>
                <a:ext cx="382544" cy="52419"/>
              </a:xfrm>
              <a:custGeom>
                <a:rect b="b" l="l" r="r" t="t"/>
                <a:pathLst>
                  <a:path extrusionOk="0" fill="none" h="413" w="3014">
                    <a:moveTo>
                      <a:pt x="0" y="1"/>
                    </a:moveTo>
                    <a:cubicBezTo>
                      <a:pt x="0" y="1"/>
                      <a:pt x="1502" y="413"/>
                      <a:pt x="3013" y="5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9"/>
              <p:cNvSpPr/>
              <p:nvPr/>
            </p:nvSpPr>
            <p:spPr>
              <a:xfrm flipH="1">
                <a:off x="8080389" y="1111670"/>
                <a:ext cx="362618" cy="226303"/>
              </a:xfrm>
              <a:custGeom>
                <a:rect b="b" l="l" r="r" t="t"/>
                <a:pathLst>
                  <a:path extrusionOk="0" h="1783" w="2857">
                    <a:moveTo>
                      <a:pt x="1171" y="0"/>
                    </a:moveTo>
                    <a:cubicBezTo>
                      <a:pt x="261" y="0"/>
                      <a:pt x="1" y="669"/>
                      <a:pt x="297" y="1172"/>
                    </a:cubicBezTo>
                    <a:cubicBezTo>
                      <a:pt x="592" y="1642"/>
                      <a:pt x="1035" y="1782"/>
                      <a:pt x="1458" y="1782"/>
                    </a:cubicBezTo>
                    <a:cubicBezTo>
                      <a:pt x="2080" y="1782"/>
                      <a:pt x="2658" y="1479"/>
                      <a:pt x="2658" y="1479"/>
                    </a:cubicBezTo>
                    <a:lnTo>
                      <a:pt x="2856" y="510"/>
                    </a:lnTo>
                    <a:cubicBezTo>
                      <a:pt x="2150" y="143"/>
                      <a:pt x="1591" y="0"/>
                      <a:pt x="1171"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flipH="1">
                <a:off x="8067189" y="1004421"/>
                <a:ext cx="372137" cy="235187"/>
              </a:xfrm>
              <a:custGeom>
                <a:rect b="b" l="l" r="r" t="t"/>
                <a:pathLst>
                  <a:path extrusionOk="0" h="1853" w="2932">
                    <a:moveTo>
                      <a:pt x="1354" y="0"/>
                    </a:moveTo>
                    <a:cubicBezTo>
                      <a:pt x="1117" y="0"/>
                      <a:pt x="870" y="67"/>
                      <a:pt x="628" y="239"/>
                    </a:cubicBezTo>
                    <a:cubicBezTo>
                      <a:pt x="1" y="712"/>
                      <a:pt x="190" y="1853"/>
                      <a:pt x="2209" y="1853"/>
                    </a:cubicBezTo>
                    <a:cubicBezTo>
                      <a:pt x="2373" y="1853"/>
                      <a:pt x="2549" y="1845"/>
                      <a:pt x="2738" y="1829"/>
                    </a:cubicBezTo>
                    <a:lnTo>
                      <a:pt x="2931" y="859"/>
                    </a:lnTo>
                    <a:cubicBezTo>
                      <a:pt x="2931" y="859"/>
                      <a:pt x="2202" y="0"/>
                      <a:pt x="1354"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9"/>
              <p:cNvSpPr/>
              <p:nvPr/>
            </p:nvSpPr>
            <p:spPr>
              <a:xfrm flipH="1">
                <a:off x="8011598" y="1111924"/>
                <a:ext cx="128572" cy="193557"/>
              </a:xfrm>
              <a:custGeom>
                <a:rect b="b" l="l" r="r" t="t"/>
                <a:pathLst>
                  <a:path extrusionOk="0" h="1525" w="1013">
                    <a:moveTo>
                      <a:pt x="628" y="0"/>
                    </a:moveTo>
                    <a:cubicBezTo>
                      <a:pt x="556" y="0"/>
                      <a:pt x="481" y="33"/>
                      <a:pt x="423" y="91"/>
                    </a:cubicBezTo>
                    <a:cubicBezTo>
                      <a:pt x="105" y="414"/>
                      <a:pt x="1" y="930"/>
                      <a:pt x="173" y="1352"/>
                    </a:cubicBezTo>
                    <a:cubicBezTo>
                      <a:pt x="218" y="1455"/>
                      <a:pt x="315" y="1525"/>
                      <a:pt x="417" y="1525"/>
                    </a:cubicBezTo>
                    <a:cubicBezTo>
                      <a:pt x="445" y="1525"/>
                      <a:pt x="474" y="1520"/>
                      <a:pt x="501" y="1508"/>
                    </a:cubicBezTo>
                    <a:cubicBezTo>
                      <a:pt x="632" y="1456"/>
                      <a:pt x="736" y="1347"/>
                      <a:pt x="809" y="1232"/>
                    </a:cubicBezTo>
                    <a:cubicBezTo>
                      <a:pt x="955" y="998"/>
                      <a:pt x="1012" y="716"/>
                      <a:pt x="965" y="440"/>
                    </a:cubicBezTo>
                    <a:cubicBezTo>
                      <a:pt x="939" y="304"/>
                      <a:pt x="892" y="164"/>
                      <a:pt x="788" y="65"/>
                    </a:cubicBezTo>
                    <a:cubicBezTo>
                      <a:pt x="742" y="21"/>
                      <a:pt x="685" y="0"/>
                      <a:pt x="628"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flipH="1">
                <a:off x="8100951" y="605885"/>
                <a:ext cx="326952" cy="305883"/>
              </a:xfrm>
              <a:custGeom>
                <a:rect b="b" l="l" r="r" t="t"/>
                <a:pathLst>
                  <a:path extrusionOk="0" h="2410" w="2576">
                    <a:moveTo>
                      <a:pt x="915" y="1"/>
                    </a:moveTo>
                    <a:cubicBezTo>
                      <a:pt x="550" y="1"/>
                      <a:pt x="276" y="264"/>
                      <a:pt x="209" y="622"/>
                    </a:cubicBezTo>
                    <a:cubicBezTo>
                      <a:pt x="1" y="1977"/>
                      <a:pt x="1794" y="2410"/>
                      <a:pt x="1794" y="2410"/>
                    </a:cubicBezTo>
                    <a:lnTo>
                      <a:pt x="2576" y="1805"/>
                    </a:lnTo>
                    <a:cubicBezTo>
                      <a:pt x="2046" y="468"/>
                      <a:pt x="1400" y="1"/>
                      <a:pt x="915"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flipH="1">
                <a:off x="8046755" y="543566"/>
                <a:ext cx="354621" cy="327206"/>
              </a:xfrm>
              <a:custGeom>
                <a:rect b="b" l="l" r="r" t="t"/>
                <a:pathLst>
                  <a:path extrusionOk="0" h="2578" w="2794">
                    <a:moveTo>
                      <a:pt x="1369" y="0"/>
                    </a:moveTo>
                    <a:cubicBezTo>
                      <a:pt x="558" y="0"/>
                      <a:pt x="0" y="1145"/>
                      <a:pt x="1986" y="2578"/>
                    </a:cubicBezTo>
                    <a:lnTo>
                      <a:pt x="2768" y="1973"/>
                    </a:lnTo>
                    <a:cubicBezTo>
                      <a:pt x="2768" y="1973"/>
                      <a:pt x="2794" y="138"/>
                      <a:pt x="1434" y="3"/>
                    </a:cubicBezTo>
                    <a:cubicBezTo>
                      <a:pt x="1412" y="1"/>
                      <a:pt x="1390" y="0"/>
                      <a:pt x="1369"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flipH="1">
                <a:off x="8031525" y="789034"/>
                <a:ext cx="174138" cy="147738"/>
              </a:xfrm>
              <a:custGeom>
                <a:rect b="b" l="l" r="r" t="t"/>
                <a:pathLst>
                  <a:path extrusionOk="0" h="1164" w="1372">
                    <a:moveTo>
                      <a:pt x="1097" y="1"/>
                    </a:moveTo>
                    <a:cubicBezTo>
                      <a:pt x="1086" y="1"/>
                      <a:pt x="1075" y="1"/>
                      <a:pt x="1064" y="2"/>
                    </a:cubicBezTo>
                    <a:cubicBezTo>
                      <a:pt x="611" y="39"/>
                      <a:pt x="199" y="357"/>
                      <a:pt x="48" y="790"/>
                    </a:cubicBezTo>
                    <a:cubicBezTo>
                      <a:pt x="1" y="935"/>
                      <a:pt x="64" y="1081"/>
                      <a:pt x="194" y="1134"/>
                    </a:cubicBezTo>
                    <a:cubicBezTo>
                      <a:pt x="252" y="1154"/>
                      <a:pt x="315" y="1164"/>
                      <a:pt x="379" y="1164"/>
                    </a:cubicBezTo>
                    <a:cubicBezTo>
                      <a:pt x="458" y="1164"/>
                      <a:pt x="539" y="1149"/>
                      <a:pt x="611" y="1123"/>
                    </a:cubicBezTo>
                    <a:cubicBezTo>
                      <a:pt x="871" y="1045"/>
                      <a:pt x="1096" y="862"/>
                      <a:pt x="1241" y="628"/>
                    </a:cubicBezTo>
                    <a:cubicBezTo>
                      <a:pt x="1314" y="508"/>
                      <a:pt x="1372" y="367"/>
                      <a:pt x="1356" y="221"/>
                    </a:cubicBezTo>
                    <a:cubicBezTo>
                      <a:pt x="1347" y="91"/>
                      <a:pt x="1234" y="1"/>
                      <a:pt x="1097"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39"/>
            <p:cNvSpPr/>
            <p:nvPr/>
          </p:nvSpPr>
          <p:spPr>
            <a:xfrm flipH="1" rot="-941861">
              <a:off x="7519421" y="2081402"/>
              <a:ext cx="543648" cy="423215"/>
            </a:xfrm>
            <a:custGeom>
              <a:rect b="b" l="l" r="r" t="t"/>
              <a:pathLst>
                <a:path extrusionOk="0" h="1620" w="2081">
                  <a:moveTo>
                    <a:pt x="1073" y="1"/>
                  </a:moveTo>
                  <a:cubicBezTo>
                    <a:pt x="660" y="1"/>
                    <a:pt x="259" y="260"/>
                    <a:pt x="178" y="531"/>
                  </a:cubicBezTo>
                  <a:cubicBezTo>
                    <a:pt x="0" y="1104"/>
                    <a:pt x="1173" y="1620"/>
                    <a:pt x="1173" y="1620"/>
                  </a:cubicBezTo>
                  <a:lnTo>
                    <a:pt x="2080" y="1318"/>
                  </a:lnTo>
                  <a:cubicBezTo>
                    <a:pt x="2014" y="325"/>
                    <a:pt x="1536" y="1"/>
                    <a:pt x="107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flipH="1" rot="-941861">
              <a:off x="6259089" y="3349492"/>
              <a:ext cx="1739099" cy="952233"/>
            </a:xfrm>
            <a:custGeom>
              <a:rect b="b" l="l" r="r" t="t"/>
              <a:pathLst>
                <a:path extrusionOk="0" fill="none" h="3645" w="6657">
                  <a:moveTo>
                    <a:pt x="0" y="1"/>
                  </a:moveTo>
                  <a:cubicBezTo>
                    <a:pt x="0" y="1"/>
                    <a:pt x="2768" y="3201"/>
                    <a:pt x="6656" y="3644"/>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9"/>
            <p:cNvSpPr/>
            <p:nvPr/>
          </p:nvSpPr>
          <p:spPr>
            <a:xfrm flipH="1" rot="-941861">
              <a:off x="7683932" y="3095824"/>
              <a:ext cx="253668" cy="219183"/>
            </a:xfrm>
            <a:custGeom>
              <a:rect b="b" l="l" r="r" t="t"/>
              <a:pathLst>
                <a:path extrusionOk="0" h="839" w="971">
                  <a:moveTo>
                    <a:pt x="395" y="1"/>
                  </a:moveTo>
                  <a:cubicBezTo>
                    <a:pt x="303" y="1"/>
                    <a:pt x="217" y="41"/>
                    <a:pt x="147" y="120"/>
                  </a:cubicBezTo>
                  <a:cubicBezTo>
                    <a:pt x="1" y="281"/>
                    <a:pt x="16" y="490"/>
                    <a:pt x="220" y="672"/>
                  </a:cubicBezTo>
                  <a:cubicBezTo>
                    <a:pt x="338" y="778"/>
                    <a:pt x="476" y="838"/>
                    <a:pt x="598" y="838"/>
                  </a:cubicBezTo>
                  <a:cubicBezTo>
                    <a:pt x="685" y="838"/>
                    <a:pt x="765" y="807"/>
                    <a:pt x="824" y="740"/>
                  </a:cubicBezTo>
                  <a:cubicBezTo>
                    <a:pt x="970" y="578"/>
                    <a:pt x="902" y="323"/>
                    <a:pt x="704" y="140"/>
                  </a:cubicBezTo>
                  <a:cubicBezTo>
                    <a:pt x="600" y="46"/>
                    <a:pt x="493" y="1"/>
                    <a:pt x="395"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9"/>
            <p:cNvSpPr/>
            <p:nvPr/>
          </p:nvSpPr>
          <p:spPr>
            <a:xfrm flipH="1" rot="-941861">
              <a:off x="6962458" y="4065011"/>
              <a:ext cx="700133" cy="170331"/>
            </a:xfrm>
            <a:custGeom>
              <a:rect b="b" l="l" r="r" t="t"/>
              <a:pathLst>
                <a:path extrusionOk="0" fill="none" h="652" w="2680">
                  <a:moveTo>
                    <a:pt x="0" y="0"/>
                  </a:moveTo>
                  <a:cubicBezTo>
                    <a:pt x="0" y="0"/>
                    <a:pt x="1194" y="652"/>
                    <a:pt x="2679" y="151"/>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9"/>
            <p:cNvSpPr/>
            <p:nvPr/>
          </p:nvSpPr>
          <p:spPr>
            <a:xfrm flipH="1" rot="-941861">
              <a:off x="7277916" y="3571168"/>
              <a:ext cx="177384" cy="284756"/>
            </a:xfrm>
            <a:custGeom>
              <a:rect b="b" l="l" r="r" t="t"/>
              <a:pathLst>
                <a:path extrusionOk="0" fill="none" h="1090" w="679">
                  <a:moveTo>
                    <a:pt x="1" y="0"/>
                  </a:moveTo>
                  <a:cubicBezTo>
                    <a:pt x="1" y="0"/>
                    <a:pt x="537" y="480"/>
                    <a:pt x="678" y="1089"/>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p:nvPr/>
          </p:nvSpPr>
          <p:spPr>
            <a:xfrm flipH="1" rot="-941861">
              <a:off x="8213370" y="2659927"/>
              <a:ext cx="649974" cy="474419"/>
            </a:xfrm>
            <a:custGeom>
              <a:rect b="b" l="l" r="r" t="t"/>
              <a:pathLst>
                <a:path extrusionOk="0" h="1816" w="2488">
                  <a:moveTo>
                    <a:pt x="1058" y="1"/>
                  </a:moveTo>
                  <a:cubicBezTo>
                    <a:pt x="496" y="1"/>
                    <a:pt x="0" y="605"/>
                    <a:pt x="382" y="1387"/>
                  </a:cubicBezTo>
                  <a:cubicBezTo>
                    <a:pt x="542" y="1710"/>
                    <a:pt x="847" y="1816"/>
                    <a:pt x="1176" y="1816"/>
                  </a:cubicBezTo>
                  <a:cubicBezTo>
                    <a:pt x="1790" y="1816"/>
                    <a:pt x="2488" y="1449"/>
                    <a:pt x="2488" y="1449"/>
                  </a:cubicBezTo>
                  <a:cubicBezTo>
                    <a:pt x="2488" y="1449"/>
                    <a:pt x="2014" y="318"/>
                    <a:pt x="1352" y="58"/>
                  </a:cubicBezTo>
                  <a:cubicBezTo>
                    <a:pt x="1255" y="19"/>
                    <a:pt x="1155" y="1"/>
                    <a:pt x="1058"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flipH="1" rot="-941861">
              <a:off x="8057601" y="2335217"/>
              <a:ext cx="621237" cy="463446"/>
            </a:xfrm>
            <a:custGeom>
              <a:rect b="b" l="l" r="r" t="t"/>
              <a:pathLst>
                <a:path extrusionOk="0" h="1774" w="2378">
                  <a:moveTo>
                    <a:pt x="1183" y="1"/>
                  </a:moveTo>
                  <a:cubicBezTo>
                    <a:pt x="465" y="1"/>
                    <a:pt x="0" y="1351"/>
                    <a:pt x="803" y="1643"/>
                  </a:cubicBezTo>
                  <a:cubicBezTo>
                    <a:pt x="1064" y="1740"/>
                    <a:pt x="1277" y="1773"/>
                    <a:pt x="1446" y="1773"/>
                  </a:cubicBezTo>
                  <a:cubicBezTo>
                    <a:pt x="1835" y="1773"/>
                    <a:pt x="1997" y="1596"/>
                    <a:pt x="1997" y="1596"/>
                  </a:cubicBezTo>
                  <a:cubicBezTo>
                    <a:pt x="2377" y="1268"/>
                    <a:pt x="2148" y="246"/>
                    <a:pt x="1340" y="22"/>
                  </a:cubicBezTo>
                  <a:cubicBezTo>
                    <a:pt x="1287" y="8"/>
                    <a:pt x="1234" y="1"/>
                    <a:pt x="118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9"/>
            <p:cNvSpPr/>
            <p:nvPr/>
          </p:nvSpPr>
          <p:spPr>
            <a:xfrm flipH="1" rot="-941861">
              <a:off x="7902262" y="2203657"/>
              <a:ext cx="508119" cy="501849"/>
            </a:xfrm>
            <a:custGeom>
              <a:rect b="b" l="l" r="r" t="t"/>
              <a:pathLst>
                <a:path extrusionOk="0" h="1921" w="1945">
                  <a:moveTo>
                    <a:pt x="870" y="0"/>
                  </a:moveTo>
                  <a:cubicBezTo>
                    <a:pt x="762" y="0"/>
                    <a:pt x="665" y="25"/>
                    <a:pt x="594" y="67"/>
                  </a:cubicBezTo>
                  <a:cubicBezTo>
                    <a:pt x="245" y="281"/>
                    <a:pt x="0" y="1094"/>
                    <a:pt x="699" y="1600"/>
                  </a:cubicBezTo>
                  <a:cubicBezTo>
                    <a:pt x="1059" y="1858"/>
                    <a:pt x="1322" y="1920"/>
                    <a:pt x="1493" y="1920"/>
                  </a:cubicBezTo>
                  <a:cubicBezTo>
                    <a:pt x="1653" y="1920"/>
                    <a:pt x="1731" y="1865"/>
                    <a:pt x="1731" y="1865"/>
                  </a:cubicBezTo>
                  <a:cubicBezTo>
                    <a:pt x="1944" y="424"/>
                    <a:pt x="1313" y="0"/>
                    <a:pt x="870"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flipH="1" rot="-941861">
              <a:off x="7643357" y="2244174"/>
              <a:ext cx="510209" cy="449339"/>
            </a:xfrm>
            <a:custGeom>
              <a:rect b="b" l="l" r="r" t="t"/>
              <a:pathLst>
                <a:path extrusionOk="0" h="1720" w="1953">
                  <a:moveTo>
                    <a:pt x="597" y="0"/>
                  </a:moveTo>
                  <a:cubicBezTo>
                    <a:pt x="267" y="0"/>
                    <a:pt x="1" y="173"/>
                    <a:pt x="50" y="765"/>
                  </a:cubicBezTo>
                  <a:cubicBezTo>
                    <a:pt x="128" y="1687"/>
                    <a:pt x="1458" y="1719"/>
                    <a:pt x="1640" y="1719"/>
                  </a:cubicBezTo>
                  <a:cubicBezTo>
                    <a:pt x="1654" y="1719"/>
                    <a:pt x="1661" y="1719"/>
                    <a:pt x="1661" y="1719"/>
                  </a:cubicBezTo>
                  <a:cubicBezTo>
                    <a:pt x="1953" y="1286"/>
                    <a:pt x="1765" y="364"/>
                    <a:pt x="1270" y="160"/>
                  </a:cubicBezTo>
                  <a:cubicBezTo>
                    <a:pt x="1069" y="79"/>
                    <a:pt x="818" y="0"/>
                    <a:pt x="59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flipH="1" rot="-941861">
              <a:off x="8353735" y="2573013"/>
              <a:ext cx="367309" cy="498453"/>
            </a:xfrm>
            <a:custGeom>
              <a:rect b="b" l="l" r="r" t="t"/>
              <a:pathLst>
                <a:path extrusionOk="0" h="1908" w="1406">
                  <a:moveTo>
                    <a:pt x="732" y="0"/>
                  </a:moveTo>
                  <a:cubicBezTo>
                    <a:pt x="376" y="0"/>
                    <a:pt x="0" y="131"/>
                    <a:pt x="14" y="688"/>
                  </a:cubicBezTo>
                  <a:cubicBezTo>
                    <a:pt x="40" y="1746"/>
                    <a:pt x="1406" y="1908"/>
                    <a:pt x="1406" y="1908"/>
                  </a:cubicBezTo>
                  <a:lnTo>
                    <a:pt x="1354" y="104"/>
                  </a:lnTo>
                  <a:cubicBezTo>
                    <a:pt x="1354" y="104"/>
                    <a:pt x="1050" y="0"/>
                    <a:pt x="732"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9"/>
            <p:cNvSpPr/>
            <p:nvPr/>
          </p:nvSpPr>
          <p:spPr>
            <a:xfrm flipH="1" rot="-941861">
              <a:off x="7617362" y="2375515"/>
              <a:ext cx="1067442" cy="780335"/>
            </a:xfrm>
            <a:custGeom>
              <a:rect b="b" l="l" r="r" t="t"/>
              <a:pathLst>
                <a:path extrusionOk="0" h="2987" w="4086">
                  <a:moveTo>
                    <a:pt x="2642" y="1"/>
                  </a:moveTo>
                  <a:cubicBezTo>
                    <a:pt x="1415" y="1"/>
                    <a:pt x="1" y="2258"/>
                    <a:pt x="1099" y="2779"/>
                  </a:cubicBezTo>
                  <a:cubicBezTo>
                    <a:pt x="1422" y="2932"/>
                    <a:pt x="1769" y="2987"/>
                    <a:pt x="2101" y="2987"/>
                  </a:cubicBezTo>
                  <a:cubicBezTo>
                    <a:pt x="2964" y="2987"/>
                    <a:pt x="3731" y="2618"/>
                    <a:pt x="3731" y="2618"/>
                  </a:cubicBezTo>
                  <a:cubicBezTo>
                    <a:pt x="3731" y="2618"/>
                    <a:pt x="4086" y="272"/>
                    <a:pt x="2819" y="17"/>
                  </a:cubicBezTo>
                  <a:cubicBezTo>
                    <a:pt x="2761" y="6"/>
                    <a:pt x="2702" y="1"/>
                    <a:pt x="2642"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9"/>
            <p:cNvSpPr/>
            <p:nvPr/>
          </p:nvSpPr>
          <p:spPr>
            <a:xfrm flipH="1" rot="-941861">
              <a:off x="7677986" y="2361032"/>
              <a:ext cx="742193" cy="542081"/>
            </a:xfrm>
            <a:custGeom>
              <a:rect b="b" l="l" r="r" t="t"/>
              <a:pathLst>
                <a:path extrusionOk="0" h="2075" w="2841">
                  <a:moveTo>
                    <a:pt x="1833" y="1"/>
                  </a:moveTo>
                  <a:cubicBezTo>
                    <a:pt x="982" y="1"/>
                    <a:pt x="1" y="1574"/>
                    <a:pt x="761" y="1931"/>
                  </a:cubicBezTo>
                  <a:cubicBezTo>
                    <a:pt x="983" y="2037"/>
                    <a:pt x="1224" y="2075"/>
                    <a:pt x="1455" y="2075"/>
                  </a:cubicBezTo>
                  <a:cubicBezTo>
                    <a:pt x="2057" y="2075"/>
                    <a:pt x="2595" y="1816"/>
                    <a:pt x="2595" y="1816"/>
                  </a:cubicBezTo>
                  <a:cubicBezTo>
                    <a:pt x="2595" y="1816"/>
                    <a:pt x="2840" y="180"/>
                    <a:pt x="1959" y="13"/>
                  </a:cubicBezTo>
                  <a:cubicBezTo>
                    <a:pt x="1918" y="5"/>
                    <a:pt x="1876" y="1"/>
                    <a:pt x="183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9"/>
            <p:cNvSpPr/>
            <p:nvPr/>
          </p:nvSpPr>
          <p:spPr>
            <a:xfrm flipH="1" rot="-941861">
              <a:off x="7864333" y="2979050"/>
              <a:ext cx="841205" cy="467887"/>
            </a:xfrm>
            <a:custGeom>
              <a:rect b="b" l="l" r="r" t="t"/>
              <a:pathLst>
                <a:path extrusionOk="0" h="1791" w="3220">
                  <a:moveTo>
                    <a:pt x="1900" y="0"/>
                  </a:moveTo>
                  <a:cubicBezTo>
                    <a:pt x="871" y="0"/>
                    <a:pt x="0" y="699"/>
                    <a:pt x="337" y="1109"/>
                  </a:cubicBezTo>
                  <a:cubicBezTo>
                    <a:pt x="660" y="1498"/>
                    <a:pt x="1146" y="1791"/>
                    <a:pt x="1648" y="1791"/>
                  </a:cubicBezTo>
                  <a:cubicBezTo>
                    <a:pt x="1892" y="1791"/>
                    <a:pt x="2140" y="1722"/>
                    <a:pt x="2375" y="1562"/>
                  </a:cubicBezTo>
                  <a:cubicBezTo>
                    <a:pt x="3089" y="1072"/>
                    <a:pt x="3219" y="457"/>
                    <a:pt x="3219" y="457"/>
                  </a:cubicBezTo>
                  <a:cubicBezTo>
                    <a:pt x="2805" y="127"/>
                    <a:pt x="2338" y="0"/>
                    <a:pt x="1900"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flipH="1" rot="-941861">
              <a:off x="7316661" y="2241430"/>
              <a:ext cx="700394" cy="954062"/>
            </a:xfrm>
            <a:custGeom>
              <a:rect b="b" l="l" r="r" t="t"/>
              <a:pathLst>
                <a:path extrusionOk="0" h="3652" w="2681">
                  <a:moveTo>
                    <a:pt x="1329" y="0"/>
                  </a:moveTo>
                  <a:cubicBezTo>
                    <a:pt x="1087" y="0"/>
                    <a:pt x="850" y="162"/>
                    <a:pt x="668" y="556"/>
                  </a:cubicBezTo>
                  <a:cubicBezTo>
                    <a:pt x="1" y="2010"/>
                    <a:pt x="1069" y="3652"/>
                    <a:pt x="1069" y="3652"/>
                  </a:cubicBezTo>
                  <a:cubicBezTo>
                    <a:pt x="1069" y="3652"/>
                    <a:pt x="2180" y="3553"/>
                    <a:pt x="2471" y="2182"/>
                  </a:cubicBezTo>
                  <a:cubicBezTo>
                    <a:pt x="2681" y="1178"/>
                    <a:pt x="1983" y="0"/>
                    <a:pt x="1329"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flipH="1" rot="-941861">
              <a:off x="7638132" y="2612447"/>
              <a:ext cx="759958" cy="687855"/>
            </a:xfrm>
            <a:custGeom>
              <a:rect b="b" l="l" r="r" t="t"/>
              <a:pathLst>
                <a:path extrusionOk="0" h="2633" w="2909">
                  <a:moveTo>
                    <a:pt x="1982" y="1"/>
                  </a:moveTo>
                  <a:cubicBezTo>
                    <a:pt x="1532" y="1"/>
                    <a:pt x="978" y="363"/>
                    <a:pt x="569" y="953"/>
                  </a:cubicBezTo>
                  <a:cubicBezTo>
                    <a:pt x="1" y="1766"/>
                    <a:pt x="621" y="2611"/>
                    <a:pt x="1371" y="2632"/>
                  </a:cubicBezTo>
                  <a:cubicBezTo>
                    <a:pt x="1382" y="2632"/>
                    <a:pt x="1394" y="2632"/>
                    <a:pt x="1405" y="2632"/>
                  </a:cubicBezTo>
                  <a:cubicBezTo>
                    <a:pt x="2136" y="2632"/>
                    <a:pt x="2607" y="1959"/>
                    <a:pt x="2607" y="1959"/>
                  </a:cubicBezTo>
                  <a:cubicBezTo>
                    <a:pt x="2779" y="1563"/>
                    <a:pt x="2909" y="588"/>
                    <a:pt x="2445" y="171"/>
                  </a:cubicBezTo>
                  <a:cubicBezTo>
                    <a:pt x="2316" y="55"/>
                    <a:pt x="2157" y="1"/>
                    <a:pt x="1982"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flipH="1" rot="-941861">
              <a:off x="7342723" y="3796077"/>
              <a:ext cx="548873" cy="414855"/>
            </a:xfrm>
            <a:custGeom>
              <a:rect b="b" l="l" r="r" t="t"/>
              <a:pathLst>
                <a:path extrusionOk="0" h="1588" w="2101">
                  <a:moveTo>
                    <a:pt x="891" y="0"/>
                  </a:moveTo>
                  <a:cubicBezTo>
                    <a:pt x="398" y="0"/>
                    <a:pt x="95" y="267"/>
                    <a:pt x="52" y="698"/>
                  </a:cubicBezTo>
                  <a:cubicBezTo>
                    <a:pt x="0" y="1168"/>
                    <a:pt x="308" y="1512"/>
                    <a:pt x="892" y="1579"/>
                  </a:cubicBezTo>
                  <a:cubicBezTo>
                    <a:pt x="946" y="1585"/>
                    <a:pt x="1000" y="1587"/>
                    <a:pt x="1052" y="1587"/>
                  </a:cubicBezTo>
                  <a:cubicBezTo>
                    <a:pt x="1575" y="1587"/>
                    <a:pt x="2001" y="1333"/>
                    <a:pt x="2049" y="907"/>
                  </a:cubicBezTo>
                  <a:cubicBezTo>
                    <a:pt x="2101" y="433"/>
                    <a:pt x="1647" y="73"/>
                    <a:pt x="1064" y="10"/>
                  </a:cubicBezTo>
                  <a:cubicBezTo>
                    <a:pt x="1004" y="4"/>
                    <a:pt x="946" y="0"/>
                    <a:pt x="891"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6" name="Google Shape;916;p39"/>
            <p:cNvGrpSpPr/>
            <p:nvPr/>
          </p:nvGrpSpPr>
          <p:grpSpPr>
            <a:xfrm rot="916423">
              <a:off x="5952250" y="3137142"/>
              <a:ext cx="1117677" cy="1377377"/>
              <a:chOff x="8496886" y="-156803"/>
              <a:chExt cx="1425812" cy="1757109"/>
            </a:xfrm>
          </p:grpSpPr>
          <p:sp>
            <p:nvSpPr>
              <p:cNvPr id="917" name="Google Shape;917;p39"/>
              <p:cNvSpPr/>
              <p:nvPr/>
            </p:nvSpPr>
            <p:spPr>
              <a:xfrm>
                <a:off x="9133470" y="371621"/>
                <a:ext cx="475151" cy="1228685"/>
              </a:xfrm>
              <a:custGeom>
                <a:rect b="b" l="l" r="r" t="t"/>
                <a:pathLst>
                  <a:path extrusionOk="0" fill="none" h="6850" w="2649">
                    <a:moveTo>
                      <a:pt x="1" y="0"/>
                    </a:moveTo>
                    <a:cubicBezTo>
                      <a:pt x="1" y="0"/>
                      <a:pt x="2649" y="3326"/>
                      <a:pt x="1121" y="6849"/>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9"/>
              <p:cNvSpPr/>
              <p:nvPr/>
            </p:nvSpPr>
            <p:spPr>
              <a:xfrm>
                <a:off x="9082170" y="349917"/>
                <a:ext cx="165559" cy="156949"/>
              </a:xfrm>
              <a:custGeom>
                <a:rect b="b" l="l" r="r" t="t"/>
                <a:pathLst>
                  <a:path extrusionOk="0" h="875" w="923">
                    <a:moveTo>
                      <a:pt x="401" y="0"/>
                    </a:moveTo>
                    <a:cubicBezTo>
                      <a:pt x="329" y="0"/>
                      <a:pt x="258" y="25"/>
                      <a:pt x="193" y="74"/>
                    </a:cubicBezTo>
                    <a:cubicBezTo>
                      <a:pt x="21" y="205"/>
                      <a:pt x="0" y="413"/>
                      <a:pt x="162" y="637"/>
                    </a:cubicBezTo>
                    <a:cubicBezTo>
                      <a:pt x="273" y="784"/>
                      <a:pt x="428" y="874"/>
                      <a:pt x="570" y="874"/>
                    </a:cubicBezTo>
                    <a:cubicBezTo>
                      <a:pt x="635" y="874"/>
                      <a:pt x="697" y="855"/>
                      <a:pt x="751" y="814"/>
                    </a:cubicBezTo>
                    <a:cubicBezTo>
                      <a:pt x="923" y="684"/>
                      <a:pt x="907" y="413"/>
                      <a:pt x="740" y="199"/>
                    </a:cubicBezTo>
                    <a:cubicBezTo>
                      <a:pt x="640" y="67"/>
                      <a:pt x="519" y="0"/>
                      <a:pt x="401"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p:nvPr/>
            </p:nvSpPr>
            <p:spPr>
              <a:xfrm>
                <a:off x="9414901" y="523906"/>
                <a:ext cx="266723" cy="579903"/>
              </a:xfrm>
              <a:custGeom>
                <a:rect b="b" l="l" r="r" t="t"/>
                <a:pathLst>
                  <a:path extrusionOk="0" fill="none" h="3233" w="1487">
                    <a:moveTo>
                      <a:pt x="1304" y="1"/>
                    </a:moveTo>
                    <a:cubicBezTo>
                      <a:pt x="1304" y="1"/>
                      <a:pt x="1486" y="1783"/>
                      <a:pt x="1" y="3232"/>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9568263" y="872601"/>
                <a:ext cx="126456" cy="21704"/>
              </a:xfrm>
              <a:custGeom>
                <a:rect b="b" l="l" r="r" t="t"/>
                <a:pathLst>
                  <a:path extrusionOk="0" fill="none" h="121" w="705">
                    <a:moveTo>
                      <a:pt x="704" y="1"/>
                    </a:moveTo>
                    <a:cubicBezTo>
                      <a:pt x="704" y="1"/>
                      <a:pt x="355" y="74"/>
                      <a:pt x="0" y="121"/>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8830693" y="-156803"/>
                <a:ext cx="532908" cy="555688"/>
              </a:xfrm>
              <a:custGeom>
                <a:rect b="b" l="l" r="r" t="t"/>
                <a:pathLst>
                  <a:path extrusionOk="0" h="3098" w="2971">
                    <a:moveTo>
                      <a:pt x="1583" y="1"/>
                    </a:moveTo>
                    <a:cubicBezTo>
                      <a:pt x="1259" y="1"/>
                      <a:pt x="926" y="170"/>
                      <a:pt x="667" y="543"/>
                    </a:cubicBezTo>
                    <a:cubicBezTo>
                      <a:pt x="0" y="1487"/>
                      <a:pt x="2257" y="3097"/>
                      <a:pt x="2257" y="3097"/>
                    </a:cubicBezTo>
                    <a:cubicBezTo>
                      <a:pt x="2257" y="3097"/>
                      <a:pt x="2971" y="2263"/>
                      <a:pt x="2726" y="1111"/>
                    </a:cubicBezTo>
                    <a:cubicBezTo>
                      <a:pt x="2574" y="413"/>
                      <a:pt x="2089" y="1"/>
                      <a:pt x="1583"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9"/>
              <p:cNvSpPr/>
              <p:nvPr/>
            </p:nvSpPr>
            <p:spPr>
              <a:xfrm>
                <a:off x="8496886" y="189919"/>
                <a:ext cx="588154" cy="346902"/>
              </a:xfrm>
              <a:custGeom>
                <a:rect b="b" l="l" r="r" t="t"/>
                <a:pathLst>
                  <a:path extrusionOk="0" h="1934" w="3279">
                    <a:moveTo>
                      <a:pt x="1175" y="1"/>
                    </a:moveTo>
                    <a:cubicBezTo>
                      <a:pt x="1045" y="1"/>
                      <a:pt x="923" y="29"/>
                      <a:pt x="813" y="91"/>
                    </a:cubicBezTo>
                    <a:cubicBezTo>
                      <a:pt x="0" y="549"/>
                      <a:pt x="21" y="1347"/>
                      <a:pt x="1282" y="1769"/>
                    </a:cubicBezTo>
                    <a:cubicBezTo>
                      <a:pt x="1649" y="1891"/>
                      <a:pt x="1970" y="1934"/>
                      <a:pt x="2242" y="1934"/>
                    </a:cubicBezTo>
                    <a:cubicBezTo>
                      <a:pt x="2912" y="1934"/>
                      <a:pt x="3279" y="1670"/>
                      <a:pt x="3279" y="1670"/>
                    </a:cubicBezTo>
                    <a:cubicBezTo>
                      <a:pt x="3193" y="1164"/>
                      <a:pt x="2019" y="1"/>
                      <a:pt x="1175"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p:nvPr/>
            </p:nvSpPr>
            <p:spPr>
              <a:xfrm>
                <a:off x="8702623" y="-132409"/>
                <a:ext cx="546002" cy="407349"/>
              </a:xfrm>
              <a:custGeom>
                <a:rect b="b" l="l" r="r" t="t"/>
                <a:pathLst>
                  <a:path extrusionOk="0" h="2271" w="3044">
                    <a:moveTo>
                      <a:pt x="1420" y="0"/>
                    </a:moveTo>
                    <a:cubicBezTo>
                      <a:pt x="719" y="0"/>
                      <a:pt x="0" y="508"/>
                      <a:pt x="47" y="1226"/>
                    </a:cubicBezTo>
                    <a:cubicBezTo>
                      <a:pt x="86" y="1874"/>
                      <a:pt x="855" y="2270"/>
                      <a:pt x="1588" y="2270"/>
                    </a:cubicBezTo>
                    <a:cubicBezTo>
                      <a:pt x="2034" y="2270"/>
                      <a:pt x="2467" y="2124"/>
                      <a:pt x="2716" y="1799"/>
                    </a:cubicBezTo>
                    <a:cubicBezTo>
                      <a:pt x="2716" y="1799"/>
                      <a:pt x="3044" y="1095"/>
                      <a:pt x="2288" y="340"/>
                    </a:cubicBezTo>
                    <a:cubicBezTo>
                      <a:pt x="2051" y="104"/>
                      <a:pt x="1738" y="0"/>
                      <a:pt x="1420"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9"/>
              <p:cNvSpPr/>
              <p:nvPr/>
            </p:nvSpPr>
            <p:spPr>
              <a:xfrm>
                <a:off x="8562356" y="9473"/>
                <a:ext cx="343135" cy="404838"/>
              </a:xfrm>
              <a:custGeom>
                <a:rect b="b" l="l" r="r" t="t"/>
                <a:pathLst>
                  <a:path extrusionOk="0" h="2257" w="1913">
                    <a:moveTo>
                      <a:pt x="997" y="0"/>
                    </a:moveTo>
                    <a:cubicBezTo>
                      <a:pt x="981" y="0"/>
                      <a:pt x="965" y="1"/>
                      <a:pt x="949" y="2"/>
                    </a:cubicBezTo>
                    <a:cubicBezTo>
                      <a:pt x="0" y="65"/>
                      <a:pt x="125" y="1237"/>
                      <a:pt x="855" y="1957"/>
                    </a:cubicBezTo>
                    <a:cubicBezTo>
                      <a:pt x="1085" y="2180"/>
                      <a:pt x="1275" y="2256"/>
                      <a:pt x="1427" y="2256"/>
                    </a:cubicBezTo>
                    <a:cubicBezTo>
                      <a:pt x="1759" y="2256"/>
                      <a:pt x="1913" y="1894"/>
                      <a:pt x="1913" y="1894"/>
                    </a:cubicBezTo>
                    <a:cubicBezTo>
                      <a:pt x="1913" y="1894"/>
                      <a:pt x="1903" y="0"/>
                      <a:pt x="997"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9"/>
              <p:cNvSpPr/>
              <p:nvPr/>
            </p:nvSpPr>
            <p:spPr>
              <a:xfrm>
                <a:off x="8972216" y="-113037"/>
                <a:ext cx="367170" cy="502595"/>
              </a:xfrm>
              <a:custGeom>
                <a:rect b="b" l="l" r="r" t="t"/>
                <a:pathLst>
                  <a:path extrusionOk="0" h="2802" w="2047">
                    <a:moveTo>
                      <a:pt x="723" y="0"/>
                    </a:moveTo>
                    <a:cubicBezTo>
                      <a:pt x="276" y="0"/>
                      <a:pt x="1" y="920"/>
                      <a:pt x="233" y="1555"/>
                    </a:cubicBezTo>
                    <a:cubicBezTo>
                      <a:pt x="561" y="2436"/>
                      <a:pt x="1317" y="2801"/>
                      <a:pt x="1317" y="2801"/>
                    </a:cubicBezTo>
                    <a:cubicBezTo>
                      <a:pt x="1317" y="2801"/>
                      <a:pt x="2046" y="1769"/>
                      <a:pt x="1312" y="503"/>
                    </a:cubicBezTo>
                    <a:cubicBezTo>
                      <a:pt x="1102" y="143"/>
                      <a:pt x="899" y="0"/>
                      <a:pt x="723"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9"/>
              <p:cNvSpPr/>
              <p:nvPr/>
            </p:nvSpPr>
            <p:spPr>
              <a:xfrm>
                <a:off x="8613476" y="217542"/>
                <a:ext cx="543670" cy="296140"/>
              </a:xfrm>
              <a:custGeom>
                <a:rect b="b" l="l" r="r" t="t"/>
                <a:pathLst>
                  <a:path extrusionOk="0" h="1651" w="3031">
                    <a:moveTo>
                      <a:pt x="601" y="0"/>
                    </a:moveTo>
                    <a:cubicBezTo>
                      <a:pt x="0" y="0"/>
                      <a:pt x="31" y="827"/>
                      <a:pt x="726" y="1266"/>
                    </a:cubicBezTo>
                    <a:cubicBezTo>
                      <a:pt x="1232" y="1553"/>
                      <a:pt x="1650" y="1650"/>
                      <a:pt x="1986" y="1650"/>
                    </a:cubicBezTo>
                    <a:cubicBezTo>
                      <a:pt x="2692" y="1650"/>
                      <a:pt x="3030" y="1219"/>
                      <a:pt x="3030" y="1219"/>
                    </a:cubicBezTo>
                    <a:cubicBezTo>
                      <a:pt x="3030" y="1219"/>
                      <a:pt x="2248" y="724"/>
                      <a:pt x="1133" y="156"/>
                    </a:cubicBezTo>
                    <a:cubicBezTo>
                      <a:pt x="920" y="47"/>
                      <a:pt x="743" y="0"/>
                      <a:pt x="601" y="0"/>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9"/>
              <p:cNvSpPr/>
              <p:nvPr/>
            </p:nvSpPr>
            <p:spPr>
              <a:xfrm>
                <a:off x="8684148" y="58620"/>
                <a:ext cx="613087" cy="413089"/>
              </a:xfrm>
              <a:custGeom>
                <a:rect b="b" l="l" r="r" t="t"/>
                <a:pathLst>
                  <a:path extrusionOk="0" h="2303" w="3418">
                    <a:moveTo>
                      <a:pt x="1429" y="1"/>
                    </a:moveTo>
                    <a:cubicBezTo>
                      <a:pt x="1223" y="1"/>
                      <a:pt x="1010" y="56"/>
                      <a:pt x="796" y="181"/>
                    </a:cubicBezTo>
                    <a:cubicBezTo>
                      <a:pt x="0" y="655"/>
                      <a:pt x="94" y="2303"/>
                      <a:pt x="1872" y="2303"/>
                    </a:cubicBezTo>
                    <a:cubicBezTo>
                      <a:pt x="2109" y="2303"/>
                      <a:pt x="2375" y="2274"/>
                      <a:pt x="2673" y="2209"/>
                    </a:cubicBezTo>
                    <a:cubicBezTo>
                      <a:pt x="2673" y="2209"/>
                      <a:pt x="3418" y="2053"/>
                      <a:pt x="3011" y="1224"/>
                    </a:cubicBezTo>
                    <a:cubicBezTo>
                      <a:pt x="2704" y="589"/>
                      <a:pt x="2103" y="1"/>
                      <a:pt x="1429" y="1"/>
                    </a:cubicBezTo>
                    <a:close/>
                  </a:path>
                </a:pathLst>
              </a:custGeom>
              <a:solidFill>
                <a:srgbClr val="F9D22D"/>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9"/>
              <p:cNvSpPr/>
              <p:nvPr/>
            </p:nvSpPr>
            <p:spPr>
              <a:xfrm>
                <a:off x="9496335" y="390275"/>
                <a:ext cx="288068" cy="361072"/>
              </a:xfrm>
              <a:custGeom>
                <a:rect b="b" l="l" r="r" t="t"/>
                <a:pathLst>
                  <a:path extrusionOk="0" h="2013" w="1606">
                    <a:moveTo>
                      <a:pt x="808" y="0"/>
                    </a:moveTo>
                    <a:cubicBezTo>
                      <a:pt x="801" y="0"/>
                      <a:pt x="794" y="0"/>
                      <a:pt x="787" y="0"/>
                    </a:cubicBezTo>
                    <a:cubicBezTo>
                      <a:pt x="302" y="6"/>
                      <a:pt x="0" y="355"/>
                      <a:pt x="11" y="954"/>
                    </a:cubicBezTo>
                    <a:cubicBezTo>
                      <a:pt x="26" y="1537"/>
                      <a:pt x="342" y="2013"/>
                      <a:pt x="809" y="2013"/>
                    </a:cubicBezTo>
                    <a:cubicBezTo>
                      <a:pt x="814" y="2013"/>
                      <a:pt x="819" y="2012"/>
                      <a:pt x="824" y="2012"/>
                    </a:cubicBezTo>
                    <a:cubicBezTo>
                      <a:pt x="1303" y="2007"/>
                      <a:pt x="1605" y="1517"/>
                      <a:pt x="1595" y="918"/>
                    </a:cubicBezTo>
                    <a:cubicBezTo>
                      <a:pt x="1580" y="338"/>
                      <a:pt x="1271" y="0"/>
                      <a:pt x="808" y="0"/>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p:cNvSpPr/>
              <p:nvPr/>
            </p:nvSpPr>
            <p:spPr>
              <a:xfrm>
                <a:off x="9633733" y="762647"/>
                <a:ext cx="288965" cy="215961"/>
              </a:xfrm>
              <a:custGeom>
                <a:rect b="b" l="l" r="r" t="t"/>
                <a:pathLst>
                  <a:path extrusionOk="0" h="1204" w="1611">
                    <a:moveTo>
                      <a:pt x="960" y="1"/>
                    </a:moveTo>
                    <a:cubicBezTo>
                      <a:pt x="893" y="1"/>
                      <a:pt x="822" y="9"/>
                      <a:pt x="746" y="25"/>
                    </a:cubicBezTo>
                    <a:cubicBezTo>
                      <a:pt x="308" y="108"/>
                      <a:pt x="0" y="405"/>
                      <a:pt x="73" y="760"/>
                    </a:cubicBezTo>
                    <a:cubicBezTo>
                      <a:pt x="134" y="1044"/>
                      <a:pt x="414" y="1204"/>
                      <a:pt x="751" y="1204"/>
                    </a:cubicBezTo>
                    <a:cubicBezTo>
                      <a:pt x="822" y="1204"/>
                      <a:pt x="895" y="1197"/>
                      <a:pt x="970" y="1182"/>
                    </a:cubicBezTo>
                    <a:cubicBezTo>
                      <a:pt x="1408" y="1099"/>
                      <a:pt x="1611" y="817"/>
                      <a:pt x="1538" y="473"/>
                    </a:cubicBezTo>
                    <a:cubicBezTo>
                      <a:pt x="1486" y="177"/>
                      <a:pt x="1275" y="1"/>
                      <a:pt x="960" y="1"/>
                    </a:cubicBezTo>
                    <a:close/>
                  </a:path>
                </a:pathLst>
              </a:custGeom>
              <a:solidFill>
                <a:srgbClr val="5DC1B9"/>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0" name="Google Shape;930;p39"/>
            <p:cNvSpPr/>
            <p:nvPr/>
          </p:nvSpPr>
          <p:spPr>
            <a:xfrm flipH="1" rot="-941861">
              <a:off x="7249454" y="3232369"/>
              <a:ext cx="381416" cy="378281"/>
            </a:xfrm>
            <a:custGeom>
              <a:rect b="b" l="l" r="r" t="t"/>
              <a:pathLst>
                <a:path extrusionOk="0" h="1448" w="1460">
                  <a:moveTo>
                    <a:pt x="683" y="0"/>
                  </a:moveTo>
                  <a:cubicBezTo>
                    <a:pt x="589" y="0"/>
                    <a:pt x="494" y="27"/>
                    <a:pt x="402" y="79"/>
                  </a:cubicBezTo>
                  <a:cubicBezTo>
                    <a:pt x="89" y="251"/>
                    <a:pt x="0" y="585"/>
                    <a:pt x="219" y="971"/>
                  </a:cubicBezTo>
                  <a:cubicBezTo>
                    <a:pt x="381" y="1263"/>
                    <a:pt x="635" y="1447"/>
                    <a:pt x="883" y="1447"/>
                  </a:cubicBezTo>
                  <a:cubicBezTo>
                    <a:pt x="962" y="1447"/>
                    <a:pt x="1041" y="1428"/>
                    <a:pt x="1116" y="1388"/>
                  </a:cubicBezTo>
                  <a:cubicBezTo>
                    <a:pt x="1428" y="1216"/>
                    <a:pt x="1460" y="788"/>
                    <a:pt x="1246" y="402"/>
                  </a:cubicBezTo>
                  <a:cubicBezTo>
                    <a:pt x="1098" y="135"/>
                    <a:pt x="894" y="0"/>
                    <a:pt x="683" y="0"/>
                  </a:cubicBezTo>
                  <a:close/>
                </a:path>
              </a:pathLst>
            </a:custGeom>
            <a:solidFill>
              <a:schemeClr val="dk2"/>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9"/>
            <p:cNvSpPr/>
            <p:nvPr/>
          </p:nvSpPr>
          <p:spPr>
            <a:xfrm rot="2367617">
              <a:off x="6925083" y="747551"/>
              <a:ext cx="213370" cy="186939"/>
            </a:xfrm>
            <a:custGeom>
              <a:rect b="b" l="l" r="r" t="t"/>
              <a:pathLst>
                <a:path extrusionOk="0" h="580" w="662">
                  <a:moveTo>
                    <a:pt x="459" y="1"/>
                  </a:moveTo>
                  <a:cubicBezTo>
                    <a:pt x="458" y="1"/>
                    <a:pt x="456" y="1"/>
                    <a:pt x="454" y="1"/>
                  </a:cubicBezTo>
                  <a:cubicBezTo>
                    <a:pt x="298" y="6"/>
                    <a:pt x="350" y="298"/>
                    <a:pt x="350" y="298"/>
                  </a:cubicBezTo>
                  <a:cubicBezTo>
                    <a:pt x="350" y="298"/>
                    <a:pt x="250" y="256"/>
                    <a:pt x="162" y="256"/>
                  </a:cubicBezTo>
                  <a:cubicBezTo>
                    <a:pt x="97" y="256"/>
                    <a:pt x="38" y="278"/>
                    <a:pt x="27" y="355"/>
                  </a:cubicBezTo>
                  <a:cubicBezTo>
                    <a:pt x="1" y="538"/>
                    <a:pt x="584" y="579"/>
                    <a:pt x="584" y="579"/>
                  </a:cubicBezTo>
                  <a:cubicBezTo>
                    <a:pt x="584" y="579"/>
                    <a:pt x="661" y="1"/>
                    <a:pt x="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2" name="Google Shape;932;p39"/>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40"/>
          <p:cNvSpPr txBox="1"/>
          <p:nvPr>
            <p:ph idx="1" type="body"/>
          </p:nvPr>
        </p:nvSpPr>
        <p:spPr>
          <a:xfrm>
            <a:off x="713225" y="2094275"/>
            <a:ext cx="2609400" cy="2209500"/>
          </a:xfrm>
          <a:prstGeom prst="rect">
            <a:avLst/>
          </a:prstGeom>
        </p:spPr>
        <p:txBody>
          <a:bodyPr anchorCtr="0" anchor="ctr" bIns="91425" lIns="0" spcFirstLastPara="1" rIns="91425" wrap="square" tIns="91425">
            <a:noAutofit/>
          </a:bodyPr>
          <a:lstStyle/>
          <a:p>
            <a:pPr indent="0" lvl="0" marL="0" rtl="0" algn="l">
              <a:spcBef>
                <a:spcPts val="0"/>
              </a:spcBef>
              <a:spcAft>
                <a:spcPts val="1600"/>
              </a:spcAft>
              <a:buNone/>
            </a:pPr>
            <a:r>
              <a:rPr lang="en"/>
              <a:t>Mercury is the closest planet to the Sun and the smallest one in the Solar System—it’s only a bit larger than the Moon. The planet’s name has nothing to do with the liquid metal since it was named after the Roman messenger god</a:t>
            </a:r>
            <a:endParaRPr/>
          </a:p>
        </p:txBody>
      </p:sp>
      <p:sp>
        <p:nvSpPr>
          <p:cNvPr id="938" name="Google Shape;938;p40"/>
          <p:cNvSpPr txBox="1"/>
          <p:nvPr>
            <p:ph type="title"/>
          </p:nvPr>
        </p:nvSpPr>
        <p:spPr>
          <a:xfrm>
            <a:off x="713225" y="925496"/>
            <a:ext cx="4476900" cy="101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cxnSp>
        <p:nvCxnSpPr>
          <p:cNvPr id="939" name="Google Shape;939;p40"/>
          <p:cNvCxnSpPr/>
          <p:nvPr/>
        </p:nvCxnSpPr>
        <p:spPr>
          <a:xfrm>
            <a:off x="713225" y="1876500"/>
            <a:ext cx="1525200" cy="0"/>
          </a:xfrm>
          <a:prstGeom prst="straightConnector1">
            <a:avLst/>
          </a:prstGeom>
          <a:noFill/>
          <a:ln cap="flat" cmpd="sng" w="19050">
            <a:solidFill>
              <a:srgbClr val="343D7C"/>
            </a:solidFill>
            <a:prstDash val="solid"/>
            <a:round/>
            <a:headEnd len="med" w="med" type="none"/>
            <a:tailEnd len="med" w="med" type="none"/>
          </a:ln>
        </p:spPr>
      </p:cxnSp>
      <p:cxnSp>
        <p:nvCxnSpPr>
          <p:cNvPr id="940" name="Google Shape;940;p40"/>
          <p:cNvCxnSpPr/>
          <p:nvPr/>
        </p:nvCxnSpPr>
        <p:spPr>
          <a:xfrm>
            <a:off x="2317375" y="1876500"/>
            <a:ext cx="444900" cy="0"/>
          </a:xfrm>
          <a:prstGeom prst="straightConnector1">
            <a:avLst/>
          </a:prstGeom>
          <a:noFill/>
          <a:ln cap="flat" cmpd="sng" w="19050">
            <a:solidFill>
              <a:srgbClr val="343D7C"/>
            </a:solidFill>
            <a:prstDash val="solid"/>
            <a:round/>
            <a:headEnd len="med" w="med" type="none"/>
            <a:tailEnd len="med" w="med" type="none"/>
          </a:ln>
        </p:spPr>
      </p:cxnSp>
      <p:sp>
        <p:nvSpPr>
          <p:cNvPr id="941" name="Google Shape;941;p40"/>
          <p:cNvSpPr/>
          <p:nvPr/>
        </p:nvSpPr>
        <p:spPr>
          <a:xfrm flipH="1">
            <a:off x="3874866" y="4190280"/>
            <a:ext cx="109525" cy="12184"/>
          </a:xfrm>
          <a:custGeom>
            <a:rect b="b" l="l" r="r" t="t"/>
            <a:pathLst>
              <a:path extrusionOk="0" fill="none" h="94" w="845">
                <a:moveTo>
                  <a:pt x="845" y="94"/>
                </a:moveTo>
                <a:cubicBezTo>
                  <a:pt x="569" y="26"/>
                  <a:pt x="282" y="0"/>
                  <a:pt x="0" y="16"/>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2" name="Google Shape;942;p40"/>
          <p:cNvGrpSpPr/>
          <p:nvPr/>
        </p:nvGrpSpPr>
        <p:grpSpPr>
          <a:xfrm>
            <a:off x="3536388" y="334600"/>
            <a:ext cx="5278538" cy="4474325"/>
            <a:chOff x="3536388" y="334600"/>
            <a:chExt cx="5278538" cy="4474325"/>
          </a:xfrm>
        </p:grpSpPr>
        <p:sp>
          <p:nvSpPr>
            <p:cNvPr id="943" name="Google Shape;943;p40"/>
            <p:cNvSpPr/>
            <p:nvPr/>
          </p:nvSpPr>
          <p:spPr>
            <a:xfrm>
              <a:off x="3536388" y="334600"/>
              <a:ext cx="5271625" cy="4474325"/>
            </a:xfrm>
            <a:custGeom>
              <a:rect b="b" l="l" r="r" t="t"/>
              <a:pathLst>
                <a:path extrusionOk="0" h="178973" w="210004">
                  <a:moveTo>
                    <a:pt x="26164" y="113046"/>
                  </a:moveTo>
                  <a:cubicBezTo>
                    <a:pt x="22291" y="122508"/>
                    <a:pt x="4574" y="126508"/>
                    <a:pt x="1780" y="137049"/>
                  </a:cubicBezTo>
                  <a:cubicBezTo>
                    <a:pt x="-1014" y="147590"/>
                    <a:pt x="-1458" y="172038"/>
                    <a:pt x="9400" y="176292"/>
                  </a:cubicBezTo>
                  <a:cubicBezTo>
                    <a:pt x="20259" y="180547"/>
                    <a:pt x="48897" y="162259"/>
                    <a:pt x="66931" y="162576"/>
                  </a:cubicBezTo>
                  <a:cubicBezTo>
                    <a:pt x="84965" y="162894"/>
                    <a:pt x="99570" y="177118"/>
                    <a:pt x="117604" y="178197"/>
                  </a:cubicBezTo>
                  <a:cubicBezTo>
                    <a:pt x="135638" y="179277"/>
                    <a:pt x="159768" y="180737"/>
                    <a:pt x="175135" y="169053"/>
                  </a:cubicBezTo>
                  <a:cubicBezTo>
                    <a:pt x="190502" y="157369"/>
                    <a:pt x="208219" y="122952"/>
                    <a:pt x="209806" y="108093"/>
                  </a:cubicBezTo>
                  <a:cubicBezTo>
                    <a:pt x="211394" y="93234"/>
                    <a:pt x="188153" y="92218"/>
                    <a:pt x="184660" y="79899"/>
                  </a:cubicBezTo>
                  <a:cubicBezTo>
                    <a:pt x="181168" y="67580"/>
                    <a:pt x="196662" y="47451"/>
                    <a:pt x="188851" y="34179"/>
                  </a:cubicBezTo>
                  <a:cubicBezTo>
                    <a:pt x="181041" y="20908"/>
                    <a:pt x="155831" y="2429"/>
                    <a:pt x="137797" y="270"/>
                  </a:cubicBezTo>
                  <a:cubicBezTo>
                    <a:pt x="119763" y="-1889"/>
                    <a:pt x="97348" y="16018"/>
                    <a:pt x="80647" y="21225"/>
                  </a:cubicBezTo>
                  <a:cubicBezTo>
                    <a:pt x="63947" y="26432"/>
                    <a:pt x="46865" y="21670"/>
                    <a:pt x="37594" y="31512"/>
                  </a:cubicBezTo>
                  <a:cubicBezTo>
                    <a:pt x="28323" y="41355"/>
                    <a:pt x="26926" y="66691"/>
                    <a:pt x="25021" y="80280"/>
                  </a:cubicBezTo>
                  <a:cubicBezTo>
                    <a:pt x="23116" y="93869"/>
                    <a:pt x="30038" y="103585"/>
                    <a:pt x="26164" y="113046"/>
                  </a:cubicBezTo>
                  <a:close/>
                </a:path>
              </a:pathLst>
            </a:custGeom>
            <a:solidFill>
              <a:schemeClr val="lt1"/>
            </a:solidFill>
            <a:ln>
              <a:noFill/>
            </a:ln>
          </p:spPr>
        </p:sp>
        <p:sp>
          <p:nvSpPr>
            <p:cNvPr id="944" name="Google Shape;944;p40"/>
            <p:cNvSpPr/>
            <p:nvPr/>
          </p:nvSpPr>
          <p:spPr>
            <a:xfrm>
              <a:off x="3543300" y="334600"/>
              <a:ext cx="5271625" cy="4474325"/>
            </a:xfrm>
            <a:custGeom>
              <a:rect b="b" l="l" r="r" t="t"/>
              <a:pathLst>
                <a:path extrusionOk="0" h="178973" w="210004">
                  <a:moveTo>
                    <a:pt x="26164" y="113046"/>
                  </a:moveTo>
                  <a:cubicBezTo>
                    <a:pt x="22291" y="122508"/>
                    <a:pt x="4574" y="126508"/>
                    <a:pt x="1780" y="137049"/>
                  </a:cubicBezTo>
                  <a:cubicBezTo>
                    <a:pt x="-1014" y="147590"/>
                    <a:pt x="-1458" y="172038"/>
                    <a:pt x="9400" y="176292"/>
                  </a:cubicBezTo>
                  <a:cubicBezTo>
                    <a:pt x="20259" y="180547"/>
                    <a:pt x="48897" y="162259"/>
                    <a:pt x="66931" y="162576"/>
                  </a:cubicBezTo>
                  <a:cubicBezTo>
                    <a:pt x="84965" y="162894"/>
                    <a:pt x="99570" y="177118"/>
                    <a:pt x="117604" y="178197"/>
                  </a:cubicBezTo>
                  <a:cubicBezTo>
                    <a:pt x="135638" y="179277"/>
                    <a:pt x="159768" y="180737"/>
                    <a:pt x="175135" y="169053"/>
                  </a:cubicBezTo>
                  <a:cubicBezTo>
                    <a:pt x="190502" y="157369"/>
                    <a:pt x="208219" y="122952"/>
                    <a:pt x="209806" y="108093"/>
                  </a:cubicBezTo>
                  <a:cubicBezTo>
                    <a:pt x="211394" y="93234"/>
                    <a:pt x="188153" y="92218"/>
                    <a:pt x="184660" y="79899"/>
                  </a:cubicBezTo>
                  <a:cubicBezTo>
                    <a:pt x="181168" y="67580"/>
                    <a:pt x="196662" y="47451"/>
                    <a:pt x="188851" y="34179"/>
                  </a:cubicBezTo>
                  <a:cubicBezTo>
                    <a:pt x="181041" y="20908"/>
                    <a:pt x="155831" y="2429"/>
                    <a:pt x="137797" y="270"/>
                  </a:cubicBezTo>
                  <a:cubicBezTo>
                    <a:pt x="119763" y="-1889"/>
                    <a:pt x="97348" y="16018"/>
                    <a:pt x="80647" y="21225"/>
                  </a:cubicBezTo>
                  <a:cubicBezTo>
                    <a:pt x="63947" y="26432"/>
                    <a:pt x="46865" y="21670"/>
                    <a:pt x="37594" y="31512"/>
                  </a:cubicBezTo>
                  <a:cubicBezTo>
                    <a:pt x="28323" y="41355"/>
                    <a:pt x="26926" y="66691"/>
                    <a:pt x="25021" y="80280"/>
                  </a:cubicBezTo>
                  <a:cubicBezTo>
                    <a:pt x="23116" y="93869"/>
                    <a:pt x="30038" y="103585"/>
                    <a:pt x="26164" y="113046"/>
                  </a:cubicBezTo>
                  <a:close/>
                </a:path>
              </a:pathLst>
            </a:custGeom>
            <a:solidFill>
              <a:srgbClr val="F9D22D">
                <a:alpha val="46880"/>
              </a:srgbClr>
            </a:solidFill>
            <a:ln>
              <a:noFill/>
            </a:ln>
          </p:spPr>
        </p:sp>
        <p:sp>
          <p:nvSpPr>
            <p:cNvPr id="945" name="Google Shape;945;p40"/>
            <p:cNvSpPr/>
            <p:nvPr/>
          </p:nvSpPr>
          <p:spPr>
            <a:xfrm>
              <a:off x="5999558" y="925497"/>
              <a:ext cx="172641" cy="170740"/>
            </a:xfrm>
            <a:custGeom>
              <a:rect b="b" l="l" r="r" t="t"/>
              <a:pathLst>
                <a:path extrusionOk="0" h="1076" w="1088">
                  <a:moveTo>
                    <a:pt x="359" y="0"/>
                  </a:moveTo>
                  <a:cubicBezTo>
                    <a:pt x="31" y="0"/>
                    <a:pt x="0" y="1059"/>
                    <a:pt x="0" y="1059"/>
                  </a:cubicBezTo>
                  <a:cubicBezTo>
                    <a:pt x="0" y="1059"/>
                    <a:pt x="150" y="1075"/>
                    <a:pt x="338" y="1075"/>
                  </a:cubicBezTo>
                  <a:cubicBezTo>
                    <a:pt x="657" y="1075"/>
                    <a:pt x="1087" y="1030"/>
                    <a:pt x="1074" y="783"/>
                  </a:cubicBezTo>
                  <a:cubicBezTo>
                    <a:pt x="1065" y="617"/>
                    <a:pt x="876" y="582"/>
                    <a:pt x="718" y="582"/>
                  </a:cubicBezTo>
                  <a:cubicBezTo>
                    <a:pt x="604" y="582"/>
                    <a:pt x="506" y="601"/>
                    <a:pt x="506" y="601"/>
                  </a:cubicBezTo>
                  <a:cubicBezTo>
                    <a:pt x="506" y="601"/>
                    <a:pt x="720" y="43"/>
                    <a:pt x="376" y="1"/>
                  </a:cubicBezTo>
                  <a:cubicBezTo>
                    <a:pt x="370" y="1"/>
                    <a:pt x="364" y="0"/>
                    <a:pt x="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0"/>
            <p:cNvSpPr/>
            <p:nvPr/>
          </p:nvSpPr>
          <p:spPr>
            <a:xfrm>
              <a:off x="4874256" y="1286095"/>
              <a:ext cx="156456" cy="262457"/>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0"/>
            <p:cNvSpPr/>
            <p:nvPr/>
          </p:nvSpPr>
          <p:spPr>
            <a:xfrm>
              <a:off x="5325538" y="1375904"/>
              <a:ext cx="82830" cy="82831"/>
            </a:xfrm>
            <a:custGeom>
              <a:rect b="b" l="l" r="r" t="t"/>
              <a:pathLst>
                <a:path extrusionOk="0" h="522" w="522">
                  <a:moveTo>
                    <a:pt x="261" y="0"/>
                  </a:moveTo>
                  <a:cubicBezTo>
                    <a:pt x="261" y="0"/>
                    <a:pt x="220" y="84"/>
                    <a:pt x="214" y="214"/>
                  </a:cubicBezTo>
                  <a:cubicBezTo>
                    <a:pt x="147" y="219"/>
                    <a:pt x="79" y="235"/>
                    <a:pt x="1" y="261"/>
                  </a:cubicBezTo>
                  <a:cubicBezTo>
                    <a:pt x="1" y="261"/>
                    <a:pt x="84" y="298"/>
                    <a:pt x="214" y="308"/>
                  </a:cubicBezTo>
                  <a:cubicBezTo>
                    <a:pt x="220" y="371"/>
                    <a:pt x="225" y="443"/>
                    <a:pt x="261" y="522"/>
                  </a:cubicBezTo>
                  <a:cubicBezTo>
                    <a:pt x="261" y="522"/>
                    <a:pt x="298" y="438"/>
                    <a:pt x="303" y="308"/>
                  </a:cubicBezTo>
                  <a:cubicBezTo>
                    <a:pt x="371" y="298"/>
                    <a:pt x="444" y="287"/>
                    <a:pt x="522" y="261"/>
                  </a:cubicBezTo>
                  <a:cubicBezTo>
                    <a:pt x="522" y="261"/>
                    <a:pt x="433" y="219"/>
                    <a:pt x="303" y="214"/>
                  </a:cubicBezTo>
                  <a:cubicBezTo>
                    <a:pt x="298" y="152"/>
                    <a:pt x="287" y="79"/>
                    <a:pt x="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0"/>
            <p:cNvSpPr/>
            <p:nvPr/>
          </p:nvSpPr>
          <p:spPr>
            <a:xfrm>
              <a:off x="5576775" y="2037337"/>
              <a:ext cx="139160" cy="138210"/>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0"/>
            <p:cNvSpPr/>
            <p:nvPr/>
          </p:nvSpPr>
          <p:spPr>
            <a:xfrm rot="-4465283">
              <a:off x="5331088" y="1605443"/>
              <a:ext cx="299587" cy="238971"/>
            </a:xfrm>
            <a:custGeom>
              <a:rect b="b" l="l" r="r" t="t"/>
              <a:pathLst>
                <a:path extrusionOk="0" h="1506" w="1888">
                  <a:moveTo>
                    <a:pt x="538" y="0"/>
                  </a:moveTo>
                  <a:cubicBezTo>
                    <a:pt x="513" y="0"/>
                    <a:pt x="487" y="3"/>
                    <a:pt x="460" y="10"/>
                  </a:cubicBezTo>
                  <a:cubicBezTo>
                    <a:pt x="1" y="109"/>
                    <a:pt x="454" y="1506"/>
                    <a:pt x="454" y="1506"/>
                  </a:cubicBezTo>
                  <a:cubicBezTo>
                    <a:pt x="454" y="1506"/>
                    <a:pt x="1888" y="1162"/>
                    <a:pt x="1684" y="677"/>
                  </a:cubicBezTo>
                  <a:cubicBezTo>
                    <a:pt x="1636" y="566"/>
                    <a:pt x="1539" y="528"/>
                    <a:pt x="1427" y="528"/>
                  </a:cubicBezTo>
                  <a:cubicBezTo>
                    <a:pt x="1188" y="528"/>
                    <a:pt x="887" y="703"/>
                    <a:pt x="887" y="703"/>
                  </a:cubicBezTo>
                  <a:cubicBezTo>
                    <a:pt x="887" y="703"/>
                    <a:pt x="910" y="0"/>
                    <a:pt x="5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0"/>
            <p:cNvSpPr/>
            <p:nvPr/>
          </p:nvSpPr>
          <p:spPr>
            <a:xfrm>
              <a:off x="7921314" y="3971519"/>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0"/>
            <p:cNvSpPr/>
            <p:nvPr/>
          </p:nvSpPr>
          <p:spPr>
            <a:xfrm rot="-135330">
              <a:off x="7382476" y="931292"/>
              <a:ext cx="299589" cy="238973"/>
            </a:xfrm>
            <a:custGeom>
              <a:rect b="b" l="l" r="r" t="t"/>
              <a:pathLst>
                <a:path extrusionOk="0" h="1506" w="1888">
                  <a:moveTo>
                    <a:pt x="538" y="0"/>
                  </a:moveTo>
                  <a:cubicBezTo>
                    <a:pt x="513" y="0"/>
                    <a:pt x="487" y="3"/>
                    <a:pt x="460" y="10"/>
                  </a:cubicBezTo>
                  <a:cubicBezTo>
                    <a:pt x="1" y="109"/>
                    <a:pt x="454" y="1506"/>
                    <a:pt x="454" y="1506"/>
                  </a:cubicBezTo>
                  <a:cubicBezTo>
                    <a:pt x="454" y="1506"/>
                    <a:pt x="1888" y="1162"/>
                    <a:pt x="1684" y="677"/>
                  </a:cubicBezTo>
                  <a:cubicBezTo>
                    <a:pt x="1636" y="566"/>
                    <a:pt x="1539" y="528"/>
                    <a:pt x="1427" y="528"/>
                  </a:cubicBezTo>
                  <a:cubicBezTo>
                    <a:pt x="1188" y="528"/>
                    <a:pt x="887" y="703"/>
                    <a:pt x="887" y="703"/>
                  </a:cubicBezTo>
                  <a:cubicBezTo>
                    <a:pt x="887" y="703"/>
                    <a:pt x="910" y="0"/>
                    <a:pt x="5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0"/>
            <p:cNvSpPr/>
            <p:nvPr/>
          </p:nvSpPr>
          <p:spPr>
            <a:xfrm>
              <a:off x="4150356" y="3476845"/>
              <a:ext cx="156456" cy="262457"/>
            </a:xfrm>
            <a:custGeom>
              <a:rect b="b" l="l" r="r" t="t"/>
              <a:pathLst>
                <a:path extrusionOk="0" h="1654" w="986">
                  <a:moveTo>
                    <a:pt x="491" y="1"/>
                  </a:moveTo>
                  <a:cubicBezTo>
                    <a:pt x="485" y="64"/>
                    <a:pt x="381" y="705"/>
                    <a:pt x="1" y="793"/>
                  </a:cubicBezTo>
                  <a:cubicBezTo>
                    <a:pt x="53" y="798"/>
                    <a:pt x="491" y="976"/>
                    <a:pt x="491" y="1653"/>
                  </a:cubicBezTo>
                  <a:lnTo>
                    <a:pt x="491" y="1643"/>
                  </a:lnTo>
                  <a:cubicBezTo>
                    <a:pt x="496" y="1586"/>
                    <a:pt x="605" y="877"/>
                    <a:pt x="986" y="793"/>
                  </a:cubicBezTo>
                  <a:cubicBezTo>
                    <a:pt x="939" y="783"/>
                    <a:pt x="491" y="548"/>
                    <a:pt x="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0"/>
            <p:cNvSpPr/>
            <p:nvPr/>
          </p:nvSpPr>
          <p:spPr>
            <a:xfrm>
              <a:off x="4096389" y="3739294"/>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0"/>
            <p:cNvSpPr/>
            <p:nvPr/>
          </p:nvSpPr>
          <p:spPr>
            <a:xfrm>
              <a:off x="5931075" y="1510874"/>
              <a:ext cx="139160" cy="138210"/>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0"/>
            <p:cNvSpPr/>
            <p:nvPr/>
          </p:nvSpPr>
          <p:spPr>
            <a:xfrm>
              <a:off x="7686650" y="4025474"/>
              <a:ext cx="139160" cy="138210"/>
            </a:xfrm>
            <a:custGeom>
              <a:rect b="b" l="l" r="r" t="t"/>
              <a:pathLst>
                <a:path extrusionOk="0" h="871" w="877">
                  <a:moveTo>
                    <a:pt x="438" y="0"/>
                  </a:moveTo>
                  <a:cubicBezTo>
                    <a:pt x="438" y="0"/>
                    <a:pt x="376" y="136"/>
                    <a:pt x="360" y="360"/>
                  </a:cubicBezTo>
                  <a:cubicBezTo>
                    <a:pt x="256" y="371"/>
                    <a:pt x="131" y="391"/>
                    <a:pt x="0" y="438"/>
                  </a:cubicBezTo>
                  <a:cubicBezTo>
                    <a:pt x="0" y="438"/>
                    <a:pt x="141" y="501"/>
                    <a:pt x="360" y="516"/>
                  </a:cubicBezTo>
                  <a:cubicBezTo>
                    <a:pt x="365" y="626"/>
                    <a:pt x="386" y="741"/>
                    <a:pt x="438" y="871"/>
                  </a:cubicBezTo>
                  <a:cubicBezTo>
                    <a:pt x="438" y="871"/>
                    <a:pt x="506" y="735"/>
                    <a:pt x="516" y="516"/>
                  </a:cubicBezTo>
                  <a:cubicBezTo>
                    <a:pt x="621" y="501"/>
                    <a:pt x="746" y="480"/>
                    <a:pt x="876" y="438"/>
                  </a:cubicBezTo>
                  <a:cubicBezTo>
                    <a:pt x="876" y="438"/>
                    <a:pt x="741" y="371"/>
                    <a:pt x="516" y="360"/>
                  </a:cubicBezTo>
                  <a:cubicBezTo>
                    <a:pt x="506" y="256"/>
                    <a:pt x="485" y="131"/>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0"/>
            <p:cNvSpPr/>
            <p:nvPr/>
          </p:nvSpPr>
          <p:spPr>
            <a:xfrm>
              <a:off x="5931064" y="1176069"/>
              <a:ext cx="53950" cy="53951"/>
            </a:xfrm>
            <a:custGeom>
              <a:rect b="b" l="l" r="r" t="t"/>
              <a:pathLst>
                <a:path extrusionOk="0" h="340" w="340">
                  <a:moveTo>
                    <a:pt x="173" y="74"/>
                  </a:moveTo>
                  <a:cubicBezTo>
                    <a:pt x="225" y="74"/>
                    <a:pt x="267" y="120"/>
                    <a:pt x="267" y="173"/>
                  </a:cubicBezTo>
                  <a:cubicBezTo>
                    <a:pt x="267" y="225"/>
                    <a:pt x="225" y="272"/>
                    <a:pt x="173" y="272"/>
                  </a:cubicBezTo>
                  <a:cubicBezTo>
                    <a:pt x="121" y="272"/>
                    <a:pt x="74" y="225"/>
                    <a:pt x="74" y="173"/>
                  </a:cubicBezTo>
                  <a:cubicBezTo>
                    <a:pt x="74" y="120"/>
                    <a:pt x="116" y="74"/>
                    <a:pt x="173" y="74"/>
                  </a:cubicBezTo>
                  <a:close/>
                  <a:moveTo>
                    <a:pt x="173" y="1"/>
                  </a:moveTo>
                  <a:cubicBezTo>
                    <a:pt x="79" y="1"/>
                    <a:pt x="1" y="79"/>
                    <a:pt x="1" y="173"/>
                  </a:cubicBezTo>
                  <a:cubicBezTo>
                    <a:pt x="1" y="272"/>
                    <a:pt x="79" y="339"/>
                    <a:pt x="173" y="339"/>
                  </a:cubicBezTo>
                  <a:cubicBezTo>
                    <a:pt x="262" y="339"/>
                    <a:pt x="340" y="261"/>
                    <a:pt x="340" y="173"/>
                  </a:cubicBezTo>
                  <a:cubicBezTo>
                    <a:pt x="340" y="79"/>
                    <a:pt x="262" y="1"/>
                    <a:pt x="1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0"/>
            <p:cNvSpPr/>
            <p:nvPr/>
          </p:nvSpPr>
          <p:spPr>
            <a:xfrm flipH="1">
              <a:off x="6518369" y="1444657"/>
              <a:ext cx="71807" cy="33830"/>
            </a:xfrm>
            <a:custGeom>
              <a:rect b="b" l="l" r="r" t="t"/>
              <a:pathLst>
                <a:path extrusionOk="0" fill="none" h="261" w="554">
                  <a:moveTo>
                    <a:pt x="1" y="261"/>
                  </a:moveTo>
                  <a:cubicBezTo>
                    <a:pt x="241" y="245"/>
                    <a:pt x="444" y="172"/>
                    <a:pt x="553" y="0"/>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0"/>
            <p:cNvSpPr/>
            <p:nvPr/>
          </p:nvSpPr>
          <p:spPr>
            <a:xfrm flipH="1">
              <a:off x="6521739" y="1418993"/>
              <a:ext cx="18405" cy="31108"/>
            </a:xfrm>
            <a:custGeom>
              <a:rect b="b" l="l" r="r" t="t"/>
              <a:pathLst>
                <a:path extrusionOk="0" fill="none" h="240" w="142">
                  <a:moveTo>
                    <a:pt x="1" y="0"/>
                  </a:moveTo>
                  <a:cubicBezTo>
                    <a:pt x="42" y="104"/>
                    <a:pt x="89" y="183"/>
                    <a:pt x="141" y="240"/>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flipH="1">
              <a:off x="6529127" y="1368314"/>
              <a:ext cx="97471" cy="42644"/>
            </a:xfrm>
            <a:custGeom>
              <a:rect b="b" l="l" r="r" t="t"/>
              <a:pathLst>
                <a:path extrusionOk="0" fill="none" h="329" w="752">
                  <a:moveTo>
                    <a:pt x="0" y="329"/>
                  </a:moveTo>
                  <a:cubicBezTo>
                    <a:pt x="204" y="131"/>
                    <a:pt x="438" y="0"/>
                    <a:pt x="751" y="16"/>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0"/>
            <p:cNvSpPr/>
            <p:nvPr/>
          </p:nvSpPr>
          <p:spPr>
            <a:xfrm flipH="1">
              <a:off x="6472477" y="1044018"/>
              <a:ext cx="2095758" cy="2820310"/>
            </a:xfrm>
            <a:custGeom>
              <a:rect b="b" l="l" r="r" t="t"/>
              <a:pathLst>
                <a:path extrusionOk="0" h="21759" w="16169">
                  <a:moveTo>
                    <a:pt x="13365" y="1"/>
                  </a:moveTo>
                  <a:cubicBezTo>
                    <a:pt x="12713" y="1"/>
                    <a:pt x="12109" y="380"/>
                    <a:pt x="11796" y="949"/>
                  </a:cubicBezTo>
                  <a:cubicBezTo>
                    <a:pt x="11462" y="1548"/>
                    <a:pt x="11363" y="2320"/>
                    <a:pt x="10738" y="2711"/>
                  </a:cubicBezTo>
                  <a:cubicBezTo>
                    <a:pt x="10149" y="3081"/>
                    <a:pt x="9403" y="3039"/>
                    <a:pt x="8731" y="3133"/>
                  </a:cubicBezTo>
                  <a:cubicBezTo>
                    <a:pt x="8152" y="3211"/>
                    <a:pt x="7501" y="3404"/>
                    <a:pt x="7136" y="3894"/>
                  </a:cubicBezTo>
                  <a:cubicBezTo>
                    <a:pt x="6933" y="4160"/>
                    <a:pt x="6876" y="4483"/>
                    <a:pt x="6891" y="4806"/>
                  </a:cubicBezTo>
                  <a:cubicBezTo>
                    <a:pt x="6902" y="5171"/>
                    <a:pt x="6995" y="5588"/>
                    <a:pt x="6823" y="5932"/>
                  </a:cubicBezTo>
                  <a:cubicBezTo>
                    <a:pt x="6667" y="6245"/>
                    <a:pt x="6333" y="6401"/>
                    <a:pt x="6010" y="6469"/>
                  </a:cubicBezTo>
                  <a:cubicBezTo>
                    <a:pt x="5599" y="6557"/>
                    <a:pt x="5171" y="6505"/>
                    <a:pt x="4754" y="6568"/>
                  </a:cubicBezTo>
                  <a:cubicBezTo>
                    <a:pt x="4092" y="6651"/>
                    <a:pt x="3534" y="7042"/>
                    <a:pt x="3175" y="7589"/>
                  </a:cubicBezTo>
                  <a:cubicBezTo>
                    <a:pt x="3008" y="7855"/>
                    <a:pt x="2883" y="8158"/>
                    <a:pt x="2831" y="8470"/>
                  </a:cubicBezTo>
                  <a:cubicBezTo>
                    <a:pt x="2773" y="8820"/>
                    <a:pt x="2815" y="9148"/>
                    <a:pt x="2904" y="9492"/>
                  </a:cubicBezTo>
                  <a:cubicBezTo>
                    <a:pt x="2956" y="9695"/>
                    <a:pt x="3008" y="9904"/>
                    <a:pt x="2987" y="10117"/>
                  </a:cubicBezTo>
                  <a:cubicBezTo>
                    <a:pt x="2972" y="10295"/>
                    <a:pt x="2909" y="10461"/>
                    <a:pt x="2815" y="10613"/>
                  </a:cubicBezTo>
                  <a:cubicBezTo>
                    <a:pt x="2633" y="10910"/>
                    <a:pt x="2367" y="11144"/>
                    <a:pt x="2101" y="11374"/>
                  </a:cubicBezTo>
                  <a:cubicBezTo>
                    <a:pt x="1512" y="11874"/>
                    <a:pt x="923" y="12406"/>
                    <a:pt x="532" y="13078"/>
                  </a:cubicBezTo>
                  <a:cubicBezTo>
                    <a:pt x="173" y="13698"/>
                    <a:pt x="1" y="14459"/>
                    <a:pt x="199" y="15158"/>
                  </a:cubicBezTo>
                  <a:cubicBezTo>
                    <a:pt x="381" y="15799"/>
                    <a:pt x="876" y="16216"/>
                    <a:pt x="1418" y="16555"/>
                  </a:cubicBezTo>
                  <a:cubicBezTo>
                    <a:pt x="1919" y="16867"/>
                    <a:pt x="2502" y="17138"/>
                    <a:pt x="2836" y="17654"/>
                  </a:cubicBezTo>
                  <a:cubicBezTo>
                    <a:pt x="3217" y="18243"/>
                    <a:pt x="3112" y="18984"/>
                    <a:pt x="3321" y="19625"/>
                  </a:cubicBezTo>
                  <a:cubicBezTo>
                    <a:pt x="3425" y="19937"/>
                    <a:pt x="3607" y="20208"/>
                    <a:pt x="3873" y="20407"/>
                  </a:cubicBezTo>
                  <a:cubicBezTo>
                    <a:pt x="4155" y="20605"/>
                    <a:pt x="4499" y="20698"/>
                    <a:pt x="4843" y="20735"/>
                  </a:cubicBezTo>
                  <a:cubicBezTo>
                    <a:pt x="4991" y="20753"/>
                    <a:pt x="5140" y="20759"/>
                    <a:pt x="5288" y="20759"/>
                  </a:cubicBezTo>
                  <a:cubicBezTo>
                    <a:pt x="5650" y="20759"/>
                    <a:pt x="6010" y="20722"/>
                    <a:pt x="6369" y="20722"/>
                  </a:cubicBezTo>
                  <a:cubicBezTo>
                    <a:pt x="6679" y="20722"/>
                    <a:pt x="6987" y="20750"/>
                    <a:pt x="7292" y="20855"/>
                  </a:cubicBezTo>
                  <a:cubicBezTo>
                    <a:pt x="7673" y="20985"/>
                    <a:pt x="8017" y="21194"/>
                    <a:pt x="8377" y="21360"/>
                  </a:cubicBezTo>
                  <a:cubicBezTo>
                    <a:pt x="8726" y="21532"/>
                    <a:pt x="9085" y="21663"/>
                    <a:pt x="9471" y="21720"/>
                  </a:cubicBezTo>
                  <a:cubicBezTo>
                    <a:pt x="9650" y="21746"/>
                    <a:pt x="9830" y="21759"/>
                    <a:pt x="10011" y="21759"/>
                  </a:cubicBezTo>
                  <a:cubicBezTo>
                    <a:pt x="10591" y="21759"/>
                    <a:pt x="11169" y="21623"/>
                    <a:pt x="11686" y="21345"/>
                  </a:cubicBezTo>
                  <a:cubicBezTo>
                    <a:pt x="12260" y="21037"/>
                    <a:pt x="12734" y="20552"/>
                    <a:pt x="13057" y="19995"/>
                  </a:cubicBezTo>
                  <a:cubicBezTo>
                    <a:pt x="13412" y="19917"/>
                    <a:pt x="13745" y="19771"/>
                    <a:pt x="14021" y="19562"/>
                  </a:cubicBezTo>
                  <a:cubicBezTo>
                    <a:pt x="14616" y="19119"/>
                    <a:pt x="14960" y="18353"/>
                    <a:pt x="14824" y="17618"/>
                  </a:cubicBezTo>
                  <a:cubicBezTo>
                    <a:pt x="14751" y="17217"/>
                    <a:pt x="14517" y="16930"/>
                    <a:pt x="14277" y="16628"/>
                  </a:cubicBezTo>
                  <a:cubicBezTo>
                    <a:pt x="14152" y="16476"/>
                    <a:pt x="14032" y="16315"/>
                    <a:pt x="13969" y="16122"/>
                  </a:cubicBezTo>
                  <a:cubicBezTo>
                    <a:pt x="13917" y="15960"/>
                    <a:pt x="13928" y="15794"/>
                    <a:pt x="13964" y="15627"/>
                  </a:cubicBezTo>
                  <a:cubicBezTo>
                    <a:pt x="14058" y="15283"/>
                    <a:pt x="14277" y="14991"/>
                    <a:pt x="14449" y="14683"/>
                  </a:cubicBezTo>
                  <a:cubicBezTo>
                    <a:pt x="14631" y="14360"/>
                    <a:pt x="14772" y="14006"/>
                    <a:pt x="14720" y="13631"/>
                  </a:cubicBezTo>
                  <a:cubicBezTo>
                    <a:pt x="14610" y="12744"/>
                    <a:pt x="13787" y="12213"/>
                    <a:pt x="13328" y="11525"/>
                  </a:cubicBezTo>
                  <a:cubicBezTo>
                    <a:pt x="13094" y="11181"/>
                    <a:pt x="12927" y="10769"/>
                    <a:pt x="13047" y="10352"/>
                  </a:cubicBezTo>
                  <a:cubicBezTo>
                    <a:pt x="13146" y="10013"/>
                    <a:pt x="13386" y="9747"/>
                    <a:pt x="13615" y="9492"/>
                  </a:cubicBezTo>
                  <a:cubicBezTo>
                    <a:pt x="13849" y="9231"/>
                    <a:pt x="14094" y="8971"/>
                    <a:pt x="14230" y="8642"/>
                  </a:cubicBezTo>
                  <a:cubicBezTo>
                    <a:pt x="14381" y="8293"/>
                    <a:pt x="14376" y="7907"/>
                    <a:pt x="14298" y="7537"/>
                  </a:cubicBezTo>
                  <a:cubicBezTo>
                    <a:pt x="14136" y="6782"/>
                    <a:pt x="13651" y="6031"/>
                    <a:pt x="13823" y="5239"/>
                  </a:cubicBezTo>
                  <a:cubicBezTo>
                    <a:pt x="13980" y="4629"/>
                    <a:pt x="14438" y="4149"/>
                    <a:pt x="14871" y="3712"/>
                  </a:cubicBezTo>
                  <a:cubicBezTo>
                    <a:pt x="15314" y="3263"/>
                    <a:pt x="15788" y="2815"/>
                    <a:pt x="16028" y="2221"/>
                  </a:cubicBezTo>
                  <a:cubicBezTo>
                    <a:pt x="16085" y="2085"/>
                    <a:pt x="16122" y="1887"/>
                    <a:pt x="16132" y="1694"/>
                  </a:cubicBezTo>
                  <a:cubicBezTo>
                    <a:pt x="16169" y="1262"/>
                    <a:pt x="15913" y="866"/>
                    <a:pt x="15569" y="626"/>
                  </a:cubicBezTo>
                  <a:cubicBezTo>
                    <a:pt x="15286" y="431"/>
                    <a:pt x="14922" y="330"/>
                    <a:pt x="14567" y="330"/>
                  </a:cubicBezTo>
                  <a:cubicBezTo>
                    <a:pt x="14504" y="330"/>
                    <a:pt x="14442" y="333"/>
                    <a:pt x="14381" y="339"/>
                  </a:cubicBezTo>
                  <a:cubicBezTo>
                    <a:pt x="14120" y="146"/>
                    <a:pt x="13813" y="32"/>
                    <a:pt x="13490" y="6"/>
                  </a:cubicBezTo>
                  <a:cubicBezTo>
                    <a:pt x="13448" y="2"/>
                    <a:pt x="13406" y="1"/>
                    <a:pt x="13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p:nvPr/>
          </p:nvSpPr>
          <p:spPr>
            <a:xfrm flipH="1">
              <a:off x="6054940" y="1963437"/>
              <a:ext cx="504076" cy="1113529"/>
            </a:xfrm>
            <a:custGeom>
              <a:rect b="b" l="l" r="r" t="t"/>
              <a:pathLst>
                <a:path extrusionOk="0" h="8591" w="3889">
                  <a:moveTo>
                    <a:pt x="579" y="1"/>
                  </a:moveTo>
                  <a:lnTo>
                    <a:pt x="0" y="3551"/>
                  </a:lnTo>
                  <a:cubicBezTo>
                    <a:pt x="0" y="3551"/>
                    <a:pt x="975" y="8455"/>
                    <a:pt x="2414" y="8580"/>
                  </a:cubicBezTo>
                  <a:cubicBezTo>
                    <a:pt x="2495" y="8587"/>
                    <a:pt x="2571" y="8591"/>
                    <a:pt x="2644" y="8591"/>
                  </a:cubicBezTo>
                  <a:cubicBezTo>
                    <a:pt x="3856" y="8591"/>
                    <a:pt x="3848" y="7629"/>
                    <a:pt x="3868" y="6709"/>
                  </a:cubicBezTo>
                  <a:cubicBezTo>
                    <a:pt x="3889" y="5865"/>
                    <a:pt x="2961" y="2466"/>
                    <a:pt x="2268" y="1215"/>
                  </a:cubicBezTo>
                  <a:cubicBezTo>
                    <a:pt x="2174" y="1049"/>
                    <a:pt x="2038" y="861"/>
                    <a:pt x="1877" y="684"/>
                  </a:cubicBezTo>
                  <a:cubicBezTo>
                    <a:pt x="1720" y="512"/>
                    <a:pt x="1522" y="371"/>
                    <a:pt x="1303" y="282"/>
                  </a:cubicBezTo>
                  <a:cubicBezTo>
                    <a:pt x="1053" y="183"/>
                    <a:pt x="798" y="95"/>
                    <a:pt x="579" y="1"/>
                  </a:cubicBez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flipH="1">
              <a:off x="6250187" y="1138095"/>
              <a:ext cx="1256625" cy="2976757"/>
            </a:xfrm>
            <a:custGeom>
              <a:rect b="b" l="l" r="r" t="t"/>
              <a:pathLst>
                <a:path extrusionOk="0" h="22966" w="9695">
                  <a:moveTo>
                    <a:pt x="6049" y="1"/>
                  </a:moveTo>
                  <a:cubicBezTo>
                    <a:pt x="5996" y="1"/>
                    <a:pt x="5941" y="2"/>
                    <a:pt x="5885" y="5"/>
                  </a:cubicBezTo>
                  <a:cubicBezTo>
                    <a:pt x="5207" y="42"/>
                    <a:pt x="4378" y="260"/>
                    <a:pt x="3993" y="1230"/>
                  </a:cubicBezTo>
                  <a:cubicBezTo>
                    <a:pt x="3690" y="1996"/>
                    <a:pt x="4144" y="3143"/>
                    <a:pt x="4347" y="3586"/>
                  </a:cubicBezTo>
                  <a:cubicBezTo>
                    <a:pt x="4405" y="3727"/>
                    <a:pt x="4410" y="3873"/>
                    <a:pt x="4358" y="4019"/>
                  </a:cubicBezTo>
                  <a:cubicBezTo>
                    <a:pt x="4243" y="4342"/>
                    <a:pt x="4055" y="4675"/>
                    <a:pt x="3831" y="5014"/>
                  </a:cubicBezTo>
                  <a:cubicBezTo>
                    <a:pt x="3690" y="5223"/>
                    <a:pt x="3466" y="5358"/>
                    <a:pt x="3211" y="5395"/>
                  </a:cubicBezTo>
                  <a:cubicBezTo>
                    <a:pt x="2299" y="5504"/>
                    <a:pt x="1387" y="5770"/>
                    <a:pt x="475" y="6130"/>
                  </a:cubicBezTo>
                  <a:lnTo>
                    <a:pt x="0" y="10122"/>
                  </a:lnTo>
                  <a:cubicBezTo>
                    <a:pt x="667" y="11050"/>
                    <a:pt x="1152" y="12072"/>
                    <a:pt x="1428" y="13197"/>
                  </a:cubicBezTo>
                  <a:cubicBezTo>
                    <a:pt x="1877" y="14422"/>
                    <a:pt x="2101" y="15538"/>
                    <a:pt x="2090" y="16549"/>
                  </a:cubicBezTo>
                  <a:cubicBezTo>
                    <a:pt x="2085" y="17190"/>
                    <a:pt x="1892" y="17810"/>
                    <a:pt x="1543" y="18352"/>
                  </a:cubicBezTo>
                  <a:cubicBezTo>
                    <a:pt x="1376" y="18618"/>
                    <a:pt x="1230" y="18915"/>
                    <a:pt x="1095" y="19244"/>
                  </a:cubicBezTo>
                  <a:cubicBezTo>
                    <a:pt x="3591" y="19655"/>
                    <a:pt x="5645" y="20442"/>
                    <a:pt x="6125" y="22548"/>
                  </a:cubicBezTo>
                  <a:cubicBezTo>
                    <a:pt x="6177" y="22767"/>
                    <a:pt x="6364" y="22939"/>
                    <a:pt x="6594" y="22950"/>
                  </a:cubicBezTo>
                  <a:cubicBezTo>
                    <a:pt x="6723" y="22960"/>
                    <a:pt x="6850" y="22965"/>
                    <a:pt x="6973" y="22965"/>
                  </a:cubicBezTo>
                  <a:cubicBezTo>
                    <a:pt x="7422" y="22965"/>
                    <a:pt x="7826" y="22893"/>
                    <a:pt x="8157" y="22705"/>
                  </a:cubicBezTo>
                  <a:cubicBezTo>
                    <a:pt x="8303" y="22626"/>
                    <a:pt x="8418" y="22507"/>
                    <a:pt x="8501" y="22366"/>
                  </a:cubicBezTo>
                  <a:cubicBezTo>
                    <a:pt x="9372" y="20932"/>
                    <a:pt x="9695" y="19301"/>
                    <a:pt x="9382" y="17445"/>
                  </a:cubicBezTo>
                  <a:cubicBezTo>
                    <a:pt x="9236" y="17044"/>
                    <a:pt x="9038" y="16653"/>
                    <a:pt x="8778" y="16273"/>
                  </a:cubicBezTo>
                  <a:cubicBezTo>
                    <a:pt x="8600" y="16017"/>
                    <a:pt x="8512" y="15715"/>
                    <a:pt x="8512" y="15402"/>
                  </a:cubicBezTo>
                  <a:cubicBezTo>
                    <a:pt x="8522" y="13922"/>
                    <a:pt x="8470" y="12541"/>
                    <a:pt x="8147" y="11535"/>
                  </a:cubicBezTo>
                  <a:cubicBezTo>
                    <a:pt x="8147" y="11535"/>
                    <a:pt x="8783" y="11311"/>
                    <a:pt x="8809" y="10430"/>
                  </a:cubicBezTo>
                  <a:cubicBezTo>
                    <a:pt x="8835" y="9549"/>
                    <a:pt x="8095" y="8324"/>
                    <a:pt x="8095" y="8324"/>
                  </a:cubicBezTo>
                  <a:cubicBezTo>
                    <a:pt x="8366" y="7959"/>
                    <a:pt x="8543" y="7380"/>
                    <a:pt x="8731" y="6724"/>
                  </a:cubicBezTo>
                  <a:cubicBezTo>
                    <a:pt x="8043" y="6364"/>
                    <a:pt x="7329" y="6046"/>
                    <a:pt x="6661" y="5848"/>
                  </a:cubicBezTo>
                  <a:cubicBezTo>
                    <a:pt x="6463" y="5791"/>
                    <a:pt x="6338" y="5603"/>
                    <a:pt x="6364" y="5400"/>
                  </a:cubicBezTo>
                  <a:cubicBezTo>
                    <a:pt x="6401" y="5139"/>
                    <a:pt x="6463" y="4873"/>
                    <a:pt x="6542" y="4597"/>
                  </a:cubicBezTo>
                  <a:cubicBezTo>
                    <a:pt x="6583" y="4472"/>
                    <a:pt x="6687" y="4373"/>
                    <a:pt x="6823" y="4363"/>
                  </a:cubicBezTo>
                  <a:cubicBezTo>
                    <a:pt x="7157" y="4326"/>
                    <a:pt x="7459" y="4263"/>
                    <a:pt x="7746" y="4180"/>
                  </a:cubicBezTo>
                  <a:cubicBezTo>
                    <a:pt x="7923" y="4128"/>
                    <a:pt x="8043" y="3966"/>
                    <a:pt x="8032" y="3784"/>
                  </a:cubicBezTo>
                  <a:cubicBezTo>
                    <a:pt x="8027" y="3607"/>
                    <a:pt x="8022" y="3367"/>
                    <a:pt x="8006" y="3101"/>
                  </a:cubicBezTo>
                  <a:cubicBezTo>
                    <a:pt x="8006" y="3054"/>
                    <a:pt x="8032" y="3013"/>
                    <a:pt x="8079" y="3002"/>
                  </a:cubicBezTo>
                  <a:cubicBezTo>
                    <a:pt x="8189" y="2971"/>
                    <a:pt x="8293" y="2919"/>
                    <a:pt x="8397" y="2851"/>
                  </a:cubicBezTo>
                  <a:cubicBezTo>
                    <a:pt x="8460" y="2814"/>
                    <a:pt x="8465" y="2736"/>
                    <a:pt x="8413" y="2689"/>
                  </a:cubicBezTo>
                  <a:cubicBezTo>
                    <a:pt x="8277" y="2554"/>
                    <a:pt x="8147" y="2397"/>
                    <a:pt x="8032" y="2199"/>
                  </a:cubicBezTo>
                  <a:cubicBezTo>
                    <a:pt x="7970" y="2090"/>
                    <a:pt x="7938" y="1965"/>
                    <a:pt x="7923" y="1835"/>
                  </a:cubicBezTo>
                  <a:cubicBezTo>
                    <a:pt x="7897" y="1569"/>
                    <a:pt x="7865" y="1334"/>
                    <a:pt x="7824" y="1178"/>
                  </a:cubicBezTo>
                  <a:cubicBezTo>
                    <a:pt x="7670" y="514"/>
                    <a:pt x="7079" y="1"/>
                    <a:pt x="6049" y="1"/>
                  </a:cubicBez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flipH="1">
              <a:off x="6338722" y="2103357"/>
              <a:ext cx="96045" cy="1016836"/>
            </a:xfrm>
            <a:custGeom>
              <a:rect b="b" l="l" r="r" t="t"/>
              <a:pathLst>
                <a:path extrusionOk="0" fill="none" h="7845" w="741">
                  <a:moveTo>
                    <a:pt x="418" y="7845"/>
                  </a:moveTo>
                  <a:cubicBezTo>
                    <a:pt x="428" y="6370"/>
                    <a:pt x="376" y="4988"/>
                    <a:pt x="53" y="3982"/>
                  </a:cubicBezTo>
                  <a:cubicBezTo>
                    <a:pt x="53" y="3982"/>
                    <a:pt x="689" y="3753"/>
                    <a:pt x="715" y="2877"/>
                  </a:cubicBezTo>
                  <a:cubicBezTo>
                    <a:pt x="741" y="1997"/>
                    <a:pt x="1" y="772"/>
                    <a:pt x="1" y="772"/>
                  </a:cubicBezTo>
                  <a:cubicBezTo>
                    <a:pt x="209" y="511"/>
                    <a:pt x="313" y="250"/>
                    <a:pt x="303" y="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flipH="1">
              <a:off x="6427119" y="2588375"/>
              <a:ext cx="233957" cy="55605"/>
            </a:xfrm>
            <a:custGeom>
              <a:rect b="b" l="l" r="r" t="t"/>
              <a:pathLst>
                <a:path extrusionOk="0" fill="none" h="429" w="1805">
                  <a:moveTo>
                    <a:pt x="1804" y="240"/>
                  </a:moveTo>
                  <a:cubicBezTo>
                    <a:pt x="1173" y="428"/>
                    <a:pt x="569" y="381"/>
                    <a:pt x="1" y="1"/>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flipH="1">
              <a:off x="6839296" y="1905436"/>
              <a:ext cx="240567" cy="64938"/>
            </a:xfrm>
            <a:custGeom>
              <a:rect b="b" l="l" r="r" t="t"/>
              <a:pathLst>
                <a:path extrusionOk="0" fill="none" h="501" w="1856">
                  <a:moveTo>
                    <a:pt x="0" y="0"/>
                  </a:moveTo>
                  <a:cubicBezTo>
                    <a:pt x="500" y="5"/>
                    <a:pt x="1011" y="130"/>
                    <a:pt x="1460" y="349"/>
                  </a:cubicBezTo>
                  <a:cubicBezTo>
                    <a:pt x="1590" y="417"/>
                    <a:pt x="1715" y="485"/>
                    <a:pt x="1856" y="50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flipH="1">
              <a:off x="6719013" y="1983075"/>
              <a:ext cx="58975" cy="16980"/>
            </a:xfrm>
            <a:custGeom>
              <a:rect b="b" l="l" r="r" t="t"/>
              <a:pathLst>
                <a:path extrusionOk="0" fill="none" h="131" w="455">
                  <a:moveTo>
                    <a:pt x="1" y="110"/>
                  </a:moveTo>
                  <a:cubicBezTo>
                    <a:pt x="157" y="131"/>
                    <a:pt x="324" y="89"/>
                    <a:pt x="454" y="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flipH="1">
              <a:off x="6433989" y="2151963"/>
              <a:ext cx="43292" cy="51457"/>
            </a:xfrm>
            <a:custGeom>
              <a:rect b="b" l="l" r="r" t="t"/>
              <a:pathLst>
                <a:path extrusionOk="0" fill="none" h="397" w="334">
                  <a:moveTo>
                    <a:pt x="334" y="397"/>
                  </a:moveTo>
                  <a:cubicBezTo>
                    <a:pt x="256" y="240"/>
                    <a:pt x="146" y="94"/>
                    <a:pt x="0" y="1"/>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flipH="1">
              <a:off x="6506801" y="1576358"/>
              <a:ext cx="31885" cy="3500"/>
            </a:xfrm>
            <a:custGeom>
              <a:rect b="b" l="l" r="r" t="t"/>
              <a:pathLst>
                <a:path extrusionOk="0" fill="none" h="27" w="246">
                  <a:moveTo>
                    <a:pt x="0" y="1"/>
                  </a:moveTo>
                  <a:cubicBezTo>
                    <a:pt x="78" y="22"/>
                    <a:pt x="167" y="27"/>
                    <a:pt x="245" y="22"/>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0"/>
            <p:cNvSpPr/>
            <p:nvPr/>
          </p:nvSpPr>
          <p:spPr>
            <a:xfrm flipH="1">
              <a:off x="6092057" y="1859423"/>
              <a:ext cx="1872819" cy="1544243"/>
            </a:xfrm>
            <a:custGeom>
              <a:rect b="b" l="l" r="r" t="t"/>
              <a:pathLst>
                <a:path extrusionOk="0" h="11914" w="14449">
                  <a:moveTo>
                    <a:pt x="5546" y="1"/>
                  </a:moveTo>
                  <a:cubicBezTo>
                    <a:pt x="5197" y="100"/>
                    <a:pt x="4853" y="209"/>
                    <a:pt x="4498" y="313"/>
                  </a:cubicBezTo>
                  <a:cubicBezTo>
                    <a:pt x="3967" y="475"/>
                    <a:pt x="3503" y="835"/>
                    <a:pt x="3211" y="1309"/>
                  </a:cubicBezTo>
                  <a:cubicBezTo>
                    <a:pt x="422" y="5875"/>
                    <a:pt x="0" y="8418"/>
                    <a:pt x="454" y="10185"/>
                  </a:cubicBezTo>
                  <a:cubicBezTo>
                    <a:pt x="553" y="10556"/>
                    <a:pt x="782" y="10889"/>
                    <a:pt x="1095" y="11118"/>
                  </a:cubicBezTo>
                  <a:cubicBezTo>
                    <a:pt x="1839" y="11660"/>
                    <a:pt x="2819" y="11913"/>
                    <a:pt x="3927" y="11913"/>
                  </a:cubicBezTo>
                  <a:cubicBezTo>
                    <a:pt x="5637" y="11913"/>
                    <a:pt x="7653" y="11311"/>
                    <a:pt x="9585" y="10232"/>
                  </a:cubicBezTo>
                  <a:cubicBezTo>
                    <a:pt x="9799" y="10107"/>
                    <a:pt x="10039" y="10029"/>
                    <a:pt x="10279" y="9982"/>
                  </a:cubicBezTo>
                  <a:cubicBezTo>
                    <a:pt x="11180" y="9821"/>
                    <a:pt x="12103" y="9555"/>
                    <a:pt x="13036" y="9211"/>
                  </a:cubicBezTo>
                  <a:cubicBezTo>
                    <a:pt x="13500" y="8992"/>
                    <a:pt x="13844" y="8570"/>
                    <a:pt x="14167" y="8106"/>
                  </a:cubicBezTo>
                  <a:cubicBezTo>
                    <a:pt x="14235" y="7981"/>
                    <a:pt x="14229" y="7876"/>
                    <a:pt x="14167" y="7793"/>
                  </a:cubicBezTo>
                  <a:lnTo>
                    <a:pt x="14396" y="7386"/>
                  </a:lnTo>
                  <a:cubicBezTo>
                    <a:pt x="14417" y="7355"/>
                    <a:pt x="14428" y="7324"/>
                    <a:pt x="14438" y="7293"/>
                  </a:cubicBezTo>
                  <a:cubicBezTo>
                    <a:pt x="14448" y="7220"/>
                    <a:pt x="14448" y="7147"/>
                    <a:pt x="14438" y="7089"/>
                  </a:cubicBezTo>
                  <a:cubicBezTo>
                    <a:pt x="14400" y="6925"/>
                    <a:pt x="14256" y="6822"/>
                    <a:pt x="14100" y="6822"/>
                  </a:cubicBezTo>
                  <a:cubicBezTo>
                    <a:pt x="14064" y="6822"/>
                    <a:pt x="14026" y="6827"/>
                    <a:pt x="13990" y="6839"/>
                  </a:cubicBezTo>
                  <a:cubicBezTo>
                    <a:pt x="14031" y="6730"/>
                    <a:pt x="14026" y="6646"/>
                    <a:pt x="13948" y="6589"/>
                  </a:cubicBezTo>
                  <a:cubicBezTo>
                    <a:pt x="13908" y="6558"/>
                    <a:pt x="13861" y="6545"/>
                    <a:pt x="13813" y="6545"/>
                  </a:cubicBezTo>
                  <a:cubicBezTo>
                    <a:pt x="13754" y="6545"/>
                    <a:pt x="13694" y="6565"/>
                    <a:pt x="13646" y="6599"/>
                  </a:cubicBezTo>
                  <a:cubicBezTo>
                    <a:pt x="12989" y="7074"/>
                    <a:pt x="12082" y="7386"/>
                    <a:pt x="11107" y="7657"/>
                  </a:cubicBezTo>
                  <a:cubicBezTo>
                    <a:pt x="11102" y="7659"/>
                    <a:pt x="11096" y="7659"/>
                    <a:pt x="11091" y="7659"/>
                  </a:cubicBezTo>
                  <a:cubicBezTo>
                    <a:pt x="11033" y="7659"/>
                    <a:pt x="11001" y="7586"/>
                    <a:pt x="11040" y="7543"/>
                  </a:cubicBezTo>
                  <a:cubicBezTo>
                    <a:pt x="11269" y="7319"/>
                    <a:pt x="11717" y="7178"/>
                    <a:pt x="12191" y="7058"/>
                  </a:cubicBezTo>
                  <a:cubicBezTo>
                    <a:pt x="12249" y="7037"/>
                    <a:pt x="12296" y="6985"/>
                    <a:pt x="12296" y="6917"/>
                  </a:cubicBezTo>
                  <a:cubicBezTo>
                    <a:pt x="12296" y="6850"/>
                    <a:pt x="12249" y="6782"/>
                    <a:pt x="12176" y="6771"/>
                  </a:cubicBezTo>
                  <a:cubicBezTo>
                    <a:pt x="11957" y="6727"/>
                    <a:pt x="11744" y="6705"/>
                    <a:pt x="11535" y="6705"/>
                  </a:cubicBezTo>
                  <a:cubicBezTo>
                    <a:pt x="10576" y="6705"/>
                    <a:pt x="9724" y="7172"/>
                    <a:pt x="8970" y="8059"/>
                  </a:cubicBezTo>
                  <a:cubicBezTo>
                    <a:pt x="8899" y="8145"/>
                    <a:pt x="8797" y="8196"/>
                    <a:pt x="8688" y="8196"/>
                  </a:cubicBezTo>
                  <a:cubicBezTo>
                    <a:pt x="8678" y="8196"/>
                    <a:pt x="8668" y="8195"/>
                    <a:pt x="8658" y="8194"/>
                  </a:cubicBezTo>
                  <a:cubicBezTo>
                    <a:pt x="8037" y="8180"/>
                    <a:pt x="7443" y="8114"/>
                    <a:pt x="6648" y="8114"/>
                  </a:cubicBezTo>
                  <a:cubicBezTo>
                    <a:pt x="5960" y="8114"/>
                    <a:pt x="5122" y="8164"/>
                    <a:pt x="3987" y="8340"/>
                  </a:cubicBezTo>
                  <a:cubicBezTo>
                    <a:pt x="3985" y="8341"/>
                    <a:pt x="3983" y="8341"/>
                    <a:pt x="3980" y="8341"/>
                  </a:cubicBezTo>
                  <a:cubicBezTo>
                    <a:pt x="3937" y="8341"/>
                    <a:pt x="3910" y="8297"/>
                    <a:pt x="3930" y="8262"/>
                  </a:cubicBezTo>
                  <a:cubicBezTo>
                    <a:pt x="4488" y="7136"/>
                    <a:pt x="5025" y="5656"/>
                    <a:pt x="5551" y="4045"/>
                  </a:cubicBezTo>
                  <a:lnTo>
                    <a:pt x="5546" y="1"/>
                  </a:ln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0"/>
            <p:cNvSpPr/>
            <p:nvPr/>
          </p:nvSpPr>
          <p:spPr>
            <a:xfrm flipH="1">
              <a:off x="6472482" y="1091988"/>
              <a:ext cx="1035112" cy="785990"/>
            </a:xfrm>
            <a:custGeom>
              <a:rect b="b" l="l" r="r" t="t"/>
              <a:pathLst>
                <a:path extrusionOk="0" h="6064" w="7986">
                  <a:moveTo>
                    <a:pt x="6005" y="1"/>
                  </a:moveTo>
                  <a:cubicBezTo>
                    <a:pt x="5769" y="1"/>
                    <a:pt x="5537" y="40"/>
                    <a:pt x="5317" y="144"/>
                  </a:cubicBezTo>
                  <a:cubicBezTo>
                    <a:pt x="5192" y="201"/>
                    <a:pt x="5072" y="274"/>
                    <a:pt x="4962" y="357"/>
                  </a:cubicBezTo>
                  <a:cubicBezTo>
                    <a:pt x="4940" y="356"/>
                    <a:pt x="4917" y="355"/>
                    <a:pt x="4895" y="355"/>
                  </a:cubicBezTo>
                  <a:cubicBezTo>
                    <a:pt x="4346" y="355"/>
                    <a:pt x="3825" y="774"/>
                    <a:pt x="3659" y="1285"/>
                  </a:cubicBezTo>
                  <a:cubicBezTo>
                    <a:pt x="3545" y="1645"/>
                    <a:pt x="3623" y="2030"/>
                    <a:pt x="3571" y="2401"/>
                  </a:cubicBezTo>
                  <a:cubicBezTo>
                    <a:pt x="3524" y="2708"/>
                    <a:pt x="3367" y="3016"/>
                    <a:pt x="3039" y="3078"/>
                  </a:cubicBezTo>
                  <a:cubicBezTo>
                    <a:pt x="2959" y="3098"/>
                    <a:pt x="2877" y="3102"/>
                    <a:pt x="2795" y="3102"/>
                  </a:cubicBezTo>
                  <a:cubicBezTo>
                    <a:pt x="2719" y="3102"/>
                    <a:pt x="2642" y="3098"/>
                    <a:pt x="2565" y="3098"/>
                  </a:cubicBezTo>
                  <a:cubicBezTo>
                    <a:pt x="2548" y="3098"/>
                    <a:pt x="2530" y="3098"/>
                    <a:pt x="2513" y="3099"/>
                  </a:cubicBezTo>
                  <a:cubicBezTo>
                    <a:pt x="2346" y="3104"/>
                    <a:pt x="2179" y="3130"/>
                    <a:pt x="2038" y="3224"/>
                  </a:cubicBezTo>
                  <a:cubicBezTo>
                    <a:pt x="1908" y="3302"/>
                    <a:pt x="1799" y="3422"/>
                    <a:pt x="1731" y="3563"/>
                  </a:cubicBezTo>
                  <a:cubicBezTo>
                    <a:pt x="1668" y="3709"/>
                    <a:pt x="1642" y="3870"/>
                    <a:pt x="1590" y="4022"/>
                  </a:cubicBezTo>
                  <a:cubicBezTo>
                    <a:pt x="1538" y="4183"/>
                    <a:pt x="1434" y="4293"/>
                    <a:pt x="1277" y="4355"/>
                  </a:cubicBezTo>
                  <a:cubicBezTo>
                    <a:pt x="1131" y="4412"/>
                    <a:pt x="975" y="4439"/>
                    <a:pt x="824" y="4475"/>
                  </a:cubicBezTo>
                  <a:cubicBezTo>
                    <a:pt x="574" y="4527"/>
                    <a:pt x="261" y="4647"/>
                    <a:pt x="183" y="4923"/>
                  </a:cubicBezTo>
                  <a:cubicBezTo>
                    <a:pt x="136" y="5090"/>
                    <a:pt x="219" y="5272"/>
                    <a:pt x="157" y="5439"/>
                  </a:cubicBezTo>
                  <a:cubicBezTo>
                    <a:pt x="94" y="5575"/>
                    <a:pt x="0" y="5716"/>
                    <a:pt x="89" y="5867"/>
                  </a:cubicBezTo>
                  <a:cubicBezTo>
                    <a:pt x="152" y="5968"/>
                    <a:pt x="264" y="6022"/>
                    <a:pt x="378" y="6022"/>
                  </a:cubicBezTo>
                  <a:cubicBezTo>
                    <a:pt x="405" y="6022"/>
                    <a:pt x="432" y="6019"/>
                    <a:pt x="459" y="6013"/>
                  </a:cubicBezTo>
                  <a:cubicBezTo>
                    <a:pt x="475" y="6013"/>
                    <a:pt x="480" y="6007"/>
                    <a:pt x="490" y="6007"/>
                  </a:cubicBezTo>
                  <a:cubicBezTo>
                    <a:pt x="547" y="6047"/>
                    <a:pt x="616" y="6064"/>
                    <a:pt x="689" y="6064"/>
                  </a:cubicBezTo>
                  <a:cubicBezTo>
                    <a:pt x="730" y="6064"/>
                    <a:pt x="772" y="6059"/>
                    <a:pt x="813" y="6049"/>
                  </a:cubicBezTo>
                  <a:cubicBezTo>
                    <a:pt x="985" y="6007"/>
                    <a:pt x="1131" y="5877"/>
                    <a:pt x="1283" y="5783"/>
                  </a:cubicBezTo>
                  <a:cubicBezTo>
                    <a:pt x="1583" y="5611"/>
                    <a:pt x="1925" y="5527"/>
                    <a:pt x="2270" y="5527"/>
                  </a:cubicBezTo>
                  <a:cubicBezTo>
                    <a:pt x="2290" y="5527"/>
                    <a:pt x="2310" y="5527"/>
                    <a:pt x="2330" y="5528"/>
                  </a:cubicBezTo>
                  <a:cubicBezTo>
                    <a:pt x="2513" y="5533"/>
                    <a:pt x="2690" y="5570"/>
                    <a:pt x="2862" y="5627"/>
                  </a:cubicBezTo>
                  <a:cubicBezTo>
                    <a:pt x="3044" y="5684"/>
                    <a:pt x="3222" y="5762"/>
                    <a:pt x="3404" y="5825"/>
                  </a:cubicBezTo>
                  <a:cubicBezTo>
                    <a:pt x="3524" y="5860"/>
                    <a:pt x="3649" y="5884"/>
                    <a:pt x="3774" y="5884"/>
                  </a:cubicBezTo>
                  <a:cubicBezTo>
                    <a:pt x="3833" y="5884"/>
                    <a:pt x="3893" y="5878"/>
                    <a:pt x="3951" y="5867"/>
                  </a:cubicBezTo>
                  <a:cubicBezTo>
                    <a:pt x="4118" y="5841"/>
                    <a:pt x="4280" y="5773"/>
                    <a:pt x="4415" y="5679"/>
                  </a:cubicBezTo>
                  <a:cubicBezTo>
                    <a:pt x="4712" y="5471"/>
                    <a:pt x="4905" y="5142"/>
                    <a:pt x="4994" y="4793"/>
                  </a:cubicBezTo>
                  <a:cubicBezTo>
                    <a:pt x="5015" y="4704"/>
                    <a:pt x="5035" y="4611"/>
                    <a:pt x="5046" y="4522"/>
                  </a:cubicBezTo>
                  <a:cubicBezTo>
                    <a:pt x="5061" y="4428"/>
                    <a:pt x="5061" y="4339"/>
                    <a:pt x="5082" y="4246"/>
                  </a:cubicBezTo>
                  <a:cubicBezTo>
                    <a:pt x="5119" y="4079"/>
                    <a:pt x="5254" y="4016"/>
                    <a:pt x="5411" y="3985"/>
                  </a:cubicBezTo>
                  <a:cubicBezTo>
                    <a:pt x="5562" y="3959"/>
                    <a:pt x="5713" y="3949"/>
                    <a:pt x="5854" y="3876"/>
                  </a:cubicBezTo>
                  <a:cubicBezTo>
                    <a:pt x="5994" y="3803"/>
                    <a:pt x="6109" y="3693"/>
                    <a:pt x="6192" y="3563"/>
                  </a:cubicBezTo>
                  <a:cubicBezTo>
                    <a:pt x="6396" y="3261"/>
                    <a:pt x="6432" y="2906"/>
                    <a:pt x="6479" y="2557"/>
                  </a:cubicBezTo>
                  <a:cubicBezTo>
                    <a:pt x="6526" y="2197"/>
                    <a:pt x="6594" y="1822"/>
                    <a:pt x="6865" y="1561"/>
                  </a:cubicBezTo>
                  <a:cubicBezTo>
                    <a:pt x="6974" y="1452"/>
                    <a:pt x="7125" y="1374"/>
                    <a:pt x="7282" y="1363"/>
                  </a:cubicBezTo>
                  <a:cubicBezTo>
                    <a:pt x="7291" y="1363"/>
                    <a:pt x="7300" y="1363"/>
                    <a:pt x="7309" y="1363"/>
                  </a:cubicBezTo>
                  <a:cubicBezTo>
                    <a:pt x="7405" y="1363"/>
                    <a:pt x="7502" y="1378"/>
                    <a:pt x="7597" y="1378"/>
                  </a:cubicBezTo>
                  <a:cubicBezTo>
                    <a:pt x="7644" y="1378"/>
                    <a:pt x="7690" y="1375"/>
                    <a:pt x="7735" y="1363"/>
                  </a:cubicBezTo>
                  <a:cubicBezTo>
                    <a:pt x="7803" y="1353"/>
                    <a:pt x="7866" y="1322"/>
                    <a:pt x="7913" y="1264"/>
                  </a:cubicBezTo>
                  <a:cubicBezTo>
                    <a:pt x="7985" y="1176"/>
                    <a:pt x="7923" y="910"/>
                    <a:pt x="7850" y="774"/>
                  </a:cubicBezTo>
                  <a:cubicBezTo>
                    <a:pt x="7772" y="623"/>
                    <a:pt x="7647" y="498"/>
                    <a:pt x="7511" y="404"/>
                  </a:cubicBezTo>
                  <a:cubicBezTo>
                    <a:pt x="7204" y="185"/>
                    <a:pt x="6813" y="97"/>
                    <a:pt x="6443" y="39"/>
                  </a:cubicBezTo>
                  <a:cubicBezTo>
                    <a:pt x="6296" y="16"/>
                    <a:pt x="6150" y="1"/>
                    <a:pt x="6005"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p:nvPr/>
          </p:nvSpPr>
          <p:spPr>
            <a:xfrm flipH="1">
              <a:off x="3800455" y="2103617"/>
              <a:ext cx="2677474" cy="2238076"/>
            </a:xfrm>
            <a:custGeom>
              <a:rect b="b" l="l" r="r" t="t"/>
              <a:pathLst>
                <a:path extrusionOk="0" h="17267" w="20657">
                  <a:moveTo>
                    <a:pt x="13478" y="0"/>
                  </a:moveTo>
                  <a:cubicBezTo>
                    <a:pt x="11901" y="0"/>
                    <a:pt x="9820" y="1173"/>
                    <a:pt x="7813" y="2875"/>
                  </a:cubicBezTo>
                  <a:cubicBezTo>
                    <a:pt x="5202" y="5091"/>
                    <a:pt x="996" y="9287"/>
                    <a:pt x="996" y="9287"/>
                  </a:cubicBezTo>
                  <a:lnTo>
                    <a:pt x="0" y="15296"/>
                  </a:lnTo>
                  <a:cubicBezTo>
                    <a:pt x="0" y="15296"/>
                    <a:pt x="410" y="15353"/>
                    <a:pt x="1010" y="15353"/>
                  </a:cubicBezTo>
                  <a:cubicBezTo>
                    <a:pt x="1757" y="15353"/>
                    <a:pt x="2800" y="15265"/>
                    <a:pt x="3716" y="14869"/>
                  </a:cubicBezTo>
                  <a:cubicBezTo>
                    <a:pt x="5369" y="14155"/>
                    <a:pt x="6745" y="12669"/>
                    <a:pt x="8355" y="11184"/>
                  </a:cubicBezTo>
                  <a:cubicBezTo>
                    <a:pt x="9512" y="10115"/>
                    <a:pt x="10737" y="8343"/>
                    <a:pt x="11337" y="7441"/>
                  </a:cubicBezTo>
                  <a:cubicBezTo>
                    <a:pt x="11352" y="7419"/>
                    <a:pt x="11372" y="7410"/>
                    <a:pt x="11391" y="7410"/>
                  </a:cubicBezTo>
                  <a:cubicBezTo>
                    <a:pt x="11430" y="7410"/>
                    <a:pt x="11464" y="7448"/>
                    <a:pt x="11446" y="7494"/>
                  </a:cubicBezTo>
                  <a:cubicBezTo>
                    <a:pt x="11206" y="8145"/>
                    <a:pt x="10878" y="9193"/>
                    <a:pt x="10920" y="10105"/>
                  </a:cubicBezTo>
                  <a:cubicBezTo>
                    <a:pt x="10977" y="11559"/>
                    <a:pt x="11858" y="13894"/>
                    <a:pt x="12004" y="14520"/>
                  </a:cubicBezTo>
                  <a:cubicBezTo>
                    <a:pt x="12145" y="15140"/>
                    <a:pt x="11415" y="16078"/>
                    <a:pt x="11754" y="16829"/>
                  </a:cubicBezTo>
                  <a:cubicBezTo>
                    <a:pt x="11952" y="17267"/>
                    <a:pt x="12515" y="17267"/>
                    <a:pt x="13130" y="17267"/>
                  </a:cubicBezTo>
                  <a:cubicBezTo>
                    <a:pt x="14026" y="17267"/>
                    <a:pt x="15241" y="16855"/>
                    <a:pt x="15652" y="16850"/>
                  </a:cubicBezTo>
                  <a:cubicBezTo>
                    <a:pt x="15665" y="16849"/>
                    <a:pt x="15678" y="16849"/>
                    <a:pt x="15691" y="16849"/>
                  </a:cubicBezTo>
                  <a:cubicBezTo>
                    <a:pt x="16410" y="16849"/>
                    <a:pt x="17599" y="17267"/>
                    <a:pt x="18003" y="17267"/>
                  </a:cubicBezTo>
                  <a:cubicBezTo>
                    <a:pt x="18285" y="17267"/>
                    <a:pt x="18649" y="17168"/>
                    <a:pt x="18889" y="17115"/>
                  </a:cubicBezTo>
                  <a:cubicBezTo>
                    <a:pt x="18959" y="17097"/>
                    <a:pt x="19036" y="17087"/>
                    <a:pt x="19114" y="17087"/>
                  </a:cubicBezTo>
                  <a:cubicBezTo>
                    <a:pt x="19217" y="17087"/>
                    <a:pt x="19321" y="17105"/>
                    <a:pt x="19410" y="17147"/>
                  </a:cubicBezTo>
                  <a:cubicBezTo>
                    <a:pt x="19494" y="17188"/>
                    <a:pt x="19718" y="17267"/>
                    <a:pt x="20005" y="17267"/>
                  </a:cubicBezTo>
                  <a:cubicBezTo>
                    <a:pt x="20229" y="17267"/>
                    <a:pt x="20656" y="17246"/>
                    <a:pt x="20609" y="16808"/>
                  </a:cubicBezTo>
                  <a:cubicBezTo>
                    <a:pt x="20562" y="16380"/>
                    <a:pt x="19463" y="15713"/>
                    <a:pt x="19077" y="15630"/>
                  </a:cubicBezTo>
                  <a:cubicBezTo>
                    <a:pt x="18613" y="15526"/>
                    <a:pt x="16023" y="15213"/>
                    <a:pt x="15001" y="14384"/>
                  </a:cubicBezTo>
                  <a:cubicBezTo>
                    <a:pt x="13969" y="13561"/>
                    <a:pt x="15923" y="6858"/>
                    <a:pt x="16241" y="5054"/>
                  </a:cubicBezTo>
                  <a:cubicBezTo>
                    <a:pt x="16554" y="3246"/>
                    <a:pt x="16340" y="1343"/>
                    <a:pt x="14751" y="337"/>
                  </a:cubicBezTo>
                  <a:cubicBezTo>
                    <a:pt x="14383" y="107"/>
                    <a:pt x="13953" y="0"/>
                    <a:pt x="13478" y="0"/>
                  </a:cubicBezTo>
                  <a:close/>
                </a:path>
              </a:pathLst>
            </a:custGeom>
            <a:solidFill>
              <a:srgbClr val="EB6B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flipH="1">
              <a:off x="4728123" y="3978101"/>
              <a:ext cx="108229" cy="148021"/>
            </a:xfrm>
            <a:custGeom>
              <a:rect b="b" l="l" r="r" t="t"/>
              <a:pathLst>
                <a:path extrusionOk="0" fill="none" h="1142" w="835">
                  <a:moveTo>
                    <a:pt x="126" y="0"/>
                  </a:moveTo>
                  <a:cubicBezTo>
                    <a:pt x="1" y="245"/>
                    <a:pt x="22" y="542"/>
                    <a:pt x="157" y="772"/>
                  </a:cubicBezTo>
                  <a:cubicBezTo>
                    <a:pt x="303" y="1001"/>
                    <a:pt x="564" y="1142"/>
                    <a:pt x="835" y="1142"/>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flipH="1">
              <a:off x="3815371" y="4227998"/>
              <a:ext cx="210237" cy="35256"/>
            </a:xfrm>
            <a:custGeom>
              <a:rect b="b" l="l" r="r" t="t"/>
              <a:pathLst>
                <a:path extrusionOk="0" fill="none" h="272" w="1622">
                  <a:moveTo>
                    <a:pt x="1622" y="272"/>
                  </a:moveTo>
                  <a:cubicBezTo>
                    <a:pt x="1387" y="126"/>
                    <a:pt x="1090" y="121"/>
                    <a:pt x="814" y="121"/>
                  </a:cubicBezTo>
                  <a:cubicBezTo>
                    <a:pt x="537" y="121"/>
                    <a:pt x="251" y="126"/>
                    <a:pt x="1" y="1"/>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0"/>
            <p:cNvSpPr/>
            <p:nvPr/>
          </p:nvSpPr>
          <p:spPr>
            <a:xfrm flipH="1">
              <a:off x="3934229" y="4158524"/>
              <a:ext cx="86713" cy="4796"/>
            </a:xfrm>
            <a:custGeom>
              <a:rect b="b" l="l" r="r" t="t"/>
              <a:pathLst>
                <a:path extrusionOk="0" fill="none" h="37" w="669">
                  <a:moveTo>
                    <a:pt x="668" y="37"/>
                  </a:moveTo>
                  <a:cubicBezTo>
                    <a:pt x="449" y="10"/>
                    <a:pt x="225" y="0"/>
                    <a:pt x="1" y="1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0"/>
            <p:cNvSpPr/>
            <p:nvPr/>
          </p:nvSpPr>
          <p:spPr>
            <a:xfrm flipH="1">
              <a:off x="3971429" y="4136231"/>
              <a:ext cx="58846" cy="6870"/>
            </a:xfrm>
            <a:custGeom>
              <a:rect b="b" l="l" r="r" t="t"/>
              <a:pathLst>
                <a:path extrusionOk="0" fill="none" h="53" w="454">
                  <a:moveTo>
                    <a:pt x="453" y="52"/>
                  </a:moveTo>
                  <a:cubicBezTo>
                    <a:pt x="323" y="21"/>
                    <a:pt x="136" y="0"/>
                    <a:pt x="0" y="21"/>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flipH="1">
              <a:off x="4330849" y="2066158"/>
              <a:ext cx="754753" cy="1386500"/>
            </a:xfrm>
            <a:custGeom>
              <a:rect b="b" l="l" r="r" t="t"/>
              <a:pathLst>
                <a:path extrusionOk="0" fill="none" h="10697" w="5823">
                  <a:moveTo>
                    <a:pt x="1" y="1121"/>
                  </a:moveTo>
                  <a:cubicBezTo>
                    <a:pt x="1580" y="282"/>
                    <a:pt x="3024" y="1"/>
                    <a:pt x="4014" y="626"/>
                  </a:cubicBezTo>
                  <a:cubicBezTo>
                    <a:pt x="5604" y="1632"/>
                    <a:pt x="5823" y="3535"/>
                    <a:pt x="5510" y="5343"/>
                  </a:cubicBezTo>
                  <a:cubicBezTo>
                    <a:pt x="5338" y="6297"/>
                    <a:pt x="4718" y="8601"/>
                    <a:pt x="4316" y="10696"/>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0"/>
            <p:cNvSpPr/>
            <p:nvPr/>
          </p:nvSpPr>
          <p:spPr>
            <a:xfrm flipH="1">
              <a:off x="6225824" y="3213628"/>
              <a:ext cx="1139836" cy="912433"/>
            </a:xfrm>
            <a:custGeom>
              <a:rect b="b" l="l" r="r" t="t"/>
              <a:pathLst>
                <a:path extrusionOk="0" h="6894" w="8612">
                  <a:moveTo>
                    <a:pt x="7558" y="0"/>
                  </a:moveTo>
                  <a:cubicBezTo>
                    <a:pt x="6989" y="522"/>
                    <a:pt x="6126" y="718"/>
                    <a:pt x="5094" y="718"/>
                  </a:cubicBezTo>
                  <a:cubicBezTo>
                    <a:pt x="3890" y="718"/>
                    <a:pt x="2457" y="451"/>
                    <a:pt x="991" y="125"/>
                  </a:cubicBezTo>
                  <a:lnTo>
                    <a:pt x="991" y="125"/>
                  </a:lnTo>
                  <a:cubicBezTo>
                    <a:pt x="1002" y="245"/>
                    <a:pt x="1002" y="360"/>
                    <a:pt x="1002" y="480"/>
                  </a:cubicBezTo>
                  <a:cubicBezTo>
                    <a:pt x="1002" y="1116"/>
                    <a:pt x="798" y="1741"/>
                    <a:pt x="454" y="2283"/>
                  </a:cubicBezTo>
                  <a:cubicBezTo>
                    <a:pt x="282" y="2544"/>
                    <a:pt x="141" y="2851"/>
                    <a:pt x="1" y="3175"/>
                  </a:cubicBezTo>
                  <a:cubicBezTo>
                    <a:pt x="2497" y="3586"/>
                    <a:pt x="4551" y="4373"/>
                    <a:pt x="5031" y="6479"/>
                  </a:cubicBezTo>
                  <a:cubicBezTo>
                    <a:pt x="5083" y="6698"/>
                    <a:pt x="5276" y="6865"/>
                    <a:pt x="5500" y="6881"/>
                  </a:cubicBezTo>
                  <a:cubicBezTo>
                    <a:pt x="5623" y="6889"/>
                    <a:pt x="5744" y="6894"/>
                    <a:pt x="5861" y="6894"/>
                  </a:cubicBezTo>
                  <a:cubicBezTo>
                    <a:pt x="6321" y="6894"/>
                    <a:pt x="6727" y="6823"/>
                    <a:pt x="7063" y="6636"/>
                  </a:cubicBezTo>
                  <a:cubicBezTo>
                    <a:pt x="7209" y="6552"/>
                    <a:pt x="7324" y="6432"/>
                    <a:pt x="7413" y="6297"/>
                  </a:cubicBezTo>
                  <a:cubicBezTo>
                    <a:pt x="8278" y="4863"/>
                    <a:pt x="8611" y="3232"/>
                    <a:pt x="8283" y="1382"/>
                  </a:cubicBezTo>
                  <a:cubicBezTo>
                    <a:pt x="8132" y="980"/>
                    <a:pt x="7939" y="589"/>
                    <a:pt x="7678" y="209"/>
                  </a:cubicBezTo>
                  <a:cubicBezTo>
                    <a:pt x="7631" y="146"/>
                    <a:pt x="7595" y="73"/>
                    <a:pt x="7558" y="0"/>
                  </a:cubicBezTo>
                  <a:close/>
                </a:path>
              </a:pathLst>
            </a:custGeom>
            <a:solidFill>
              <a:srgbClr val="5DC1B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0"/>
            <p:cNvSpPr/>
            <p:nvPr/>
          </p:nvSpPr>
          <p:spPr>
            <a:xfrm flipH="1">
              <a:off x="6612985" y="3532875"/>
              <a:ext cx="687223" cy="567588"/>
            </a:xfrm>
            <a:custGeom>
              <a:rect b="b" l="l" r="r" t="t"/>
              <a:pathLst>
                <a:path extrusionOk="0" fill="none" h="4379" w="5302">
                  <a:moveTo>
                    <a:pt x="1" y="0"/>
                  </a:moveTo>
                  <a:cubicBezTo>
                    <a:pt x="3024" y="454"/>
                    <a:pt x="5114" y="1658"/>
                    <a:pt x="5302" y="4379"/>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a:off x="6540012" y="3486214"/>
              <a:ext cx="752031" cy="604139"/>
            </a:xfrm>
            <a:custGeom>
              <a:rect b="b" l="l" r="r" t="t"/>
              <a:pathLst>
                <a:path extrusionOk="0" fill="none" h="4661" w="5802">
                  <a:moveTo>
                    <a:pt x="0" y="376"/>
                  </a:moveTo>
                  <a:cubicBezTo>
                    <a:pt x="178" y="1"/>
                    <a:pt x="490" y="89"/>
                    <a:pt x="543" y="470"/>
                  </a:cubicBezTo>
                  <a:cubicBezTo>
                    <a:pt x="694" y="53"/>
                    <a:pt x="1064" y="188"/>
                    <a:pt x="1017" y="574"/>
                  </a:cubicBezTo>
                  <a:cubicBezTo>
                    <a:pt x="1220" y="235"/>
                    <a:pt x="1528" y="324"/>
                    <a:pt x="1507" y="694"/>
                  </a:cubicBezTo>
                  <a:cubicBezTo>
                    <a:pt x="1684" y="314"/>
                    <a:pt x="2091" y="475"/>
                    <a:pt x="2023" y="861"/>
                  </a:cubicBezTo>
                  <a:cubicBezTo>
                    <a:pt x="2242" y="548"/>
                    <a:pt x="2633" y="600"/>
                    <a:pt x="2544" y="1059"/>
                  </a:cubicBezTo>
                  <a:cubicBezTo>
                    <a:pt x="2768" y="689"/>
                    <a:pt x="3128" y="819"/>
                    <a:pt x="3013" y="1288"/>
                  </a:cubicBezTo>
                  <a:cubicBezTo>
                    <a:pt x="3263" y="965"/>
                    <a:pt x="3592" y="1095"/>
                    <a:pt x="3414" y="1528"/>
                  </a:cubicBezTo>
                  <a:cubicBezTo>
                    <a:pt x="3732" y="1231"/>
                    <a:pt x="4040" y="1476"/>
                    <a:pt x="3852" y="1856"/>
                  </a:cubicBezTo>
                  <a:cubicBezTo>
                    <a:pt x="4170" y="1554"/>
                    <a:pt x="4488" y="1809"/>
                    <a:pt x="4217" y="2206"/>
                  </a:cubicBezTo>
                  <a:cubicBezTo>
                    <a:pt x="4592" y="1940"/>
                    <a:pt x="4942" y="2242"/>
                    <a:pt x="4587" y="2690"/>
                  </a:cubicBezTo>
                  <a:cubicBezTo>
                    <a:pt x="4905" y="2398"/>
                    <a:pt x="5280" y="2920"/>
                    <a:pt x="4817" y="3086"/>
                  </a:cubicBezTo>
                  <a:cubicBezTo>
                    <a:pt x="5234" y="3014"/>
                    <a:pt x="5426" y="3274"/>
                    <a:pt x="5020" y="3587"/>
                  </a:cubicBezTo>
                  <a:cubicBezTo>
                    <a:pt x="5479" y="3462"/>
                    <a:pt x="5656" y="3879"/>
                    <a:pt x="5150" y="4087"/>
                  </a:cubicBezTo>
                  <a:cubicBezTo>
                    <a:pt x="5729" y="3999"/>
                    <a:pt x="5802" y="4572"/>
                    <a:pt x="5223" y="466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flipH="1">
              <a:off x="6337941" y="3247723"/>
              <a:ext cx="874388" cy="178481"/>
            </a:xfrm>
            <a:custGeom>
              <a:rect b="b" l="l" r="r" t="t"/>
              <a:pathLst>
                <a:path extrusionOk="0" fill="none" h="1377" w="6746">
                  <a:moveTo>
                    <a:pt x="1" y="230"/>
                  </a:moveTo>
                  <a:cubicBezTo>
                    <a:pt x="3686" y="1148"/>
                    <a:pt x="6375" y="1377"/>
                    <a:pt x="6745" y="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flipH="1">
              <a:off x="6292705" y="3258611"/>
              <a:ext cx="918976" cy="194683"/>
            </a:xfrm>
            <a:custGeom>
              <a:rect b="b" l="l" r="r" t="t"/>
              <a:pathLst>
                <a:path extrusionOk="0" fill="none" h="1502" w="7090">
                  <a:moveTo>
                    <a:pt x="53" y="157"/>
                  </a:moveTo>
                  <a:cubicBezTo>
                    <a:pt x="1" y="647"/>
                    <a:pt x="423" y="725"/>
                    <a:pt x="684" y="308"/>
                  </a:cubicBezTo>
                  <a:cubicBezTo>
                    <a:pt x="730" y="725"/>
                    <a:pt x="1132" y="808"/>
                    <a:pt x="1340" y="454"/>
                  </a:cubicBezTo>
                  <a:cubicBezTo>
                    <a:pt x="1314" y="850"/>
                    <a:pt x="1825" y="980"/>
                    <a:pt x="1966" y="584"/>
                  </a:cubicBezTo>
                  <a:cubicBezTo>
                    <a:pt x="2039" y="1048"/>
                    <a:pt x="2445" y="1116"/>
                    <a:pt x="2649" y="704"/>
                  </a:cubicBezTo>
                  <a:cubicBezTo>
                    <a:pt x="2649" y="1277"/>
                    <a:pt x="3295" y="1236"/>
                    <a:pt x="3446" y="813"/>
                  </a:cubicBezTo>
                  <a:cubicBezTo>
                    <a:pt x="3467" y="1350"/>
                    <a:pt x="4124" y="1303"/>
                    <a:pt x="4223" y="886"/>
                  </a:cubicBezTo>
                  <a:cubicBezTo>
                    <a:pt x="4358" y="1501"/>
                    <a:pt x="4942" y="1298"/>
                    <a:pt x="4958" y="881"/>
                  </a:cubicBezTo>
                  <a:cubicBezTo>
                    <a:pt x="5119" y="1408"/>
                    <a:pt x="5760" y="1262"/>
                    <a:pt x="5682" y="782"/>
                  </a:cubicBezTo>
                  <a:cubicBezTo>
                    <a:pt x="6005" y="1178"/>
                    <a:pt x="6412" y="1043"/>
                    <a:pt x="6313" y="522"/>
                  </a:cubicBezTo>
                  <a:cubicBezTo>
                    <a:pt x="6542" y="938"/>
                    <a:pt x="6881" y="673"/>
                    <a:pt x="6620" y="219"/>
                  </a:cubicBezTo>
                  <a:cubicBezTo>
                    <a:pt x="6792" y="511"/>
                    <a:pt x="7089" y="516"/>
                    <a:pt x="6730" y="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flipH="1">
              <a:off x="6355572" y="3342990"/>
              <a:ext cx="65586" cy="125209"/>
            </a:xfrm>
            <a:custGeom>
              <a:rect b="b" l="l" r="r" t="t"/>
              <a:pathLst>
                <a:path extrusionOk="0" fill="none" h="966" w="506">
                  <a:moveTo>
                    <a:pt x="344" y="715"/>
                  </a:moveTo>
                  <a:cubicBezTo>
                    <a:pt x="443" y="600"/>
                    <a:pt x="485" y="459"/>
                    <a:pt x="500" y="314"/>
                  </a:cubicBezTo>
                  <a:cubicBezTo>
                    <a:pt x="506" y="256"/>
                    <a:pt x="506" y="194"/>
                    <a:pt x="485" y="142"/>
                  </a:cubicBezTo>
                  <a:cubicBezTo>
                    <a:pt x="469" y="79"/>
                    <a:pt x="422" y="27"/>
                    <a:pt x="365" y="16"/>
                  </a:cubicBezTo>
                  <a:cubicBezTo>
                    <a:pt x="313" y="1"/>
                    <a:pt x="255" y="22"/>
                    <a:pt x="208" y="53"/>
                  </a:cubicBezTo>
                  <a:cubicBezTo>
                    <a:pt x="83" y="147"/>
                    <a:pt x="52" y="314"/>
                    <a:pt x="52" y="470"/>
                  </a:cubicBezTo>
                  <a:cubicBezTo>
                    <a:pt x="52" y="543"/>
                    <a:pt x="52" y="616"/>
                    <a:pt x="47" y="694"/>
                  </a:cubicBezTo>
                  <a:cubicBezTo>
                    <a:pt x="47" y="741"/>
                    <a:pt x="0" y="856"/>
                    <a:pt x="21" y="897"/>
                  </a:cubicBezTo>
                  <a:cubicBezTo>
                    <a:pt x="63" y="965"/>
                    <a:pt x="308" y="757"/>
                    <a:pt x="344" y="715"/>
                  </a:cubicBezTo>
                  <a:close/>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flipH="1">
              <a:off x="6427120" y="3400409"/>
              <a:ext cx="102915" cy="75825"/>
            </a:xfrm>
            <a:custGeom>
              <a:rect b="b" l="l" r="r" t="t"/>
              <a:pathLst>
                <a:path extrusionOk="0" fill="none" h="585" w="794">
                  <a:moveTo>
                    <a:pt x="355" y="517"/>
                  </a:moveTo>
                  <a:cubicBezTo>
                    <a:pt x="199" y="480"/>
                    <a:pt x="53" y="387"/>
                    <a:pt x="11" y="230"/>
                  </a:cubicBezTo>
                  <a:cubicBezTo>
                    <a:pt x="1" y="183"/>
                    <a:pt x="1" y="142"/>
                    <a:pt x="16" y="100"/>
                  </a:cubicBezTo>
                  <a:cubicBezTo>
                    <a:pt x="58" y="22"/>
                    <a:pt x="162" y="1"/>
                    <a:pt x="241" y="27"/>
                  </a:cubicBezTo>
                  <a:cubicBezTo>
                    <a:pt x="319" y="53"/>
                    <a:pt x="381" y="116"/>
                    <a:pt x="449" y="173"/>
                  </a:cubicBezTo>
                  <a:cubicBezTo>
                    <a:pt x="506" y="225"/>
                    <a:pt x="564" y="277"/>
                    <a:pt x="621" y="324"/>
                  </a:cubicBezTo>
                  <a:cubicBezTo>
                    <a:pt x="663" y="355"/>
                    <a:pt x="788" y="402"/>
                    <a:pt x="788" y="454"/>
                  </a:cubicBezTo>
                  <a:cubicBezTo>
                    <a:pt x="793" y="585"/>
                    <a:pt x="428" y="533"/>
                    <a:pt x="355" y="517"/>
                  </a:cubicBezTo>
                  <a:close/>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flipH="1">
              <a:off x="6417010" y="3460550"/>
              <a:ext cx="11665" cy="110303"/>
            </a:xfrm>
            <a:custGeom>
              <a:rect b="b" l="l" r="r" t="t"/>
              <a:pathLst>
                <a:path extrusionOk="0" fill="none" h="851" w="90">
                  <a:moveTo>
                    <a:pt x="42" y="1"/>
                  </a:moveTo>
                  <a:cubicBezTo>
                    <a:pt x="1" y="27"/>
                    <a:pt x="1" y="84"/>
                    <a:pt x="6" y="136"/>
                  </a:cubicBezTo>
                  <a:cubicBezTo>
                    <a:pt x="22" y="256"/>
                    <a:pt x="48" y="371"/>
                    <a:pt x="68" y="491"/>
                  </a:cubicBezTo>
                  <a:cubicBezTo>
                    <a:pt x="89" y="605"/>
                    <a:pt x="89" y="730"/>
                    <a:pt x="48" y="85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flipH="1">
              <a:off x="6363608" y="3459254"/>
              <a:ext cx="57549" cy="100063"/>
            </a:xfrm>
            <a:custGeom>
              <a:rect b="b" l="l" r="r" t="t"/>
              <a:pathLst>
                <a:path extrusionOk="0" fill="none" h="772" w="444">
                  <a:moveTo>
                    <a:pt x="0" y="0"/>
                  </a:moveTo>
                  <a:cubicBezTo>
                    <a:pt x="94" y="37"/>
                    <a:pt x="156" y="141"/>
                    <a:pt x="193" y="240"/>
                  </a:cubicBezTo>
                  <a:cubicBezTo>
                    <a:pt x="266" y="423"/>
                    <a:pt x="323" y="615"/>
                    <a:pt x="443" y="772"/>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flipH="1">
              <a:off x="6408196" y="3446163"/>
              <a:ext cx="28515" cy="26701"/>
            </a:xfrm>
            <a:custGeom>
              <a:rect b="b" l="l" r="r" t="t"/>
              <a:pathLst>
                <a:path extrusionOk="0" h="206" w="220">
                  <a:moveTo>
                    <a:pt x="110" y="1"/>
                  </a:moveTo>
                  <a:cubicBezTo>
                    <a:pt x="105" y="1"/>
                    <a:pt x="99" y="1"/>
                    <a:pt x="94" y="2"/>
                  </a:cubicBezTo>
                  <a:cubicBezTo>
                    <a:pt x="42" y="13"/>
                    <a:pt x="0" y="65"/>
                    <a:pt x="11" y="117"/>
                  </a:cubicBezTo>
                  <a:cubicBezTo>
                    <a:pt x="20" y="166"/>
                    <a:pt x="67" y="206"/>
                    <a:pt x="116" y="206"/>
                  </a:cubicBezTo>
                  <a:cubicBezTo>
                    <a:pt x="119" y="206"/>
                    <a:pt x="122" y="206"/>
                    <a:pt x="125" y="206"/>
                  </a:cubicBezTo>
                  <a:cubicBezTo>
                    <a:pt x="177" y="190"/>
                    <a:pt x="219" y="138"/>
                    <a:pt x="209" y="86"/>
                  </a:cubicBezTo>
                  <a:cubicBezTo>
                    <a:pt x="199" y="39"/>
                    <a:pt x="156" y="1"/>
                    <a:pt x="110"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flipH="1">
              <a:off x="6225827" y="3233595"/>
              <a:ext cx="155539" cy="789231"/>
            </a:xfrm>
            <a:custGeom>
              <a:rect b="b" l="l" r="r" t="t"/>
              <a:pathLst>
                <a:path extrusionOk="0" fill="none" h="6089" w="1200">
                  <a:moveTo>
                    <a:pt x="272" y="0"/>
                  </a:moveTo>
                  <a:cubicBezTo>
                    <a:pt x="532" y="376"/>
                    <a:pt x="730" y="767"/>
                    <a:pt x="876" y="1173"/>
                  </a:cubicBezTo>
                  <a:cubicBezTo>
                    <a:pt x="1199" y="3034"/>
                    <a:pt x="866" y="4655"/>
                    <a:pt x="1" y="6088"/>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flipH="1">
              <a:off x="5056436" y="3694116"/>
              <a:ext cx="719627" cy="794286"/>
            </a:xfrm>
            <a:custGeom>
              <a:rect b="b" l="l" r="r" t="t"/>
              <a:pathLst>
                <a:path extrusionOk="0" h="6128" w="5552">
                  <a:moveTo>
                    <a:pt x="4518" y="0"/>
                  </a:moveTo>
                  <a:cubicBezTo>
                    <a:pt x="4167" y="0"/>
                    <a:pt x="3923" y="242"/>
                    <a:pt x="3774" y="445"/>
                  </a:cubicBezTo>
                  <a:cubicBezTo>
                    <a:pt x="3634" y="638"/>
                    <a:pt x="3451" y="779"/>
                    <a:pt x="3232" y="841"/>
                  </a:cubicBezTo>
                  <a:cubicBezTo>
                    <a:pt x="2920" y="940"/>
                    <a:pt x="2398" y="1118"/>
                    <a:pt x="1705" y="1399"/>
                  </a:cubicBezTo>
                  <a:cubicBezTo>
                    <a:pt x="475" y="1894"/>
                    <a:pt x="1" y="2660"/>
                    <a:pt x="1" y="2660"/>
                  </a:cubicBezTo>
                  <a:lnTo>
                    <a:pt x="2701" y="5110"/>
                  </a:lnTo>
                  <a:lnTo>
                    <a:pt x="3389" y="4344"/>
                  </a:lnTo>
                  <a:lnTo>
                    <a:pt x="3493" y="5100"/>
                  </a:lnTo>
                  <a:cubicBezTo>
                    <a:pt x="3472" y="5256"/>
                    <a:pt x="3425" y="5413"/>
                    <a:pt x="3368" y="5569"/>
                  </a:cubicBezTo>
                  <a:cubicBezTo>
                    <a:pt x="3316" y="5699"/>
                    <a:pt x="3394" y="5840"/>
                    <a:pt x="3529" y="5876"/>
                  </a:cubicBezTo>
                  <a:cubicBezTo>
                    <a:pt x="3931" y="5965"/>
                    <a:pt x="4671" y="6121"/>
                    <a:pt x="5103" y="6127"/>
                  </a:cubicBezTo>
                  <a:cubicBezTo>
                    <a:pt x="5109" y="6127"/>
                    <a:pt x="5115" y="6127"/>
                    <a:pt x="5120" y="6127"/>
                  </a:cubicBezTo>
                  <a:cubicBezTo>
                    <a:pt x="5245" y="6127"/>
                    <a:pt x="5376" y="6017"/>
                    <a:pt x="5401" y="5892"/>
                  </a:cubicBezTo>
                  <a:cubicBezTo>
                    <a:pt x="5416" y="5809"/>
                    <a:pt x="5421" y="5725"/>
                    <a:pt x="5421" y="5647"/>
                  </a:cubicBezTo>
                  <a:cubicBezTo>
                    <a:pt x="5421" y="5574"/>
                    <a:pt x="5427" y="5501"/>
                    <a:pt x="5442" y="5433"/>
                  </a:cubicBezTo>
                  <a:cubicBezTo>
                    <a:pt x="5468" y="5272"/>
                    <a:pt x="5520" y="4970"/>
                    <a:pt x="5536" y="4714"/>
                  </a:cubicBezTo>
                  <a:cubicBezTo>
                    <a:pt x="5552" y="4485"/>
                    <a:pt x="5427" y="3708"/>
                    <a:pt x="5338" y="3156"/>
                  </a:cubicBezTo>
                  <a:cubicBezTo>
                    <a:pt x="5270" y="2770"/>
                    <a:pt x="5265" y="2379"/>
                    <a:pt x="5312" y="1988"/>
                  </a:cubicBezTo>
                  <a:cubicBezTo>
                    <a:pt x="5328" y="1795"/>
                    <a:pt x="5354" y="1587"/>
                    <a:pt x="5364" y="1451"/>
                  </a:cubicBezTo>
                  <a:cubicBezTo>
                    <a:pt x="5380" y="1112"/>
                    <a:pt x="5234" y="49"/>
                    <a:pt x="4572" y="2"/>
                  </a:cubicBezTo>
                  <a:cubicBezTo>
                    <a:pt x="4554" y="1"/>
                    <a:pt x="4536" y="0"/>
                    <a:pt x="4518" y="0"/>
                  </a:cubicBezTo>
                  <a:close/>
                </a:path>
              </a:pathLst>
            </a:custGeom>
            <a:solidFill>
              <a:srgbClr val="EB6B8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flipH="1">
              <a:off x="5292848" y="3618680"/>
              <a:ext cx="2178842" cy="984691"/>
            </a:xfrm>
            <a:custGeom>
              <a:rect b="b" l="l" r="r" t="t"/>
              <a:pathLst>
                <a:path extrusionOk="0" h="7597" w="16810">
                  <a:moveTo>
                    <a:pt x="1011" y="0"/>
                  </a:moveTo>
                  <a:cubicBezTo>
                    <a:pt x="1011" y="0"/>
                    <a:pt x="0" y="1778"/>
                    <a:pt x="261" y="3498"/>
                  </a:cubicBezTo>
                  <a:cubicBezTo>
                    <a:pt x="542" y="5364"/>
                    <a:pt x="2366" y="7282"/>
                    <a:pt x="5374" y="7491"/>
                  </a:cubicBezTo>
                  <a:cubicBezTo>
                    <a:pt x="6402" y="7562"/>
                    <a:pt x="7766" y="7596"/>
                    <a:pt x="9156" y="7596"/>
                  </a:cubicBezTo>
                  <a:cubicBezTo>
                    <a:pt x="11697" y="7596"/>
                    <a:pt x="14322" y="7482"/>
                    <a:pt x="15121" y="7277"/>
                  </a:cubicBezTo>
                  <a:cubicBezTo>
                    <a:pt x="16132" y="7021"/>
                    <a:pt x="16809" y="6172"/>
                    <a:pt x="16679" y="4853"/>
                  </a:cubicBezTo>
                  <a:cubicBezTo>
                    <a:pt x="16549" y="3540"/>
                    <a:pt x="13786" y="2435"/>
                    <a:pt x="10904" y="2143"/>
                  </a:cubicBezTo>
                  <a:cubicBezTo>
                    <a:pt x="9858" y="2037"/>
                    <a:pt x="8859" y="2003"/>
                    <a:pt x="8012" y="2003"/>
                  </a:cubicBezTo>
                  <a:cubicBezTo>
                    <a:pt x="6529" y="2003"/>
                    <a:pt x="5509" y="2106"/>
                    <a:pt x="5509" y="2106"/>
                  </a:cubicBezTo>
                  <a:cubicBezTo>
                    <a:pt x="4649" y="913"/>
                    <a:pt x="3018" y="313"/>
                    <a:pt x="1011" y="0"/>
                  </a:cubicBez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flipH="1">
              <a:off x="5157020" y="4401681"/>
              <a:ext cx="14387" cy="85287"/>
            </a:xfrm>
            <a:custGeom>
              <a:rect b="b" l="l" r="r" t="t"/>
              <a:pathLst>
                <a:path extrusionOk="0" fill="none" h="658" w="111">
                  <a:moveTo>
                    <a:pt x="53" y="657"/>
                  </a:moveTo>
                  <a:cubicBezTo>
                    <a:pt x="1" y="569"/>
                    <a:pt x="27" y="459"/>
                    <a:pt x="53" y="365"/>
                  </a:cubicBezTo>
                  <a:cubicBezTo>
                    <a:pt x="84" y="245"/>
                    <a:pt x="100" y="120"/>
                    <a:pt x="110" y="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flipH="1">
              <a:off x="5200959" y="4401681"/>
              <a:ext cx="23849" cy="75825"/>
            </a:xfrm>
            <a:custGeom>
              <a:rect b="b" l="l" r="r" t="t"/>
              <a:pathLst>
                <a:path extrusionOk="0" fill="none" h="585" w="184">
                  <a:moveTo>
                    <a:pt x="16" y="584"/>
                  </a:moveTo>
                  <a:cubicBezTo>
                    <a:pt x="1" y="480"/>
                    <a:pt x="48" y="381"/>
                    <a:pt x="95" y="292"/>
                  </a:cubicBezTo>
                  <a:cubicBezTo>
                    <a:pt x="136" y="199"/>
                    <a:pt x="183" y="94"/>
                    <a:pt x="157" y="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flipH="1">
              <a:off x="5253065" y="4404403"/>
              <a:ext cx="19702" cy="62216"/>
            </a:xfrm>
            <a:custGeom>
              <a:rect b="b" l="l" r="r" t="t"/>
              <a:pathLst>
                <a:path extrusionOk="0" fill="none" h="480" w="152">
                  <a:moveTo>
                    <a:pt x="11" y="480"/>
                  </a:moveTo>
                  <a:cubicBezTo>
                    <a:pt x="1" y="402"/>
                    <a:pt x="6" y="323"/>
                    <a:pt x="37" y="251"/>
                  </a:cubicBezTo>
                  <a:cubicBezTo>
                    <a:pt x="79" y="167"/>
                    <a:pt x="136" y="94"/>
                    <a:pt x="152" y="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flipH="1">
              <a:off x="5302967" y="4408421"/>
              <a:ext cx="14387" cy="50809"/>
            </a:xfrm>
            <a:custGeom>
              <a:rect b="b" l="l" r="r" t="t"/>
              <a:pathLst>
                <a:path extrusionOk="0" fill="none" h="392" w="111">
                  <a:moveTo>
                    <a:pt x="27" y="392"/>
                  </a:moveTo>
                  <a:cubicBezTo>
                    <a:pt x="1" y="251"/>
                    <a:pt x="32" y="110"/>
                    <a:pt x="110" y="1"/>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flipH="1">
              <a:off x="5182035" y="4021263"/>
              <a:ext cx="208941" cy="476468"/>
            </a:xfrm>
            <a:custGeom>
              <a:rect b="b" l="l" r="r" t="t"/>
              <a:pathLst>
                <a:path extrusionOk="0" fill="none" h="3676" w="1612">
                  <a:moveTo>
                    <a:pt x="1" y="3676"/>
                  </a:moveTo>
                  <a:cubicBezTo>
                    <a:pt x="532" y="3144"/>
                    <a:pt x="1074" y="1919"/>
                    <a:pt x="1611" y="1"/>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flipH="1">
              <a:off x="5151057" y="3812583"/>
              <a:ext cx="69604" cy="63641"/>
            </a:xfrm>
            <a:custGeom>
              <a:rect b="b" l="l" r="r" t="t"/>
              <a:pathLst>
                <a:path extrusionOk="0" fill="none" h="491" w="537">
                  <a:moveTo>
                    <a:pt x="0" y="37"/>
                  </a:moveTo>
                  <a:cubicBezTo>
                    <a:pt x="63" y="0"/>
                    <a:pt x="130" y="0"/>
                    <a:pt x="198" y="16"/>
                  </a:cubicBezTo>
                  <a:cubicBezTo>
                    <a:pt x="302" y="42"/>
                    <a:pt x="391" y="105"/>
                    <a:pt x="454" y="188"/>
                  </a:cubicBezTo>
                  <a:cubicBezTo>
                    <a:pt x="511" y="277"/>
                    <a:pt x="537" y="386"/>
                    <a:pt x="521" y="49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flipH="1">
              <a:off x="5887396" y="4072720"/>
              <a:ext cx="1551242" cy="535832"/>
            </a:xfrm>
            <a:custGeom>
              <a:rect b="b" l="l" r="r" t="t"/>
              <a:pathLst>
                <a:path extrusionOk="0" fill="none" h="4134" w="11968">
                  <a:moveTo>
                    <a:pt x="0" y="0"/>
                  </a:moveTo>
                  <a:cubicBezTo>
                    <a:pt x="277" y="1866"/>
                    <a:pt x="2101" y="3784"/>
                    <a:pt x="5114" y="3998"/>
                  </a:cubicBezTo>
                  <a:cubicBezTo>
                    <a:pt x="6922" y="4118"/>
                    <a:pt x="9768" y="4133"/>
                    <a:pt x="11968" y="404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flipH="1">
              <a:off x="6043456" y="2198754"/>
              <a:ext cx="564866" cy="1143730"/>
            </a:xfrm>
            <a:custGeom>
              <a:rect b="b" l="l" r="r" t="t"/>
              <a:pathLst>
                <a:path extrusionOk="0" h="8824" w="4358">
                  <a:moveTo>
                    <a:pt x="3941" y="0"/>
                  </a:moveTo>
                  <a:cubicBezTo>
                    <a:pt x="3885" y="0"/>
                    <a:pt x="3834" y="28"/>
                    <a:pt x="3795" y="67"/>
                  </a:cubicBezTo>
                  <a:cubicBezTo>
                    <a:pt x="3539" y="281"/>
                    <a:pt x="3419" y="619"/>
                    <a:pt x="3357" y="943"/>
                  </a:cubicBezTo>
                  <a:cubicBezTo>
                    <a:pt x="3320" y="1141"/>
                    <a:pt x="3300" y="1349"/>
                    <a:pt x="3279" y="1558"/>
                  </a:cubicBezTo>
                  <a:cubicBezTo>
                    <a:pt x="3268" y="1662"/>
                    <a:pt x="3253" y="1777"/>
                    <a:pt x="3247" y="1881"/>
                  </a:cubicBezTo>
                  <a:cubicBezTo>
                    <a:pt x="3242" y="1933"/>
                    <a:pt x="3242" y="1985"/>
                    <a:pt x="3237" y="2037"/>
                  </a:cubicBezTo>
                  <a:cubicBezTo>
                    <a:pt x="3237" y="2042"/>
                    <a:pt x="3227" y="2079"/>
                    <a:pt x="3216" y="2126"/>
                  </a:cubicBezTo>
                  <a:cubicBezTo>
                    <a:pt x="3159" y="2308"/>
                    <a:pt x="3107" y="2491"/>
                    <a:pt x="3039" y="2668"/>
                  </a:cubicBezTo>
                  <a:cubicBezTo>
                    <a:pt x="2961" y="2887"/>
                    <a:pt x="2872" y="3106"/>
                    <a:pt x="2773" y="3319"/>
                  </a:cubicBezTo>
                  <a:cubicBezTo>
                    <a:pt x="2804" y="3106"/>
                    <a:pt x="2810" y="2882"/>
                    <a:pt x="2804" y="2673"/>
                  </a:cubicBezTo>
                  <a:cubicBezTo>
                    <a:pt x="2799" y="2532"/>
                    <a:pt x="2784" y="2381"/>
                    <a:pt x="2768" y="2235"/>
                  </a:cubicBezTo>
                  <a:cubicBezTo>
                    <a:pt x="2747" y="2100"/>
                    <a:pt x="2726" y="1943"/>
                    <a:pt x="2674" y="1818"/>
                  </a:cubicBezTo>
                  <a:cubicBezTo>
                    <a:pt x="2636" y="1730"/>
                    <a:pt x="2558" y="1659"/>
                    <a:pt x="2464" y="1659"/>
                  </a:cubicBezTo>
                  <a:cubicBezTo>
                    <a:pt x="2441" y="1659"/>
                    <a:pt x="2417" y="1663"/>
                    <a:pt x="2393" y="1672"/>
                  </a:cubicBezTo>
                  <a:cubicBezTo>
                    <a:pt x="2278" y="1714"/>
                    <a:pt x="2231" y="1839"/>
                    <a:pt x="2226" y="1959"/>
                  </a:cubicBezTo>
                  <a:cubicBezTo>
                    <a:pt x="2210" y="2246"/>
                    <a:pt x="2288" y="2532"/>
                    <a:pt x="2377" y="2803"/>
                  </a:cubicBezTo>
                  <a:cubicBezTo>
                    <a:pt x="2429" y="2965"/>
                    <a:pt x="2481" y="3121"/>
                    <a:pt x="2518" y="3288"/>
                  </a:cubicBezTo>
                  <a:cubicBezTo>
                    <a:pt x="2539" y="3366"/>
                    <a:pt x="2559" y="3445"/>
                    <a:pt x="2565" y="3523"/>
                  </a:cubicBezTo>
                  <a:cubicBezTo>
                    <a:pt x="2575" y="3590"/>
                    <a:pt x="2575" y="3658"/>
                    <a:pt x="2575" y="3731"/>
                  </a:cubicBezTo>
                  <a:cubicBezTo>
                    <a:pt x="2497" y="3877"/>
                    <a:pt x="2429" y="4023"/>
                    <a:pt x="2341" y="4164"/>
                  </a:cubicBezTo>
                  <a:cubicBezTo>
                    <a:pt x="2262" y="4294"/>
                    <a:pt x="2184" y="4419"/>
                    <a:pt x="2106" y="4550"/>
                  </a:cubicBezTo>
                  <a:cubicBezTo>
                    <a:pt x="2137" y="4450"/>
                    <a:pt x="2174" y="4362"/>
                    <a:pt x="2205" y="4263"/>
                  </a:cubicBezTo>
                  <a:cubicBezTo>
                    <a:pt x="2278" y="4049"/>
                    <a:pt x="2330" y="3809"/>
                    <a:pt x="2226" y="3590"/>
                  </a:cubicBezTo>
                  <a:cubicBezTo>
                    <a:pt x="2172" y="3471"/>
                    <a:pt x="2033" y="3355"/>
                    <a:pt x="1899" y="3355"/>
                  </a:cubicBezTo>
                  <a:cubicBezTo>
                    <a:pt x="1839" y="3355"/>
                    <a:pt x="1780" y="3378"/>
                    <a:pt x="1731" y="3434"/>
                  </a:cubicBezTo>
                  <a:cubicBezTo>
                    <a:pt x="1663" y="3507"/>
                    <a:pt x="1663" y="3611"/>
                    <a:pt x="1663" y="3700"/>
                  </a:cubicBezTo>
                  <a:lnTo>
                    <a:pt x="1684" y="4112"/>
                  </a:lnTo>
                  <a:cubicBezTo>
                    <a:pt x="1694" y="4419"/>
                    <a:pt x="1715" y="4727"/>
                    <a:pt x="1731" y="5039"/>
                  </a:cubicBezTo>
                  <a:cubicBezTo>
                    <a:pt x="1731" y="5055"/>
                    <a:pt x="1736" y="5071"/>
                    <a:pt x="1746" y="5076"/>
                  </a:cubicBezTo>
                  <a:cubicBezTo>
                    <a:pt x="1512" y="5410"/>
                    <a:pt x="1272" y="5733"/>
                    <a:pt x="1053" y="6066"/>
                  </a:cubicBezTo>
                  <a:lnTo>
                    <a:pt x="1043" y="6072"/>
                  </a:lnTo>
                  <a:cubicBezTo>
                    <a:pt x="1043" y="5905"/>
                    <a:pt x="1001" y="5733"/>
                    <a:pt x="959" y="5576"/>
                  </a:cubicBezTo>
                  <a:cubicBezTo>
                    <a:pt x="902" y="5383"/>
                    <a:pt x="845" y="5133"/>
                    <a:pt x="667" y="5013"/>
                  </a:cubicBezTo>
                  <a:cubicBezTo>
                    <a:pt x="601" y="4962"/>
                    <a:pt x="517" y="4934"/>
                    <a:pt x="437" y="4934"/>
                  </a:cubicBezTo>
                  <a:cubicBezTo>
                    <a:pt x="328" y="4934"/>
                    <a:pt x="225" y="4985"/>
                    <a:pt x="177" y="5102"/>
                  </a:cubicBezTo>
                  <a:cubicBezTo>
                    <a:pt x="141" y="5196"/>
                    <a:pt x="167" y="5290"/>
                    <a:pt x="224" y="5368"/>
                  </a:cubicBezTo>
                  <a:cubicBezTo>
                    <a:pt x="287" y="5462"/>
                    <a:pt x="376" y="5540"/>
                    <a:pt x="438" y="5628"/>
                  </a:cubicBezTo>
                  <a:cubicBezTo>
                    <a:pt x="600" y="5837"/>
                    <a:pt x="746" y="6066"/>
                    <a:pt x="860" y="6306"/>
                  </a:cubicBezTo>
                  <a:cubicBezTo>
                    <a:pt x="871" y="6316"/>
                    <a:pt x="871" y="6322"/>
                    <a:pt x="876" y="6327"/>
                  </a:cubicBezTo>
                  <a:cubicBezTo>
                    <a:pt x="730" y="6556"/>
                    <a:pt x="594" y="6791"/>
                    <a:pt x="469" y="7031"/>
                  </a:cubicBezTo>
                  <a:cubicBezTo>
                    <a:pt x="204" y="7573"/>
                    <a:pt x="0" y="8172"/>
                    <a:pt x="21" y="8777"/>
                  </a:cubicBezTo>
                  <a:cubicBezTo>
                    <a:pt x="21" y="8808"/>
                    <a:pt x="42" y="8824"/>
                    <a:pt x="64" y="8824"/>
                  </a:cubicBezTo>
                  <a:cubicBezTo>
                    <a:pt x="86" y="8824"/>
                    <a:pt x="110" y="8808"/>
                    <a:pt x="115" y="8777"/>
                  </a:cubicBezTo>
                  <a:cubicBezTo>
                    <a:pt x="141" y="8224"/>
                    <a:pt x="276" y="7698"/>
                    <a:pt x="516" y="7203"/>
                  </a:cubicBezTo>
                  <a:cubicBezTo>
                    <a:pt x="678" y="6859"/>
                    <a:pt x="876" y="6530"/>
                    <a:pt x="1090" y="6217"/>
                  </a:cubicBezTo>
                  <a:cubicBezTo>
                    <a:pt x="1215" y="6160"/>
                    <a:pt x="1329" y="6108"/>
                    <a:pt x="1460" y="6061"/>
                  </a:cubicBezTo>
                  <a:cubicBezTo>
                    <a:pt x="1611" y="6014"/>
                    <a:pt x="1767" y="5983"/>
                    <a:pt x="1924" y="5952"/>
                  </a:cubicBezTo>
                  <a:cubicBezTo>
                    <a:pt x="2080" y="5920"/>
                    <a:pt x="2236" y="5894"/>
                    <a:pt x="2393" y="5853"/>
                  </a:cubicBezTo>
                  <a:cubicBezTo>
                    <a:pt x="2539" y="5821"/>
                    <a:pt x="2679" y="5780"/>
                    <a:pt x="2810" y="5712"/>
                  </a:cubicBezTo>
                  <a:cubicBezTo>
                    <a:pt x="2935" y="5644"/>
                    <a:pt x="3039" y="5519"/>
                    <a:pt x="3034" y="5373"/>
                  </a:cubicBezTo>
                  <a:cubicBezTo>
                    <a:pt x="3018" y="5222"/>
                    <a:pt x="2893" y="5139"/>
                    <a:pt x="2752" y="5123"/>
                  </a:cubicBezTo>
                  <a:cubicBezTo>
                    <a:pt x="2741" y="5122"/>
                    <a:pt x="2729" y="5122"/>
                    <a:pt x="2717" y="5122"/>
                  </a:cubicBezTo>
                  <a:cubicBezTo>
                    <a:pt x="2570" y="5122"/>
                    <a:pt x="2413" y="5179"/>
                    <a:pt x="2283" y="5227"/>
                  </a:cubicBezTo>
                  <a:cubicBezTo>
                    <a:pt x="2148" y="5279"/>
                    <a:pt x="2017" y="5337"/>
                    <a:pt x="1887" y="5404"/>
                  </a:cubicBezTo>
                  <a:cubicBezTo>
                    <a:pt x="1746" y="5477"/>
                    <a:pt x="1616" y="5561"/>
                    <a:pt x="1486" y="5649"/>
                  </a:cubicBezTo>
                  <a:cubicBezTo>
                    <a:pt x="1658" y="5410"/>
                    <a:pt x="1835" y="5170"/>
                    <a:pt x="1997" y="4930"/>
                  </a:cubicBezTo>
                  <a:cubicBezTo>
                    <a:pt x="2132" y="4857"/>
                    <a:pt x="2257" y="4763"/>
                    <a:pt x="2393" y="4695"/>
                  </a:cubicBezTo>
                  <a:cubicBezTo>
                    <a:pt x="2523" y="4622"/>
                    <a:pt x="2658" y="4555"/>
                    <a:pt x="2799" y="4497"/>
                  </a:cubicBezTo>
                  <a:cubicBezTo>
                    <a:pt x="3065" y="4388"/>
                    <a:pt x="3352" y="4294"/>
                    <a:pt x="3545" y="4075"/>
                  </a:cubicBezTo>
                  <a:cubicBezTo>
                    <a:pt x="3623" y="3992"/>
                    <a:pt x="3711" y="3867"/>
                    <a:pt x="3670" y="3742"/>
                  </a:cubicBezTo>
                  <a:cubicBezTo>
                    <a:pt x="3639" y="3649"/>
                    <a:pt x="3555" y="3624"/>
                    <a:pt x="3467" y="3624"/>
                  </a:cubicBezTo>
                  <a:cubicBezTo>
                    <a:pt x="3423" y="3624"/>
                    <a:pt x="3377" y="3630"/>
                    <a:pt x="3336" y="3637"/>
                  </a:cubicBezTo>
                  <a:cubicBezTo>
                    <a:pt x="3070" y="3689"/>
                    <a:pt x="2825" y="3835"/>
                    <a:pt x="2622" y="4007"/>
                  </a:cubicBezTo>
                  <a:cubicBezTo>
                    <a:pt x="2570" y="4054"/>
                    <a:pt x="2523" y="4101"/>
                    <a:pt x="2476" y="4148"/>
                  </a:cubicBezTo>
                  <a:cubicBezTo>
                    <a:pt x="2539" y="4044"/>
                    <a:pt x="2591" y="3940"/>
                    <a:pt x="2648" y="3835"/>
                  </a:cubicBezTo>
                  <a:cubicBezTo>
                    <a:pt x="2674" y="3762"/>
                    <a:pt x="2773" y="3559"/>
                    <a:pt x="2825" y="3455"/>
                  </a:cubicBezTo>
                  <a:cubicBezTo>
                    <a:pt x="3065" y="3319"/>
                    <a:pt x="3816" y="3116"/>
                    <a:pt x="4186" y="2772"/>
                  </a:cubicBezTo>
                  <a:cubicBezTo>
                    <a:pt x="4274" y="2689"/>
                    <a:pt x="4358" y="2569"/>
                    <a:pt x="4321" y="2439"/>
                  </a:cubicBezTo>
                  <a:cubicBezTo>
                    <a:pt x="4295" y="2324"/>
                    <a:pt x="4180" y="2261"/>
                    <a:pt x="4071" y="2256"/>
                  </a:cubicBezTo>
                  <a:cubicBezTo>
                    <a:pt x="4065" y="2256"/>
                    <a:pt x="4059" y="2256"/>
                    <a:pt x="4053" y="2256"/>
                  </a:cubicBezTo>
                  <a:cubicBezTo>
                    <a:pt x="3799" y="2256"/>
                    <a:pt x="3561" y="2468"/>
                    <a:pt x="3383" y="2626"/>
                  </a:cubicBezTo>
                  <a:cubicBezTo>
                    <a:pt x="3268" y="2730"/>
                    <a:pt x="3159" y="2850"/>
                    <a:pt x="3055" y="2975"/>
                  </a:cubicBezTo>
                  <a:cubicBezTo>
                    <a:pt x="3045" y="2985"/>
                    <a:pt x="3035" y="2990"/>
                    <a:pt x="3030" y="3003"/>
                  </a:cubicBezTo>
                  <a:lnTo>
                    <a:pt x="3030" y="3003"/>
                  </a:lnTo>
                  <a:cubicBezTo>
                    <a:pt x="3045" y="2963"/>
                    <a:pt x="3060" y="2922"/>
                    <a:pt x="3081" y="2882"/>
                  </a:cubicBezTo>
                  <a:cubicBezTo>
                    <a:pt x="3174" y="2637"/>
                    <a:pt x="3268" y="2376"/>
                    <a:pt x="3346" y="2115"/>
                  </a:cubicBezTo>
                  <a:cubicBezTo>
                    <a:pt x="3451" y="2048"/>
                    <a:pt x="3539" y="1943"/>
                    <a:pt x="3618" y="1855"/>
                  </a:cubicBezTo>
                  <a:cubicBezTo>
                    <a:pt x="3722" y="1735"/>
                    <a:pt x="3816" y="1605"/>
                    <a:pt x="3894" y="1474"/>
                  </a:cubicBezTo>
                  <a:cubicBezTo>
                    <a:pt x="4050" y="1208"/>
                    <a:pt x="4154" y="917"/>
                    <a:pt x="4201" y="614"/>
                  </a:cubicBezTo>
                  <a:cubicBezTo>
                    <a:pt x="4217" y="463"/>
                    <a:pt x="4227" y="301"/>
                    <a:pt x="4154" y="161"/>
                  </a:cubicBezTo>
                  <a:cubicBezTo>
                    <a:pt x="4123" y="93"/>
                    <a:pt x="4071" y="30"/>
                    <a:pt x="3998" y="10"/>
                  </a:cubicBezTo>
                  <a:cubicBezTo>
                    <a:pt x="3979" y="3"/>
                    <a:pt x="3960" y="0"/>
                    <a:pt x="3941" y="0"/>
                  </a:cubicBezTo>
                  <a:close/>
                </a:path>
              </a:pathLst>
            </a:custGeom>
            <a:solidFill>
              <a:srgbClr val="F9D22D"/>
            </a:solidFill>
            <a:ln cap="flat" cmpd="sng" w="9525">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flipH="1">
              <a:off x="6526923" y="2372178"/>
              <a:ext cx="178092" cy="905237"/>
            </a:xfrm>
            <a:custGeom>
              <a:rect b="b" l="l" r="r" t="t"/>
              <a:pathLst>
                <a:path extrusionOk="0" h="6984" w="1374">
                  <a:moveTo>
                    <a:pt x="1283" y="1"/>
                  </a:moveTo>
                  <a:cubicBezTo>
                    <a:pt x="1263" y="1"/>
                    <a:pt x="1242" y="10"/>
                    <a:pt x="1226" y="32"/>
                  </a:cubicBezTo>
                  <a:cubicBezTo>
                    <a:pt x="694" y="793"/>
                    <a:pt x="345" y="1690"/>
                    <a:pt x="173" y="2602"/>
                  </a:cubicBezTo>
                  <a:cubicBezTo>
                    <a:pt x="1" y="3540"/>
                    <a:pt x="27" y="4499"/>
                    <a:pt x="241" y="5427"/>
                  </a:cubicBezTo>
                  <a:cubicBezTo>
                    <a:pt x="366" y="5953"/>
                    <a:pt x="548" y="6464"/>
                    <a:pt x="788" y="6944"/>
                  </a:cubicBezTo>
                  <a:cubicBezTo>
                    <a:pt x="803" y="6972"/>
                    <a:pt x="826" y="6984"/>
                    <a:pt x="848" y="6984"/>
                  </a:cubicBezTo>
                  <a:cubicBezTo>
                    <a:pt x="896" y="6984"/>
                    <a:pt x="943" y="6932"/>
                    <a:pt x="918" y="6876"/>
                  </a:cubicBezTo>
                  <a:cubicBezTo>
                    <a:pt x="496" y="6031"/>
                    <a:pt x="256" y="5109"/>
                    <a:pt x="215" y="4165"/>
                  </a:cubicBezTo>
                  <a:cubicBezTo>
                    <a:pt x="168" y="3243"/>
                    <a:pt x="319" y="2325"/>
                    <a:pt x="642" y="1471"/>
                  </a:cubicBezTo>
                  <a:cubicBezTo>
                    <a:pt x="819" y="991"/>
                    <a:pt x="1064" y="532"/>
                    <a:pt x="1340" y="100"/>
                  </a:cubicBezTo>
                  <a:cubicBezTo>
                    <a:pt x="1373" y="49"/>
                    <a:pt x="1330" y="1"/>
                    <a:pt x="1283" y="1"/>
                  </a:cubicBezTo>
                  <a:close/>
                </a:path>
              </a:pathLst>
            </a:custGeom>
            <a:solidFill>
              <a:srgbClr val="F9D22D"/>
            </a:solidFill>
            <a:ln cap="flat" cmpd="sng" w="9525">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flipH="1">
              <a:off x="6218437" y="2035699"/>
              <a:ext cx="672965" cy="628896"/>
            </a:xfrm>
            <a:custGeom>
              <a:rect b="b" l="l" r="r" t="t"/>
              <a:pathLst>
                <a:path extrusionOk="0" h="4852" w="5192">
                  <a:moveTo>
                    <a:pt x="2769" y="0"/>
                  </a:moveTo>
                  <a:cubicBezTo>
                    <a:pt x="2606" y="0"/>
                    <a:pt x="2474" y="121"/>
                    <a:pt x="2414" y="262"/>
                  </a:cubicBezTo>
                  <a:cubicBezTo>
                    <a:pt x="2351" y="434"/>
                    <a:pt x="2346" y="642"/>
                    <a:pt x="2346" y="825"/>
                  </a:cubicBezTo>
                  <a:cubicBezTo>
                    <a:pt x="2346" y="1023"/>
                    <a:pt x="2372" y="1221"/>
                    <a:pt x="2414" y="1414"/>
                  </a:cubicBezTo>
                  <a:cubicBezTo>
                    <a:pt x="2414" y="1429"/>
                    <a:pt x="2424" y="1434"/>
                    <a:pt x="2424" y="1450"/>
                  </a:cubicBezTo>
                  <a:cubicBezTo>
                    <a:pt x="2346" y="1304"/>
                    <a:pt x="2252" y="1163"/>
                    <a:pt x="2163" y="1023"/>
                  </a:cubicBezTo>
                  <a:cubicBezTo>
                    <a:pt x="2059" y="877"/>
                    <a:pt x="1944" y="731"/>
                    <a:pt x="1799" y="621"/>
                  </a:cubicBezTo>
                  <a:cubicBezTo>
                    <a:pt x="1662" y="525"/>
                    <a:pt x="1497" y="449"/>
                    <a:pt x="1330" y="449"/>
                  </a:cubicBezTo>
                  <a:cubicBezTo>
                    <a:pt x="1325" y="449"/>
                    <a:pt x="1319" y="449"/>
                    <a:pt x="1314" y="449"/>
                  </a:cubicBezTo>
                  <a:cubicBezTo>
                    <a:pt x="1152" y="460"/>
                    <a:pt x="1001" y="548"/>
                    <a:pt x="980" y="726"/>
                  </a:cubicBezTo>
                  <a:cubicBezTo>
                    <a:pt x="965" y="908"/>
                    <a:pt x="1084" y="1064"/>
                    <a:pt x="1199" y="1195"/>
                  </a:cubicBezTo>
                  <a:cubicBezTo>
                    <a:pt x="1329" y="1346"/>
                    <a:pt x="1475" y="1481"/>
                    <a:pt x="1627" y="1612"/>
                  </a:cubicBezTo>
                  <a:cubicBezTo>
                    <a:pt x="1861" y="1825"/>
                    <a:pt x="2096" y="2055"/>
                    <a:pt x="2330" y="2279"/>
                  </a:cubicBezTo>
                  <a:cubicBezTo>
                    <a:pt x="2137" y="2185"/>
                    <a:pt x="1934" y="2112"/>
                    <a:pt x="1731" y="2055"/>
                  </a:cubicBezTo>
                  <a:cubicBezTo>
                    <a:pt x="1538" y="2003"/>
                    <a:pt x="1340" y="1961"/>
                    <a:pt x="1137" y="1945"/>
                  </a:cubicBezTo>
                  <a:cubicBezTo>
                    <a:pt x="1019" y="1933"/>
                    <a:pt x="900" y="1922"/>
                    <a:pt x="780" y="1922"/>
                  </a:cubicBezTo>
                  <a:cubicBezTo>
                    <a:pt x="697" y="1922"/>
                    <a:pt x="615" y="1927"/>
                    <a:pt x="532" y="1940"/>
                  </a:cubicBezTo>
                  <a:cubicBezTo>
                    <a:pt x="350" y="1966"/>
                    <a:pt x="172" y="2034"/>
                    <a:pt x="84" y="2201"/>
                  </a:cubicBezTo>
                  <a:cubicBezTo>
                    <a:pt x="0" y="2347"/>
                    <a:pt x="26" y="2524"/>
                    <a:pt x="157" y="2633"/>
                  </a:cubicBezTo>
                  <a:cubicBezTo>
                    <a:pt x="297" y="2753"/>
                    <a:pt x="501" y="2784"/>
                    <a:pt x="678" y="2810"/>
                  </a:cubicBezTo>
                  <a:cubicBezTo>
                    <a:pt x="897" y="2842"/>
                    <a:pt x="1126" y="2857"/>
                    <a:pt x="1345" y="2868"/>
                  </a:cubicBezTo>
                  <a:cubicBezTo>
                    <a:pt x="1464" y="2876"/>
                    <a:pt x="1584" y="2881"/>
                    <a:pt x="1704" y="2881"/>
                  </a:cubicBezTo>
                  <a:cubicBezTo>
                    <a:pt x="1893" y="2881"/>
                    <a:pt x="2082" y="2868"/>
                    <a:pt x="2268" y="2837"/>
                  </a:cubicBezTo>
                  <a:lnTo>
                    <a:pt x="2268" y="2837"/>
                  </a:lnTo>
                  <a:cubicBezTo>
                    <a:pt x="2137" y="2904"/>
                    <a:pt x="2012" y="2972"/>
                    <a:pt x="1887" y="3050"/>
                  </a:cubicBezTo>
                  <a:cubicBezTo>
                    <a:pt x="1752" y="3139"/>
                    <a:pt x="1621" y="3227"/>
                    <a:pt x="1491" y="3326"/>
                  </a:cubicBezTo>
                  <a:cubicBezTo>
                    <a:pt x="1382" y="3415"/>
                    <a:pt x="1251" y="3509"/>
                    <a:pt x="1189" y="3644"/>
                  </a:cubicBezTo>
                  <a:cubicBezTo>
                    <a:pt x="1137" y="3754"/>
                    <a:pt x="1147" y="3895"/>
                    <a:pt x="1225" y="3988"/>
                  </a:cubicBezTo>
                  <a:cubicBezTo>
                    <a:pt x="1277" y="4052"/>
                    <a:pt x="1348" y="4077"/>
                    <a:pt x="1423" y="4077"/>
                  </a:cubicBezTo>
                  <a:cubicBezTo>
                    <a:pt x="1483" y="4077"/>
                    <a:pt x="1545" y="4061"/>
                    <a:pt x="1600" y="4035"/>
                  </a:cubicBezTo>
                  <a:cubicBezTo>
                    <a:pt x="1731" y="3973"/>
                    <a:pt x="1861" y="3869"/>
                    <a:pt x="1981" y="3780"/>
                  </a:cubicBezTo>
                  <a:cubicBezTo>
                    <a:pt x="2111" y="3691"/>
                    <a:pt x="2231" y="3587"/>
                    <a:pt x="2346" y="3478"/>
                  </a:cubicBezTo>
                  <a:cubicBezTo>
                    <a:pt x="2403" y="3415"/>
                    <a:pt x="2460" y="3353"/>
                    <a:pt x="2513" y="3285"/>
                  </a:cubicBezTo>
                  <a:lnTo>
                    <a:pt x="2513" y="3285"/>
                  </a:lnTo>
                  <a:cubicBezTo>
                    <a:pt x="2481" y="3405"/>
                    <a:pt x="2455" y="3519"/>
                    <a:pt x="2429" y="3639"/>
                  </a:cubicBezTo>
                  <a:cubicBezTo>
                    <a:pt x="2398" y="3806"/>
                    <a:pt x="2377" y="3983"/>
                    <a:pt x="2377" y="4155"/>
                  </a:cubicBezTo>
                  <a:cubicBezTo>
                    <a:pt x="2377" y="4301"/>
                    <a:pt x="2388" y="4468"/>
                    <a:pt x="2460" y="4603"/>
                  </a:cubicBezTo>
                  <a:cubicBezTo>
                    <a:pt x="2539" y="4751"/>
                    <a:pt x="2700" y="4852"/>
                    <a:pt x="2855" y="4852"/>
                  </a:cubicBezTo>
                  <a:cubicBezTo>
                    <a:pt x="2956" y="4852"/>
                    <a:pt x="3055" y="4809"/>
                    <a:pt x="3128" y="4708"/>
                  </a:cubicBezTo>
                  <a:cubicBezTo>
                    <a:pt x="3216" y="4577"/>
                    <a:pt x="3221" y="4405"/>
                    <a:pt x="3211" y="4254"/>
                  </a:cubicBezTo>
                  <a:cubicBezTo>
                    <a:pt x="3195" y="4082"/>
                    <a:pt x="3180" y="3905"/>
                    <a:pt x="3154" y="3728"/>
                  </a:cubicBezTo>
                  <a:cubicBezTo>
                    <a:pt x="3117" y="3530"/>
                    <a:pt x="3086" y="3326"/>
                    <a:pt x="3039" y="3128"/>
                  </a:cubicBezTo>
                  <a:cubicBezTo>
                    <a:pt x="3029" y="3081"/>
                    <a:pt x="3023" y="3040"/>
                    <a:pt x="3008" y="2993"/>
                  </a:cubicBezTo>
                  <a:lnTo>
                    <a:pt x="3008" y="2993"/>
                  </a:lnTo>
                  <a:cubicBezTo>
                    <a:pt x="3376" y="3328"/>
                    <a:pt x="3821" y="3591"/>
                    <a:pt x="4324" y="3591"/>
                  </a:cubicBezTo>
                  <a:cubicBezTo>
                    <a:pt x="4376" y="3591"/>
                    <a:pt x="4429" y="3588"/>
                    <a:pt x="4483" y="3582"/>
                  </a:cubicBezTo>
                  <a:cubicBezTo>
                    <a:pt x="4624" y="3561"/>
                    <a:pt x="4785" y="3535"/>
                    <a:pt x="4900" y="3436"/>
                  </a:cubicBezTo>
                  <a:cubicBezTo>
                    <a:pt x="5009" y="3337"/>
                    <a:pt x="5014" y="3181"/>
                    <a:pt x="4957" y="3050"/>
                  </a:cubicBezTo>
                  <a:cubicBezTo>
                    <a:pt x="4884" y="2915"/>
                    <a:pt x="4749" y="2837"/>
                    <a:pt x="4603" y="2790"/>
                  </a:cubicBezTo>
                  <a:cubicBezTo>
                    <a:pt x="4457" y="2737"/>
                    <a:pt x="4300" y="2711"/>
                    <a:pt x="4134" y="2685"/>
                  </a:cubicBezTo>
                  <a:cubicBezTo>
                    <a:pt x="4285" y="2675"/>
                    <a:pt x="4436" y="2654"/>
                    <a:pt x="4587" y="2623"/>
                  </a:cubicBezTo>
                  <a:cubicBezTo>
                    <a:pt x="4743" y="2581"/>
                    <a:pt x="4905" y="2539"/>
                    <a:pt x="5020" y="2420"/>
                  </a:cubicBezTo>
                  <a:cubicBezTo>
                    <a:pt x="5124" y="2320"/>
                    <a:pt x="5192" y="2180"/>
                    <a:pt x="5150" y="2034"/>
                  </a:cubicBezTo>
                  <a:cubicBezTo>
                    <a:pt x="5115" y="1892"/>
                    <a:pt x="4996" y="1815"/>
                    <a:pt x="4851" y="1815"/>
                  </a:cubicBezTo>
                  <a:cubicBezTo>
                    <a:pt x="4847" y="1815"/>
                    <a:pt x="4842" y="1815"/>
                    <a:pt x="4837" y="1815"/>
                  </a:cubicBezTo>
                  <a:cubicBezTo>
                    <a:pt x="4504" y="1825"/>
                    <a:pt x="4170" y="1919"/>
                    <a:pt x="3852" y="2039"/>
                  </a:cubicBezTo>
                  <a:cubicBezTo>
                    <a:pt x="3769" y="2076"/>
                    <a:pt x="3691" y="2107"/>
                    <a:pt x="3612" y="2143"/>
                  </a:cubicBezTo>
                  <a:cubicBezTo>
                    <a:pt x="3638" y="2117"/>
                    <a:pt x="3664" y="2102"/>
                    <a:pt x="3701" y="2076"/>
                  </a:cubicBezTo>
                  <a:cubicBezTo>
                    <a:pt x="3993" y="1820"/>
                    <a:pt x="4259" y="1539"/>
                    <a:pt x="4483" y="1226"/>
                  </a:cubicBezTo>
                  <a:cubicBezTo>
                    <a:pt x="4587" y="1085"/>
                    <a:pt x="4691" y="903"/>
                    <a:pt x="4603" y="720"/>
                  </a:cubicBezTo>
                  <a:cubicBezTo>
                    <a:pt x="4552" y="608"/>
                    <a:pt x="4435" y="556"/>
                    <a:pt x="4320" y="556"/>
                  </a:cubicBezTo>
                  <a:cubicBezTo>
                    <a:pt x="4270" y="556"/>
                    <a:pt x="4220" y="566"/>
                    <a:pt x="4175" y="585"/>
                  </a:cubicBezTo>
                  <a:cubicBezTo>
                    <a:pt x="3993" y="653"/>
                    <a:pt x="3852" y="825"/>
                    <a:pt x="3722" y="960"/>
                  </a:cubicBezTo>
                  <a:cubicBezTo>
                    <a:pt x="3581" y="1111"/>
                    <a:pt x="3451" y="1273"/>
                    <a:pt x="3326" y="1445"/>
                  </a:cubicBezTo>
                  <a:cubicBezTo>
                    <a:pt x="3190" y="1632"/>
                    <a:pt x="3060" y="1825"/>
                    <a:pt x="2940" y="2034"/>
                  </a:cubicBezTo>
                  <a:cubicBezTo>
                    <a:pt x="2930" y="2060"/>
                    <a:pt x="2919" y="2081"/>
                    <a:pt x="2904" y="2107"/>
                  </a:cubicBezTo>
                  <a:cubicBezTo>
                    <a:pt x="2950" y="1919"/>
                    <a:pt x="3008" y="1731"/>
                    <a:pt x="3055" y="1533"/>
                  </a:cubicBezTo>
                  <a:cubicBezTo>
                    <a:pt x="3143" y="1148"/>
                    <a:pt x="3143" y="746"/>
                    <a:pt x="3060" y="355"/>
                  </a:cubicBezTo>
                  <a:cubicBezTo>
                    <a:pt x="3018" y="199"/>
                    <a:pt x="2982" y="17"/>
                    <a:pt x="2789" y="1"/>
                  </a:cubicBezTo>
                  <a:cubicBezTo>
                    <a:pt x="2782" y="1"/>
                    <a:pt x="2775" y="0"/>
                    <a:pt x="2769" y="0"/>
                  </a:cubicBezTo>
                  <a:close/>
                </a:path>
              </a:pathLst>
            </a:custGeom>
            <a:solidFill>
              <a:srgbClr val="5DC1B9"/>
            </a:solidFill>
            <a:ln cap="flat" cmpd="sng" w="9525">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flipH="1">
              <a:off x="6316427" y="2166998"/>
              <a:ext cx="417622" cy="421640"/>
            </a:xfrm>
            <a:custGeom>
              <a:rect b="b" l="l" r="r" t="t"/>
              <a:pathLst>
                <a:path extrusionOk="0" h="3253" w="3222">
                  <a:moveTo>
                    <a:pt x="1464" y="0"/>
                  </a:moveTo>
                  <a:cubicBezTo>
                    <a:pt x="1409" y="0"/>
                    <a:pt x="1359" y="32"/>
                    <a:pt x="1325" y="77"/>
                  </a:cubicBezTo>
                  <a:cubicBezTo>
                    <a:pt x="1273" y="161"/>
                    <a:pt x="1293" y="260"/>
                    <a:pt x="1304" y="354"/>
                  </a:cubicBezTo>
                  <a:lnTo>
                    <a:pt x="1351" y="698"/>
                  </a:lnTo>
                  <a:cubicBezTo>
                    <a:pt x="1361" y="807"/>
                    <a:pt x="1377" y="911"/>
                    <a:pt x="1398" y="1016"/>
                  </a:cubicBezTo>
                  <a:cubicBezTo>
                    <a:pt x="1382" y="990"/>
                    <a:pt x="1372" y="969"/>
                    <a:pt x="1356" y="943"/>
                  </a:cubicBezTo>
                  <a:cubicBezTo>
                    <a:pt x="1267" y="771"/>
                    <a:pt x="1163" y="593"/>
                    <a:pt x="1038" y="437"/>
                  </a:cubicBezTo>
                  <a:cubicBezTo>
                    <a:pt x="999" y="389"/>
                    <a:pt x="941" y="337"/>
                    <a:pt x="874" y="337"/>
                  </a:cubicBezTo>
                  <a:cubicBezTo>
                    <a:pt x="861" y="337"/>
                    <a:pt x="848" y="339"/>
                    <a:pt x="835" y="343"/>
                  </a:cubicBezTo>
                  <a:cubicBezTo>
                    <a:pt x="762" y="364"/>
                    <a:pt x="725" y="437"/>
                    <a:pt x="720" y="510"/>
                  </a:cubicBezTo>
                  <a:cubicBezTo>
                    <a:pt x="710" y="593"/>
                    <a:pt x="762" y="666"/>
                    <a:pt x="814" y="729"/>
                  </a:cubicBezTo>
                  <a:lnTo>
                    <a:pt x="1033" y="984"/>
                  </a:lnTo>
                  <a:cubicBezTo>
                    <a:pt x="1111" y="1073"/>
                    <a:pt x="1179" y="1167"/>
                    <a:pt x="1257" y="1255"/>
                  </a:cubicBezTo>
                  <a:cubicBezTo>
                    <a:pt x="1309" y="1323"/>
                    <a:pt x="1372" y="1396"/>
                    <a:pt x="1429" y="1459"/>
                  </a:cubicBezTo>
                  <a:cubicBezTo>
                    <a:pt x="1267" y="1380"/>
                    <a:pt x="1085" y="1328"/>
                    <a:pt x="908" y="1292"/>
                  </a:cubicBezTo>
                  <a:cubicBezTo>
                    <a:pt x="704" y="1240"/>
                    <a:pt x="491" y="1193"/>
                    <a:pt x="282" y="1188"/>
                  </a:cubicBezTo>
                  <a:cubicBezTo>
                    <a:pt x="271" y="1186"/>
                    <a:pt x="259" y="1185"/>
                    <a:pt x="247" y="1185"/>
                  </a:cubicBezTo>
                  <a:cubicBezTo>
                    <a:pt x="172" y="1185"/>
                    <a:pt x="93" y="1214"/>
                    <a:pt x="48" y="1281"/>
                  </a:cubicBezTo>
                  <a:cubicBezTo>
                    <a:pt x="1" y="1354"/>
                    <a:pt x="16" y="1448"/>
                    <a:pt x="74" y="1506"/>
                  </a:cubicBezTo>
                  <a:cubicBezTo>
                    <a:pt x="136" y="1568"/>
                    <a:pt x="235" y="1579"/>
                    <a:pt x="329" y="1589"/>
                  </a:cubicBezTo>
                  <a:cubicBezTo>
                    <a:pt x="439" y="1605"/>
                    <a:pt x="548" y="1615"/>
                    <a:pt x="668" y="1631"/>
                  </a:cubicBezTo>
                  <a:cubicBezTo>
                    <a:pt x="844" y="1642"/>
                    <a:pt x="1026" y="1650"/>
                    <a:pt x="1206" y="1650"/>
                  </a:cubicBezTo>
                  <a:cubicBezTo>
                    <a:pt x="1276" y="1650"/>
                    <a:pt x="1345" y="1649"/>
                    <a:pt x="1413" y="1646"/>
                  </a:cubicBezTo>
                  <a:lnTo>
                    <a:pt x="1413" y="1646"/>
                  </a:lnTo>
                  <a:cubicBezTo>
                    <a:pt x="1257" y="1771"/>
                    <a:pt x="1095" y="1896"/>
                    <a:pt x="939" y="2011"/>
                  </a:cubicBezTo>
                  <a:cubicBezTo>
                    <a:pt x="850" y="2084"/>
                    <a:pt x="751" y="2157"/>
                    <a:pt x="657" y="2230"/>
                  </a:cubicBezTo>
                  <a:cubicBezTo>
                    <a:pt x="590" y="2287"/>
                    <a:pt x="485" y="2345"/>
                    <a:pt x="449" y="2439"/>
                  </a:cubicBezTo>
                  <a:cubicBezTo>
                    <a:pt x="418" y="2522"/>
                    <a:pt x="449" y="2626"/>
                    <a:pt x="543" y="2652"/>
                  </a:cubicBezTo>
                  <a:cubicBezTo>
                    <a:pt x="562" y="2658"/>
                    <a:pt x="580" y="2661"/>
                    <a:pt x="598" y="2661"/>
                  </a:cubicBezTo>
                  <a:cubicBezTo>
                    <a:pt x="678" y="2661"/>
                    <a:pt x="745" y="2610"/>
                    <a:pt x="809" y="2558"/>
                  </a:cubicBezTo>
                  <a:cubicBezTo>
                    <a:pt x="981" y="2428"/>
                    <a:pt x="1137" y="2287"/>
                    <a:pt x="1283" y="2136"/>
                  </a:cubicBezTo>
                  <a:cubicBezTo>
                    <a:pt x="1330" y="2089"/>
                    <a:pt x="1372" y="2048"/>
                    <a:pt x="1413" y="1996"/>
                  </a:cubicBezTo>
                  <a:lnTo>
                    <a:pt x="1413" y="1996"/>
                  </a:lnTo>
                  <a:cubicBezTo>
                    <a:pt x="1413" y="2027"/>
                    <a:pt x="1408" y="2058"/>
                    <a:pt x="1408" y="2089"/>
                  </a:cubicBezTo>
                  <a:cubicBezTo>
                    <a:pt x="1398" y="2246"/>
                    <a:pt x="1387" y="2402"/>
                    <a:pt x="1387" y="2558"/>
                  </a:cubicBezTo>
                  <a:cubicBezTo>
                    <a:pt x="1387" y="2704"/>
                    <a:pt x="1387" y="2856"/>
                    <a:pt x="1413" y="2996"/>
                  </a:cubicBezTo>
                  <a:cubicBezTo>
                    <a:pt x="1439" y="3116"/>
                    <a:pt x="1512" y="3226"/>
                    <a:pt x="1632" y="3252"/>
                  </a:cubicBezTo>
                  <a:cubicBezTo>
                    <a:pt x="1635" y="3252"/>
                    <a:pt x="1638" y="3252"/>
                    <a:pt x="1642" y="3252"/>
                  </a:cubicBezTo>
                  <a:cubicBezTo>
                    <a:pt x="1676" y="3252"/>
                    <a:pt x="1710" y="3228"/>
                    <a:pt x="1710" y="3194"/>
                  </a:cubicBezTo>
                  <a:cubicBezTo>
                    <a:pt x="1736" y="2684"/>
                    <a:pt x="1716" y="2178"/>
                    <a:pt x="1643" y="1672"/>
                  </a:cubicBezTo>
                  <a:lnTo>
                    <a:pt x="1643" y="1672"/>
                  </a:lnTo>
                  <a:cubicBezTo>
                    <a:pt x="1695" y="1714"/>
                    <a:pt x="1752" y="1745"/>
                    <a:pt x="1815" y="1777"/>
                  </a:cubicBezTo>
                  <a:cubicBezTo>
                    <a:pt x="1908" y="1839"/>
                    <a:pt x="2013" y="1891"/>
                    <a:pt x="2117" y="1933"/>
                  </a:cubicBezTo>
                  <a:cubicBezTo>
                    <a:pt x="2325" y="2032"/>
                    <a:pt x="2544" y="2110"/>
                    <a:pt x="2758" y="2178"/>
                  </a:cubicBezTo>
                  <a:cubicBezTo>
                    <a:pt x="2833" y="2198"/>
                    <a:pt x="2917" y="2232"/>
                    <a:pt x="2998" y="2232"/>
                  </a:cubicBezTo>
                  <a:cubicBezTo>
                    <a:pt x="3024" y="2232"/>
                    <a:pt x="3050" y="2229"/>
                    <a:pt x="3076" y="2220"/>
                  </a:cubicBezTo>
                  <a:cubicBezTo>
                    <a:pt x="3175" y="2183"/>
                    <a:pt x="3222" y="2084"/>
                    <a:pt x="3180" y="1996"/>
                  </a:cubicBezTo>
                  <a:cubicBezTo>
                    <a:pt x="3139" y="1896"/>
                    <a:pt x="3024" y="1870"/>
                    <a:pt x="2930" y="1850"/>
                  </a:cubicBezTo>
                  <a:cubicBezTo>
                    <a:pt x="2800" y="1818"/>
                    <a:pt x="2669" y="1792"/>
                    <a:pt x="2544" y="1761"/>
                  </a:cubicBezTo>
                  <a:cubicBezTo>
                    <a:pt x="2424" y="1730"/>
                    <a:pt x="2315" y="1709"/>
                    <a:pt x="2200" y="1672"/>
                  </a:cubicBezTo>
                  <a:cubicBezTo>
                    <a:pt x="2362" y="1667"/>
                    <a:pt x="2529" y="1646"/>
                    <a:pt x="2695" y="1610"/>
                  </a:cubicBezTo>
                  <a:cubicBezTo>
                    <a:pt x="2774" y="1589"/>
                    <a:pt x="2836" y="1542"/>
                    <a:pt x="2862" y="1464"/>
                  </a:cubicBezTo>
                  <a:cubicBezTo>
                    <a:pt x="2883" y="1396"/>
                    <a:pt x="2836" y="1323"/>
                    <a:pt x="2774" y="1287"/>
                  </a:cubicBezTo>
                  <a:cubicBezTo>
                    <a:pt x="2744" y="1276"/>
                    <a:pt x="2714" y="1272"/>
                    <a:pt x="2684" y="1272"/>
                  </a:cubicBezTo>
                  <a:cubicBezTo>
                    <a:pt x="2623" y="1272"/>
                    <a:pt x="2562" y="1288"/>
                    <a:pt x="2503" y="1302"/>
                  </a:cubicBezTo>
                  <a:lnTo>
                    <a:pt x="2211" y="1360"/>
                  </a:lnTo>
                  <a:cubicBezTo>
                    <a:pt x="2101" y="1386"/>
                    <a:pt x="1992" y="1412"/>
                    <a:pt x="1877" y="1448"/>
                  </a:cubicBezTo>
                  <a:cubicBezTo>
                    <a:pt x="1841" y="1459"/>
                    <a:pt x="1799" y="1464"/>
                    <a:pt x="1757" y="1479"/>
                  </a:cubicBezTo>
                  <a:cubicBezTo>
                    <a:pt x="1799" y="1438"/>
                    <a:pt x="1851" y="1407"/>
                    <a:pt x="1898" y="1370"/>
                  </a:cubicBezTo>
                  <a:cubicBezTo>
                    <a:pt x="2002" y="1287"/>
                    <a:pt x="2106" y="1208"/>
                    <a:pt x="2206" y="1141"/>
                  </a:cubicBezTo>
                  <a:cubicBezTo>
                    <a:pt x="2372" y="1016"/>
                    <a:pt x="2565" y="891"/>
                    <a:pt x="2675" y="708"/>
                  </a:cubicBezTo>
                  <a:cubicBezTo>
                    <a:pt x="2722" y="640"/>
                    <a:pt x="2774" y="541"/>
                    <a:pt x="2748" y="447"/>
                  </a:cubicBezTo>
                  <a:cubicBezTo>
                    <a:pt x="2726" y="373"/>
                    <a:pt x="2653" y="339"/>
                    <a:pt x="2581" y="339"/>
                  </a:cubicBezTo>
                  <a:cubicBezTo>
                    <a:pt x="2567" y="339"/>
                    <a:pt x="2553" y="341"/>
                    <a:pt x="2539" y="343"/>
                  </a:cubicBezTo>
                  <a:cubicBezTo>
                    <a:pt x="2440" y="369"/>
                    <a:pt x="2367" y="474"/>
                    <a:pt x="2305" y="552"/>
                  </a:cubicBezTo>
                  <a:cubicBezTo>
                    <a:pt x="2216" y="651"/>
                    <a:pt x="2138" y="750"/>
                    <a:pt x="2054" y="849"/>
                  </a:cubicBezTo>
                  <a:cubicBezTo>
                    <a:pt x="1966" y="958"/>
                    <a:pt x="1872" y="1068"/>
                    <a:pt x="1783" y="1172"/>
                  </a:cubicBezTo>
                  <a:cubicBezTo>
                    <a:pt x="1716" y="1250"/>
                    <a:pt x="1643" y="1328"/>
                    <a:pt x="1580" y="1412"/>
                  </a:cubicBezTo>
                  <a:cubicBezTo>
                    <a:pt x="1585" y="1375"/>
                    <a:pt x="1585" y="1271"/>
                    <a:pt x="1590" y="1203"/>
                  </a:cubicBezTo>
                  <a:cubicBezTo>
                    <a:pt x="1601" y="1089"/>
                    <a:pt x="1611" y="979"/>
                    <a:pt x="1617" y="859"/>
                  </a:cubicBezTo>
                  <a:cubicBezTo>
                    <a:pt x="1627" y="745"/>
                    <a:pt x="1637" y="630"/>
                    <a:pt x="1643" y="515"/>
                  </a:cubicBezTo>
                  <a:cubicBezTo>
                    <a:pt x="1653" y="416"/>
                    <a:pt x="1669" y="307"/>
                    <a:pt x="1658" y="208"/>
                  </a:cubicBezTo>
                  <a:cubicBezTo>
                    <a:pt x="1648" y="124"/>
                    <a:pt x="1606" y="46"/>
                    <a:pt x="1528" y="15"/>
                  </a:cubicBezTo>
                  <a:cubicBezTo>
                    <a:pt x="1506" y="5"/>
                    <a:pt x="1485" y="0"/>
                    <a:pt x="1464" y="0"/>
                  </a:cubicBezTo>
                  <a:close/>
                </a:path>
              </a:pathLst>
            </a:custGeom>
            <a:solidFill>
              <a:srgbClr val="FF9FAB"/>
            </a:solidFill>
            <a:ln cap="flat" cmpd="sng" w="9525">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flipH="1">
              <a:off x="6404826" y="2214178"/>
              <a:ext cx="133893" cy="162927"/>
            </a:xfrm>
            <a:custGeom>
              <a:rect b="b" l="l" r="r" t="t"/>
              <a:pathLst>
                <a:path extrusionOk="0" fill="none" h="1257" w="1033">
                  <a:moveTo>
                    <a:pt x="0" y="1256"/>
                  </a:moveTo>
                  <a:cubicBezTo>
                    <a:pt x="443" y="980"/>
                    <a:pt x="740" y="438"/>
                    <a:pt x="1032" y="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flipH="1">
              <a:off x="6290764" y="2358050"/>
              <a:ext cx="247955" cy="32534"/>
            </a:xfrm>
            <a:custGeom>
              <a:rect b="b" l="l" r="r" t="t"/>
              <a:pathLst>
                <a:path extrusionOk="0" fill="none" h="251" w="1913">
                  <a:moveTo>
                    <a:pt x="0" y="146"/>
                  </a:moveTo>
                  <a:cubicBezTo>
                    <a:pt x="631" y="0"/>
                    <a:pt x="1303" y="37"/>
                    <a:pt x="1913" y="25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flipH="1">
              <a:off x="6319020" y="2220140"/>
              <a:ext cx="219699" cy="156965"/>
            </a:xfrm>
            <a:custGeom>
              <a:rect b="b" l="l" r="r" t="t"/>
              <a:pathLst>
                <a:path extrusionOk="0" fill="none" h="1211" w="1695">
                  <a:moveTo>
                    <a:pt x="0" y="1210"/>
                  </a:moveTo>
                  <a:cubicBezTo>
                    <a:pt x="641" y="924"/>
                    <a:pt x="1199" y="496"/>
                    <a:pt x="1694" y="1"/>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flipH="1">
              <a:off x="6295431" y="2196550"/>
              <a:ext cx="47439" cy="47439"/>
            </a:xfrm>
            <a:custGeom>
              <a:rect b="b" l="l" r="r" t="t"/>
              <a:pathLst>
                <a:path extrusionOk="0" h="366" w="366">
                  <a:moveTo>
                    <a:pt x="183" y="1"/>
                  </a:moveTo>
                  <a:cubicBezTo>
                    <a:pt x="84" y="1"/>
                    <a:pt x="1" y="79"/>
                    <a:pt x="1" y="183"/>
                  </a:cubicBezTo>
                  <a:cubicBezTo>
                    <a:pt x="1" y="282"/>
                    <a:pt x="84" y="365"/>
                    <a:pt x="183" y="365"/>
                  </a:cubicBezTo>
                  <a:cubicBezTo>
                    <a:pt x="282" y="365"/>
                    <a:pt x="365" y="282"/>
                    <a:pt x="365" y="183"/>
                  </a:cubicBezTo>
                  <a:cubicBezTo>
                    <a:pt x="365" y="79"/>
                    <a:pt x="282" y="1"/>
                    <a:pt x="183" y="1"/>
                  </a:cubicBezTo>
                  <a:close/>
                </a:path>
              </a:pathLst>
            </a:custGeom>
            <a:solidFill>
              <a:srgbClr val="374083"/>
            </a:solidFill>
            <a:ln cap="flat" cmpd="sng" w="170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flipH="1">
              <a:off x="6381236" y="2189810"/>
              <a:ext cx="47439" cy="47439"/>
            </a:xfrm>
            <a:custGeom>
              <a:rect b="b" l="l" r="r" t="t"/>
              <a:pathLst>
                <a:path extrusionOk="0" h="366" w="366">
                  <a:moveTo>
                    <a:pt x="183" y="0"/>
                  </a:moveTo>
                  <a:cubicBezTo>
                    <a:pt x="84" y="0"/>
                    <a:pt x="1" y="79"/>
                    <a:pt x="1" y="183"/>
                  </a:cubicBezTo>
                  <a:cubicBezTo>
                    <a:pt x="1" y="287"/>
                    <a:pt x="84" y="365"/>
                    <a:pt x="183" y="365"/>
                  </a:cubicBezTo>
                  <a:cubicBezTo>
                    <a:pt x="277" y="365"/>
                    <a:pt x="366" y="287"/>
                    <a:pt x="366" y="183"/>
                  </a:cubicBezTo>
                  <a:cubicBezTo>
                    <a:pt x="366" y="84"/>
                    <a:pt x="277" y="0"/>
                    <a:pt x="183" y="0"/>
                  </a:cubicBezTo>
                  <a:close/>
                </a:path>
              </a:pathLst>
            </a:custGeom>
            <a:solidFill>
              <a:srgbClr val="374083"/>
            </a:solidFill>
            <a:ln cap="flat" cmpd="sng" w="170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flipH="1">
              <a:off x="6267045" y="2366864"/>
              <a:ext cx="47439" cy="47310"/>
            </a:xfrm>
            <a:custGeom>
              <a:rect b="b" l="l" r="r" t="t"/>
              <a:pathLst>
                <a:path extrusionOk="0" h="365" w="366">
                  <a:moveTo>
                    <a:pt x="183" y="0"/>
                  </a:moveTo>
                  <a:cubicBezTo>
                    <a:pt x="84" y="0"/>
                    <a:pt x="1" y="83"/>
                    <a:pt x="1" y="182"/>
                  </a:cubicBezTo>
                  <a:cubicBezTo>
                    <a:pt x="1" y="287"/>
                    <a:pt x="84" y="365"/>
                    <a:pt x="183" y="365"/>
                  </a:cubicBezTo>
                  <a:cubicBezTo>
                    <a:pt x="287" y="365"/>
                    <a:pt x="365" y="287"/>
                    <a:pt x="365" y="182"/>
                  </a:cubicBezTo>
                  <a:cubicBezTo>
                    <a:pt x="365" y="83"/>
                    <a:pt x="287" y="0"/>
                    <a:pt x="183" y="0"/>
                  </a:cubicBezTo>
                  <a:close/>
                </a:path>
              </a:pathLst>
            </a:custGeom>
            <a:solidFill>
              <a:srgbClr val="374083"/>
            </a:solidFill>
            <a:ln cap="flat" cmpd="sng" w="170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flipH="1">
              <a:off x="6831256" y="1815743"/>
              <a:ext cx="989098" cy="1605681"/>
            </a:xfrm>
            <a:custGeom>
              <a:rect b="b" l="l" r="r" t="t"/>
              <a:pathLst>
                <a:path extrusionOk="0" h="12388" w="7631">
                  <a:moveTo>
                    <a:pt x="1442" y="0"/>
                  </a:moveTo>
                  <a:cubicBezTo>
                    <a:pt x="1426" y="0"/>
                    <a:pt x="1409" y="1"/>
                    <a:pt x="1392" y="4"/>
                  </a:cubicBezTo>
                  <a:cubicBezTo>
                    <a:pt x="1251" y="30"/>
                    <a:pt x="1173" y="140"/>
                    <a:pt x="1137" y="280"/>
                  </a:cubicBezTo>
                  <a:cubicBezTo>
                    <a:pt x="1074" y="567"/>
                    <a:pt x="1079" y="869"/>
                    <a:pt x="1132" y="1166"/>
                  </a:cubicBezTo>
                  <a:cubicBezTo>
                    <a:pt x="1189" y="1495"/>
                    <a:pt x="1314" y="1818"/>
                    <a:pt x="1496" y="2094"/>
                  </a:cubicBezTo>
                  <a:lnTo>
                    <a:pt x="1517" y="2115"/>
                  </a:lnTo>
                  <a:cubicBezTo>
                    <a:pt x="1622" y="2548"/>
                    <a:pt x="1783" y="2970"/>
                    <a:pt x="1981" y="3366"/>
                  </a:cubicBezTo>
                  <a:cubicBezTo>
                    <a:pt x="2075" y="3564"/>
                    <a:pt x="2190" y="3757"/>
                    <a:pt x="2299" y="3945"/>
                  </a:cubicBezTo>
                  <a:cubicBezTo>
                    <a:pt x="2012" y="3762"/>
                    <a:pt x="1721" y="3580"/>
                    <a:pt x="1423" y="3413"/>
                  </a:cubicBezTo>
                  <a:cubicBezTo>
                    <a:pt x="1128" y="3243"/>
                    <a:pt x="796" y="3029"/>
                    <a:pt x="445" y="3029"/>
                  </a:cubicBezTo>
                  <a:cubicBezTo>
                    <a:pt x="419" y="3029"/>
                    <a:pt x="392" y="3030"/>
                    <a:pt x="365" y="3032"/>
                  </a:cubicBezTo>
                  <a:cubicBezTo>
                    <a:pt x="219" y="3048"/>
                    <a:pt x="27" y="3105"/>
                    <a:pt x="6" y="3283"/>
                  </a:cubicBezTo>
                  <a:cubicBezTo>
                    <a:pt x="1" y="3366"/>
                    <a:pt x="53" y="3444"/>
                    <a:pt x="105" y="3512"/>
                  </a:cubicBezTo>
                  <a:cubicBezTo>
                    <a:pt x="157" y="3574"/>
                    <a:pt x="214" y="3632"/>
                    <a:pt x="277" y="3684"/>
                  </a:cubicBezTo>
                  <a:cubicBezTo>
                    <a:pt x="558" y="3908"/>
                    <a:pt x="913" y="4007"/>
                    <a:pt x="1257" y="4059"/>
                  </a:cubicBezTo>
                  <a:cubicBezTo>
                    <a:pt x="1470" y="4090"/>
                    <a:pt x="1694" y="4111"/>
                    <a:pt x="1908" y="4143"/>
                  </a:cubicBezTo>
                  <a:cubicBezTo>
                    <a:pt x="2117" y="4174"/>
                    <a:pt x="2320" y="4226"/>
                    <a:pt x="2518" y="4294"/>
                  </a:cubicBezTo>
                  <a:cubicBezTo>
                    <a:pt x="2799" y="4711"/>
                    <a:pt x="3117" y="5102"/>
                    <a:pt x="3446" y="5482"/>
                  </a:cubicBezTo>
                  <a:cubicBezTo>
                    <a:pt x="3456" y="5503"/>
                    <a:pt x="3472" y="5519"/>
                    <a:pt x="3493" y="5534"/>
                  </a:cubicBezTo>
                  <a:cubicBezTo>
                    <a:pt x="3289" y="5388"/>
                    <a:pt x="3076" y="5242"/>
                    <a:pt x="2852" y="5117"/>
                  </a:cubicBezTo>
                  <a:cubicBezTo>
                    <a:pt x="2685" y="5029"/>
                    <a:pt x="2508" y="4945"/>
                    <a:pt x="2325" y="4878"/>
                  </a:cubicBezTo>
                  <a:cubicBezTo>
                    <a:pt x="2166" y="4826"/>
                    <a:pt x="1985" y="4766"/>
                    <a:pt x="1810" y="4766"/>
                  </a:cubicBezTo>
                  <a:cubicBezTo>
                    <a:pt x="1790" y="4766"/>
                    <a:pt x="1771" y="4767"/>
                    <a:pt x="1752" y="4768"/>
                  </a:cubicBezTo>
                  <a:cubicBezTo>
                    <a:pt x="1590" y="4773"/>
                    <a:pt x="1413" y="4851"/>
                    <a:pt x="1340" y="5008"/>
                  </a:cubicBezTo>
                  <a:cubicBezTo>
                    <a:pt x="1278" y="5159"/>
                    <a:pt x="1319" y="5326"/>
                    <a:pt x="1418" y="5446"/>
                  </a:cubicBezTo>
                  <a:cubicBezTo>
                    <a:pt x="1522" y="5576"/>
                    <a:pt x="1700" y="5639"/>
                    <a:pt x="1861" y="5675"/>
                  </a:cubicBezTo>
                  <a:cubicBezTo>
                    <a:pt x="2065" y="5711"/>
                    <a:pt x="2273" y="5717"/>
                    <a:pt x="2482" y="5727"/>
                  </a:cubicBezTo>
                  <a:cubicBezTo>
                    <a:pt x="2945" y="5743"/>
                    <a:pt x="3399" y="5831"/>
                    <a:pt x="3842" y="5967"/>
                  </a:cubicBezTo>
                  <a:cubicBezTo>
                    <a:pt x="3850" y="5969"/>
                    <a:pt x="3855" y="5971"/>
                    <a:pt x="3860" y="5971"/>
                  </a:cubicBezTo>
                  <a:cubicBezTo>
                    <a:pt x="3864" y="5971"/>
                    <a:pt x="3868" y="5969"/>
                    <a:pt x="3873" y="5967"/>
                  </a:cubicBezTo>
                  <a:cubicBezTo>
                    <a:pt x="4316" y="6472"/>
                    <a:pt x="4770" y="6983"/>
                    <a:pt x="5171" y="7515"/>
                  </a:cubicBezTo>
                  <a:lnTo>
                    <a:pt x="5385" y="7812"/>
                  </a:lnTo>
                  <a:cubicBezTo>
                    <a:pt x="5166" y="7661"/>
                    <a:pt x="4936" y="7536"/>
                    <a:pt x="4697" y="7421"/>
                  </a:cubicBezTo>
                  <a:cubicBezTo>
                    <a:pt x="4362" y="7254"/>
                    <a:pt x="3993" y="7071"/>
                    <a:pt x="3608" y="7071"/>
                  </a:cubicBezTo>
                  <a:cubicBezTo>
                    <a:pt x="3597" y="7071"/>
                    <a:pt x="3587" y="7072"/>
                    <a:pt x="3576" y="7072"/>
                  </a:cubicBezTo>
                  <a:cubicBezTo>
                    <a:pt x="3420" y="7072"/>
                    <a:pt x="3206" y="7108"/>
                    <a:pt x="3128" y="7265"/>
                  </a:cubicBezTo>
                  <a:cubicBezTo>
                    <a:pt x="3050" y="7421"/>
                    <a:pt x="3133" y="7604"/>
                    <a:pt x="3248" y="7708"/>
                  </a:cubicBezTo>
                  <a:cubicBezTo>
                    <a:pt x="3373" y="7817"/>
                    <a:pt x="3545" y="7880"/>
                    <a:pt x="3706" y="7927"/>
                  </a:cubicBezTo>
                  <a:cubicBezTo>
                    <a:pt x="3894" y="7979"/>
                    <a:pt x="4092" y="8010"/>
                    <a:pt x="4280" y="8036"/>
                  </a:cubicBezTo>
                  <a:cubicBezTo>
                    <a:pt x="4723" y="8099"/>
                    <a:pt x="5166" y="8109"/>
                    <a:pt x="5604" y="8213"/>
                  </a:cubicBezTo>
                  <a:cubicBezTo>
                    <a:pt x="5608" y="8215"/>
                    <a:pt x="5612" y="8215"/>
                    <a:pt x="5617" y="8215"/>
                  </a:cubicBezTo>
                  <a:cubicBezTo>
                    <a:pt x="5630" y="8215"/>
                    <a:pt x="5644" y="8211"/>
                    <a:pt x="5656" y="8203"/>
                  </a:cubicBezTo>
                  <a:cubicBezTo>
                    <a:pt x="5958" y="8672"/>
                    <a:pt x="6240" y="9157"/>
                    <a:pt x="6490" y="9662"/>
                  </a:cubicBezTo>
                  <a:cubicBezTo>
                    <a:pt x="6557" y="9808"/>
                    <a:pt x="6630" y="9960"/>
                    <a:pt x="6698" y="10111"/>
                  </a:cubicBezTo>
                  <a:cubicBezTo>
                    <a:pt x="6620" y="10053"/>
                    <a:pt x="6542" y="9991"/>
                    <a:pt x="6464" y="9928"/>
                  </a:cubicBezTo>
                  <a:cubicBezTo>
                    <a:pt x="6344" y="9824"/>
                    <a:pt x="6245" y="9704"/>
                    <a:pt x="6135" y="9600"/>
                  </a:cubicBezTo>
                  <a:cubicBezTo>
                    <a:pt x="6021" y="9490"/>
                    <a:pt x="5896" y="9407"/>
                    <a:pt x="5750" y="9334"/>
                  </a:cubicBezTo>
                  <a:cubicBezTo>
                    <a:pt x="5609" y="9261"/>
                    <a:pt x="5458" y="9183"/>
                    <a:pt x="5296" y="9167"/>
                  </a:cubicBezTo>
                  <a:cubicBezTo>
                    <a:pt x="5278" y="9165"/>
                    <a:pt x="5261" y="9164"/>
                    <a:pt x="5242" y="9164"/>
                  </a:cubicBezTo>
                  <a:cubicBezTo>
                    <a:pt x="5128" y="9164"/>
                    <a:pt x="5009" y="9207"/>
                    <a:pt x="4942" y="9298"/>
                  </a:cubicBezTo>
                  <a:cubicBezTo>
                    <a:pt x="4858" y="9412"/>
                    <a:pt x="4874" y="9574"/>
                    <a:pt x="4952" y="9694"/>
                  </a:cubicBezTo>
                  <a:cubicBezTo>
                    <a:pt x="5108" y="9939"/>
                    <a:pt x="5437" y="10064"/>
                    <a:pt x="5708" y="10137"/>
                  </a:cubicBezTo>
                  <a:cubicBezTo>
                    <a:pt x="6062" y="10236"/>
                    <a:pt x="6448" y="10262"/>
                    <a:pt x="6792" y="10403"/>
                  </a:cubicBezTo>
                  <a:cubicBezTo>
                    <a:pt x="6808" y="10408"/>
                    <a:pt x="6813" y="10408"/>
                    <a:pt x="6829" y="10408"/>
                  </a:cubicBezTo>
                  <a:cubicBezTo>
                    <a:pt x="7042" y="10929"/>
                    <a:pt x="7230" y="11466"/>
                    <a:pt x="7381" y="12013"/>
                  </a:cubicBezTo>
                  <a:cubicBezTo>
                    <a:pt x="7407" y="12117"/>
                    <a:pt x="7433" y="12216"/>
                    <a:pt x="7459" y="12321"/>
                  </a:cubicBezTo>
                  <a:cubicBezTo>
                    <a:pt x="7475" y="12368"/>
                    <a:pt x="7511" y="12388"/>
                    <a:pt x="7545" y="12388"/>
                  </a:cubicBezTo>
                  <a:cubicBezTo>
                    <a:pt x="7590" y="12388"/>
                    <a:pt x="7630" y="12353"/>
                    <a:pt x="7616" y="12300"/>
                  </a:cubicBezTo>
                  <a:cubicBezTo>
                    <a:pt x="7412" y="11487"/>
                    <a:pt x="7126" y="10700"/>
                    <a:pt x="6776" y="9933"/>
                  </a:cubicBezTo>
                  <a:cubicBezTo>
                    <a:pt x="6729" y="9834"/>
                    <a:pt x="6683" y="9730"/>
                    <a:pt x="6630" y="9636"/>
                  </a:cubicBezTo>
                  <a:cubicBezTo>
                    <a:pt x="6630" y="9631"/>
                    <a:pt x="6636" y="9631"/>
                    <a:pt x="6636" y="9621"/>
                  </a:cubicBezTo>
                  <a:cubicBezTo>
                    <a:pt x="6651" y="9464"/>
                    <a:pt x="6630" y="9298"/>
                    <a:pt x="6625" y="9141"/>
                  </a:cubicBezTo>
                  <a:cubicBezTo>
                    <a:pt x="6620" y="8980"/>
                    <a:pt x="6625" y="8818"/>
                    <a:pt x="6657" y="8656"/>
                  </a:cubicBezTo>
                  <a:cubicBezTo>
                    <a:pt x="6709" y="8375"/>
                    <a:pt x="6802" y="8078"/>
                    <a:pt x="6709" y="7791"/>
                  </a:cubicBezTo>
                  <a:cubicBezTo>
                    <a:pt x="6677" y="7687"/>
                    <a:pt x="6604" y="7525"/>
                    <a:pt x="6474" y="7515"/>
                  </a:cubicBezTo>
                  <a:cubicBezTo>
                    <a:pt x="6471" y="7515"/>
                    <a:pt x="6468" y="7515"/>
                    <a:pt x="6465" y="7515"/>
                  </a:cubicBezTo>
                  <a:cubicBezTo>
                    <a:pt x="6344" y="7515"/>
                    <a:pt x="6238" y="7621"/>
                    <a:pt x="6182" y="7718"/>
                  </a:cubicBezTo>
                  <a:cubicBezTo>
                    <a:pt x="6026" y="7974"/>
                    <a:pt x="6088" y="8271"/>
                    <a:pt x="6141" y="8547"/>
                  </a:cubicBezTo>
                  <a:lnTo>
                    <a:pt x="6203" y="8818"/>
                  </a:lnTo>
                  <a:cubicBezTo>
                    <a:pt x="5995" y="8453"/>
                    <a:pt x="5765" y="8099"/>
                    <a:pt x="5515" y="7749"/>
                  </a:cubicBezTo>
                  <a:cubicBezTo>
                    <a:pt x="5437" y="7645"/>
                    <a:pt x="5359" y="7536"/>
                    <a:pt x="5280" y="7432"/>
                  </a:cubicBezTo>
                  <a:cubicBezTo>
                    <a:pt x="5280" y="7426"/>
                    <a:pt x="5291" y="7421"/>
                    <a:pt x="5291" y="7405"/>
                  </a:cubicBezTo>
                  <a:cubicBezTo>
                    <a:pt x="5265" y="7035"/>
                    <a:pt x="5228" y="6655"/>
                    <a:pt x="5228" y="6285"/>
                  </a:cubicBezTo>
                  <a:cubicBezTo>
                    <a:pt x="5228" y="6102"/>
                    <a:pt x="5254" y="5920"/>
                    <a:pt x="5275" y="5738"/>
                  </a:cubicBezTo>
                  <a:cubicBezTo>
                    <a:pt x="5296" y="5571"/>
                    <a:pt x="5307" y="5394"/>
                    <a:pt x="5249" y="5232"/>
                  </a:cubicBezTo>
                  <a:cubicBezTo>
                    <a:pt x="5204" y="5111"/>
                    <a:pt x="5124" y="4960"/>
                    <a:pt x="4982" y="4960"/>
                  </a:cubicBezTo>
                  <a:cubicBezTo>
                    <a:pt x="4977" y="4960"/>
                    <a:pt x="4973" y="4961"/>
                    <a:pt x="4968" y="4961"/>
                  </a:cubicBezTo>
                  <a:cubicBezTo>
                    <a:pt x="4832" y="4971"/>
                    <a:pt x="4723" y="5107"/>
                    <a:pt x="4655" y="5216"/>
                  </a:cubicBezTo>
                  <a:cubicBezTo>
                    <a:pt x="4499" y="5508"/>
                    <a:pt x="4551" y="5889"/>
                    <a:pt x="4619" y="6201"/>
                  </a:cubicBezTo>
                  <a:cubicBezTo>
                    <a:pt x="4671" y="6441"/>
                    <a:pt x="4754" y="6676"/>
                    <a:pt x="4858" y="6905"/>
                  </a:cubicBezTo>
                  <a:cubicBezTo>
                    <a:pt x="4535" y="6509"/>
                    <a:pt x="4186" y="6118"/>
                    <a:pt x="3847" y="5727"/>
                  </a:cubicBezTo>
                  <a:cubicBezTo>
                    <a:pt x="3759" y="5623"/>
                    <a:pt x="3665" y="5519"/>
                    <a:pt x="3576" y="5404"/>
                  </a:cubicBezTo>
                  <a:cubicBezTo>
                    <a:pt x="3550" y="5206"/>
                    <a:pt x="3607" y="5003"/>
                    <a:pt x="3639" y="4805"/>
                  </a:cubicBezTo>
                  <a:cubicBezTo>
                    <a:pt x="3675" y="4606"/>
                    <a:pt x="3701" y="4398"/>
                    <a:pt x="3717" y="4195"/>
                  </a:cubicBezTo>
                  <a:cubicBezTo>
                    <a:pt x="3738" y="3986"/>
                    <a:pt x="3759" y="3783"/>
                    <a:pt x="3769" y="3574"/>
                  </a:cubicBezTo>
                  <a:cubicBezTo>
                    <a:pt x="3785" y="3392"/>
                    <a:pt x="3805" y="3199"/>
                    <a:pt x="3727" y="3027"/>
                  </a:cubicBezTo>
                  <a:cubicBezTo>
                    <a:pt x="3663" y="2898"/>
                    <a:pt x="3536" y="2797"/>
                    <a:pt x="3389" y="2797"/>
                  </a:cubicBezTo>
                  <a:cubicBezTo>
                    <a:pt x="3382" y="2797"/>
                    <a:pt x="3375" y="2797"/>
                    <a:pt x="3368" y="2798"/>
                  </a:cubicBezTo>
                  <a:cubicBezTo>
                    <a:pt x="3196" y="2813"/>
                    <a:pt x="3060" y="2949"/>
                    <a:pt x="2977" y="3084"/>
                  </a:cubicBezTo>
                  <a:cubicBezTo>
                    <a:pt x="2773" y="3397"/>
                    <a:pt x="2794" y="3809"/>
                    <a:pt x="2878" y="4163"/>
                  </a:cubicBezTo>
                  <a:cubicBezTo>
                    <a:pt x="2935" y="4403"/>
                    <a:pt x="3029" y="4643"/>
                    <a:pt x="3133" y="4872"/>
                  </a:cubicBezTo>
                  <a:cubicBezTo>
                    <a:pt x="2857" y="4528"/>
                    <a:pt x="2607" y="4174"/>
                    <a:pt x="2372" y="3799"/>
                  </a:cubicBezTo>
                  <a:cubicBezTo>
                    <a:pt x="2382" y="3627"/>
                    <a:pt x="2409" y="3460"/>
                    <a:pt x="2461" y="3293"/>
                  </a:cubicBezTo>
                  <a:cubicBezTo>
                    <a:pt x="2518" y="3111"/>
                    <a:pt x="2596" y="2944"/>
                    <a:pt x="2685" y="2772"/>
                  </a:cubicBezTo>
                  <a:cubicBezTo>
                    <a:pt x="2768" y="2605"/>
                    <a:pt x="2857" y="2443"/>
                    <a:pt x="2935" y="2266"/>
                  </a:cubicBezTo>
                  <a:cubicBezTo>
                    <a:pt x="3008" y="2094"/>
                    <a:pt x="3091" y="1912"/>
                    <a:pt x="3107" y="1724"/>
                  </a:cubicBezTo>
                  <a:cubicBezTo>
                    <a:pt x="3112" y="1568"/>
                    <a:pt x="3039" y="1401"/>
                    <a:pt x="2893" y="1338"/>
                  </a:cubicBezTo>
                  <a:cubicBezTo>
                    <a:pt x="2851" y="1322"/>
                    <a:pt x="2807" y="1315"/>
                    <a:pt x="2764" y="1315"/>
                  </a:cubicBezTo>
                  <a:cubicBezTo>
                    <a:pt x="2654" y="1315"/>
                    <a:pt x="2547" y="1363"/>
                    <a:pt x="2461" y="1437"/>
                  </a:cubicBezTo>
                  <a:cubicBezTo>
                    <a:pt x="2336" y="1547"/>
                    <a:pt x="2257" y="1703"/>
                    <a:pt x="2205" y="1854"/>
                  </a:cubicBezTo>
                  <a:cubicBezTo>
                    <a:pt x="2148" y="2026"/>
                    <a:pt x="2122" y="2198"/>
                    <a:pt x="2117" y="2376"/>
                  </a:cubicBezTo>
                  <a:cubicBezTo>
                    <a:pt x="2101" y="2756"/>
                    <a:pt x="2169" y="3126"/>
                    <a:pt x="2200" y="3501"/>
                  </a:cubicBezTo>
                  <a:cubicBezTo>
                    <a:pt x="1945" y="3048"/>
                    <a:pt x="1752" y="2563"/>
                    <a:pt x="1622" y="2063"/>
                  </a:cubicBezTo>
                  <a:cubicBezTo>
                    <a:pt x="1622" y="2058"/>
                    <a:pt x="1622" y="2042"/>
                    <a:pt x="1616" y="2037"/>
                  </a:cubicBezTo>
                  <a:lnTo>
                    <a:pt x="1616" y="2032"/>
                  </a:lnTo>
                  <a:cubicBezTo>
                    <a:pt x="1616" y="1995"/>
                    <a:pt x="1616" y="1959"/>
                    <a:pt x="1622" y="1922"/>
                  </a:cubicBezTo>
                  <a:cubicBezTo>
                    <a:pt x="1632" y="1828"/>
                    <a:pt x="1642" y="1729"/>
                    <a:pt x="1653" y="1641"/>
                  </a:cubicBezTo>
                  <a:cubicBezTo>
                    <a:pt x="1674" y="1463"/>
                    <a:pt x="1694" y="1281"/>
                    <a:pt x="1710" y="1104"/>
                  </a:cubicBezTo>
                  <a:cubicBezTo>
                    <a:pt x="1731" y="932"/>
                    <a:pt x="1757" y="749"/>
                    <a:pt x="1778" y="572"/>
                  </a:cubicBezTo>
                  <a:cubicBezTo>
                    <a:pt x="1788" y="426"/>
                    <a:pt x="1809" y="270"/>
                    <a:pt x="1721" y="150"/>
                  </a:cubicBezTo>
                  <a:cubicBezTo>
                    <a:pt x="1657" y="59"/>
                    <a:pt x="1554" y="0"/>
                    <a:pt x="1442" y="0"/>
                  </a:cubicBezTo>
                  <a:close/>
                </a:path>
              </a:pathLst>
            </a:custGeom>
            <a:solidFill>
              <a:srgbClr val="F9D22D"/>
            </a:solidFill>
            <a:ln cap="flat" cmpd="sng" w="9525">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flipH="1">
              <a:off x="6577212" y="1491318"/>
              <a:ext cx="689815" cy="1754350"/>
            </a:xfrm>
            <a:custGeom>
              <a:rect b="b" l="l" r="r" t="t"/>
              <a:pathLst>
                <a:path extrusionOk="0" h="13535" w="5322">
                  <a:moveTo>
                    <a:pt x="1677" y="0"/>
                  </a:moveTo>
                  <a:cubicBezTo>
                    <a:pt x="1543" y="0"/>
                    <a:pt x="1435" y="111"/>
                    <a:pt x="1361" y="208"/>
                  </a:cubicBezTo>
                  <a:cubicBezTo>
                    <a:pt x="1262" y="344"/>
                    <a:pt x="1194" y="511"/>
                    <a:pt x="1137" y="667"/>
                  </a:cubicBezTo>
                  <a:cubicBezTo>
                    <a:pt x="1079" y="829"/>
                    <a:pt x="1038" y="990"/>
                    <a:pt x="1017" y="1162"/>
                  </a:cubicBezTo>
                  <a:cubicBezTo>
                    <a:pt x="980" y="1511"/>
                    <a:pt x="1053" y="1892"/>
                    <a:pt x="1272" y="2168"/>
                  </a:cubicBezTo>
                  <a:cubicBezTo>
                    <a:pt x="1288" y="2184"/>
                    <a:pt x="1298" y="2189"/>
                    <a:pt x="1314" y="2194"/>
                  </a:cubicBezTo>
                  <a:cubicBezTo>
                    <a:pt x="1376" y="2455"/>
                    <a:pt x="1486" y="2710"/>
                    <a:pt x="1611" y="2960"/>
                  </a:cubicBezTo>
                  <a:cubicBezTo>
                    <a:pt x="1496" y="2856"/>
                    <a:pt x="1355" y="2768"/>
                    <a:pt x="1225" y="2689"/>
                  </a:cubicBezTo>
                  <a:cubicBezTo>
                    <a:pt x="1090" y="2606"/>
                    <a:pt x="959" y="2523"/>
                    <a:pt x="834" y="2418"/>
                  </a:cubicBezTo>
                  <a:cubicBezTo>
                    <a:pt x="725" y="2325"/>
                    <a:pt x="600" y="2236"/>
                    <a:pt x="454" y="2210"/>
                  </a:cubicBezTo>
                  <a:cubicBezTo>
                    <a:pt x="428" y="2206"/>
                    <a:pt x="401" y="2203"/>
                    <a:pt x="374" y="2203"/>
                  </a:cubicBezTo>
                  <a:cubicBezTo>
                    <a:pt x="274" y="2203"/>
                    <a:pt x="173" y="2236"/>
                    <a:pt x="99" y="2314"/>
                  </a:cubicBezTo>
                  <a:cubicBezTo>
                    <a:pt x="11" y="2413"/>
                    <a:pt x="0" y="2549"/>
                    <a:pt x="52" y="2663"/>
                  </a:cubicBezTo>
                  <a:cubicBezTo>
                    <a:pt x="178" y="2940"/>
                    <a:pt x="537" y="2976"/>
                    <a:pt x="793" y="3054"/>
                  </a:cubicBezTo>
                  <a:cubicBezTo>
                    <a:pt x="1147" y="3159"/>
                    <a:pt x="1501" y="3278"/>
                    <a:pt x="1856" y="3409"/>
                  </a:cubicBezTo>
                  <a:cubicBezTo>
                    <a:pt x="1882" y="3456"/>
                    <a:pt x="1908" y="3492"/>
                    <a:pt x="1924" y="3539"/>
                  </a:cubicBezTo>
                  <a:cubicBezTo>
                    <a:pt x="1929" y="3549"/>
                    <a:pt x="1929" y="3560"/>
                    <a:pt x="1944" y="3570"/>
                  </a:cubicBezTo>
                  <a:cubicBezTo>
                    <a:pt x="1965" y="3612"/>
                    <a:pt x="1991" y="3649"/>
                    <a:pt x="2012" y="3680"/>
                  </a:cubicBezTo>
                  <a:cubicBezTo>
                    <a:pt x="2127" y="3883"/>
                    <a:pt x="2247" y="4086"/>
                    <a:pt x="2367" y="4290"/>
                  </a:cubicBezTo>
                  <a:cubicBezTo>
                    <a:pt x="2226" y="4165"/>
                    <a:pt x="2070" y="4055"/>
                    <a:pt x="1913" y="3956"/>
                  </a:cubicBezTo>
                  <a:cubicBezTo>
                    <a:pt x="1793" y="3878"/>
                    <a:pt x="1673" y="3805"/>
                    <a:pt x="1543" y="3742"/>
                  </a:cubicBezTo>
                  <a:cubicBezTo>
                    <a:pt x="1418" y="3675"/>
                    <a:pt x="1288" y="3596"/>
                    <a:pt x="1152" y="3576"/>
                  </a:cubicBezTo>
                  <a:cubicBezTo>
                    <a:pt x="1134" y="3573"/>
                    <a:pt x="1117" y="3572"/>
                    <a:pt x="1100" y="3572"/>
                  </a:cubicBezTo>
                  <a:cubicBezTo>
                    <a:pt x="848" y="3572"/>
                    <a:pt x="722" y="3851"/>
                    <a:pt x="839" y="4071"/>
                  </a:cubicBezTo>
                  <a:cubicBezTo>
                    <a:pt x="970" y="4326"/>
                    <a:pt x="1288" y="4378"/>
                    <a:pt x="1543" y="4410"/>
                  </a:cubicBezTo>
                  <a:cubicBezTo>
                    <a:pt x="1872" y="4462"/>
                    <a:pt x="2221" y="4477"/>
                    <a:pt x="2533" y="4613"/>
                  </a:cubicBezTo>
                  <a:cubicBezTo>
                    <a:pt x="2539" y="4618"/>
                    <a:pt x="2549" y="4618"/>
                    <a:pt x="2560" y="4618"/>
                  </a:cubicBezTo>
                  <a:cubicBezTo>
                    <a:pt x="2596" y="4686"/>
                    <a:pt x="2638" y="4759"/>
                    <a:pt x="2674" y="4821"/>
                  </a:cubicBezTo>
                  <a:cubicBezTo>
                    <a:pt x="2721" y="4899"/>
                    <a:pt x="2810" y="5051"/>
                    <a:pt x="2836" y="5098"/>
                  </a:cubicBezTo>
                  <a:cubicBezTo>
                    <a:pt x="2966" y="5322"/>
                    <a:pt x="3096" y="5546"/>
                    <a:pt x="3227" y="5780"/>
                  </a:cubicBezTo>
                  <a:cubicBezTo>
                    <a:pt x="3169" y="5739"/>
                    <a:pt x="3112" y="5702"/>
                    <a:pt x="3060" y="5660"/>
                  </a:cubicBezTo>
                  <a:cubicBezTo>
                    <a:pt x="2935" y="5577"/>
                    <a:pt x="2804" y="5499"/>
                    <a:pt x="2669" y="5426"/>
                  </a:cubicBezTo>
                  <a:cubicBezTo>
                    <a:pt x="2533" y="5358"/>
                    <a:pt x="2393" y="5296"/>
                    <a:pt x="2257" y="5238"/>
                  </a:cubicBezTo>
                  <a:cubicBezTo>
                    <a:pt x="2116" y="5181"/>
                    <a:pt x="1965" y="5129"/>
                    <a:pt x="1809" y="5113"/>
                  </a:cubicBezTo>
                  <a:cubicBezTo>
                    <a:pt x="1793" y="5112"/>
                    <a:pt x="1776" y="5111"/>
                    <a:pt x="1760" y="5111"/>
                  </a:cubicBezTo>
                  <a:cubicBezTo>
                    <a:pt x="1639" y="5111"/>
                    <a:pt x="1515" y="5146"/>
                    <a:pt x="1423" y="5233"/>
                  </a:cubicBezTo>
                  <a:cubicBezTo>
                    <a:pt x="1319" y="5332"/>
                    <a:pt x="1314" y="5478"/>
                    <a:pt x="1387" y="5603"/>
                  </a:cubicBezTo>
                  <a:cubicBezTo>
                    <a:pt x="1455" y="5723"/>
                    <a:pt x="1585" y="5780"/>
                    <a:pt x="1710" y="5812"/>
                  </a:cubicBezTo>
                  <a:cubicBezTo>
                    <a:pt x="1866" y="5853"/>
                    <a:pt x="2028" y="5864"/>
                    <a:pt x="2195" y="5885"/>
                  </a:cubicBezTo>
                  <a:cubicBezTo>
                    <a:pt x="2586" y="5937"/>
                    <a:pt x="2976" y="5994"/>
                    <a:pt x="3367" y="6046"/>
                  </a:cubicBezTo>
                  <a:lnTo>
                    <a:pt x="3373" y="6046"/>
                  </a:lnTo>
                  <a:cubicBezTo>
                    <a:pt x="3420" y="6145"/>
                    <a:pt x="3461" y="6249"/>
                    <a:pt x="3508" y="6348"/>
                  </a:cubicBezTo>
                  <a:cubicBezTo>
                    <a:pt x="3534" y="6406"/>
                    <a:pt x="3706" y="6823"/>
                    <a:pt x="3769" y="7057"/>
                  </a:cubicBezTo>
                  <a:cubicBezTo>
                    <a:pt x="3842" y="7323"/>
                    <a:pt x="3899" y="7589"/>
                    <a:pt x="3946" y="7865"/>
                  </a:cubicBezTo>
                  <a:lnTo>
                    <a:pt x="3941" y="7860"/>
                  </a:lnTo>
                  <a:cubicBezTo>
                    <a:pt x="3899" y="7792"/>
                    <a:pt x="3852" y="7730"/>
                    <a:pt x="3816" y="7667"/>
                  </a:cubicBezTo>
                  <a:cubicBezTo>
                    <a:pt x="3727" y="7553"/>
                    <a:pt x="3644" y="7433"/>
                    <a:pt x="3539" y="7339"/>
                  </a:cubicBezTo>
                  <a:cubicBezTo>
                    <a:pt x="3352" y="7156"/>
                    <a:pt x="3112" y="7005"/>
                    <a:pt x="2851" y="6958"/>
                  </a:cubicBezTo>
                  <a:cubicBezTo>
                    <a:pt x="2816" y="6952"/>
                    <a:pt x="2779" y="6948"/>
                    <a:pt x="2743" y="6948"/>
                  </a:cubicBezTo>
                  <a:cubicBezTo>
                    <a:pt x="2657" y="6948"/>
                    <a:pt x="2575" y="6973"/>
                    <a:pt x="2523" y="7057"/>
                  </a:cubicBezTo>
                  <a:cubicBezTo>
                    <a:pt x="2460" y="7167"/>
                    <a:pt x="2518" y="7302"/>
                    <a:pt x="2596" y="7391"/>
                  </a:cubicBezTo>
                  <a:cubicBezTo>
                    <a:pt x="2768" y="7563"/>
                    <a:pt x="3013" y="7662"/>
                    <a:pt x="3237" y="7740"/>
                  </a:cubicBezTo>
                  <a:cubicBezTo>
                    <a:pt x="3487" y="7834"/>
                    <a:pt x="3758" y="7917"/>
                    <a:pt x="3956" y="8105"/>
                  </a:cubicBezTo>
                  <a:cubicBezTo>
                    <a:pt x="3967" y="8110"/>
                    <a:pt x="3972" y="8121"/>
                    <a:pt x="3977" y="8121"/>
                  </a:cubicBezTo>
                  <a:cubicBezTo>
                    <a:pt x="3982" y="8173"/>
                    <a:pt x="3998" y="8230"/>
                    <a:pt x="4003" y="8282"/>
                  </a:cubicBezTo>
                  <a:cubicBezTo>
                    <a:pt x="4071" y="8720"/>
                    <a:pt x="4128" y="9153"/>
                    <a:pt x="4175" y="9591"/>
                  </a:cubicBezTo>
                  <a:cubicBezTo>
                    <a:pt x="4154" y="9559"/>
                    <a:pt x="4139" y="9518"/>
                    <a:pt x="4123" y="9486"/>
                  </a:cubicBezTo>
                  <a:cubicBezTo>
                    <a:pt x="4055" y="9372"/>
                    <a:pt x="3977" y="9252"/>
                    <a:pt x="3894" y="9147"/>
                  </a:cubicBezTo>
                  <a:cubicBezTo>
                    <a:pt x="3810" y="9043"/>
                    <a:pt x="3711" y="8939"/>
                    <a:pt x="3607" y="8850"/>
                  </a:cubicBezTo>
                  <a:cubicBezTo>
                    <a:pt x="3503" y="8757"/>
                    <a:pt x="3393" y="8668"/>
                    <a:pt x="3268" y="8616"/>
                  </a:cubicBezTo>
                  <a:cubicBezTo>
                    <a:pt x="3208" y="8591"/>
                    <a:pt x="3142" y="8574"/>
                    <a:pt x="3078" y="8574"/>
                  </a:cubicBezTo>
                  <a:cubicBezTo>
                    <a:pt x="3008" y="8574"/>
                    <a:pt x="2942" y="8593"/>
                    <a:pt x="2888" y="8642"/>
                  </a:cubicBezTo>
                  <a:cubicBezTo>
                    <a:pt x="2794" y="8720"/>
                    <a:pt x="2768" y="8861"/>
                    <a:pt x="2799" y="8981"/>
                  </a:cubicBezTo>
                  <a:cubicBezTo>
                    <a:pt x="2836" y="9111"/>
                    <a:pt x="2935" y="9205"/>
                    <a:pt x="3039" y="9293"/>
                  </a:cubicBezTo>
                  <a:cubicBezTo>
                    <a:pt x="3148" y="9377"/>
                    <a:pt x="3268" y="9450"/>
                    <a:pt x="3383" y="9507"/>
                  </a:cubicBezTo>
                  <a:cubicBezTo>
                    <a:pt x="3659" y="9643"/>
                    <a:pt x="3956" y="9752"/>
                    <a:pt x="4207" y="9945"/>
                  </a:cubicBezTo>
                  <a:cubicBezTo>
                    <a:pt x="4217" y="10054"/>
                    <a:pt x="4233" y="10284"/>
                    <a:pt x="4243" y="10372"/>
                  </a:cubicBezTo>
                  <a:cubicBezTo>
                    <a:pt x="4259" y="10497"/>
                    <a:pt x="4264" y="10623"/>
                    <a:pt x="4269" y="10753"/>
                  </a:cubicBezTo>
                  <a:cubicBezTo>
                    <a:pt x="4285" y="11050"/>
                    <a:pt x="4290" y="11352"/>
                    <a:pt x="4274" y="11649"/>
                  </a:cubicBezTo>
                  <a:cubicBezTo>
                    <a:pt x="4201" y="11457"/>
                    <a:pt x="4102" y="11274"/>
                    <a:pt x="3998" y="11092"/>
                  </a:cubicBezTo>
                  <a:cubicBezTo>
                    <a:pt x="3925" y="10967"/>
                    <a:pt x="3842" y="10841"/>
                    <a:pt x="3753" y="10727"/>
                  </a:cubicBezTo>
                  <a:cubicBezTo>
                    <a:pt x="3685" y="10628"/>
                    <a:pt x="3607" y="10503"/>
                    <a:pt x="3493" y="10445"/>
                  </a:cubicBezTo>
                  <a:cubicBezTo>
                    <a:pt x="3443" y="10417"/>
                    <a:pt x="3391" y="10404"/>
                    <a:pt x="3339" y="10404"/>
                  </a:cubicBezTo>
                  <a:cubicBezTo>
                    <a:pt x="3166" y="10404"/>
                    <a:pt x="3004" y="10552"/>
                    <a:pt x="2992" y="10737"/>
                  </a:cubicBezTo>
                  <a:cubicBezTo>
                    <a:pt x="2971" y="11003"/>
                    <a:pt x="3253" y="11201"/>
                    <a:pt x="3435" y="11352"/>
                  </a:cubicBezTo>
                  <a:cubicBezTo>
                    <a:pt x="3696" y="11561"/>
                    <a:pt x="3972" y="11754"/>
                    <a:pt x="4253" y="11926"/>
                  </a:cubicBezTo>
                  <a:lnTo>
                    <a:pt x="4259" y="11926"/>
                  </a:lnTo>
                  <a:cubicBezTo>
                    <a:pt x="4227" y="12343"/>
                    <a:pt x="4160" y="12749"/>
                    <a:pt x="4050" y="13156"/>
                  </a:cubicBezTo>
                  <a:cubicBezTo>
                    <a:pt x="4024" y="13255"/>
                    <a:pt x="3993" y="13349"/>
                    <a:pt x="3956" y="13448"/>
                  </a:cubicBezTo>
                  <a:cubicBezTo>
                    <a:pt x="3937" y="13499"/>
                    <a:pt x="3985" y="13535"/>
                    <a:pt x="4031" y="13535"/>
                  </a:cubicBezTo>
                  <a:cubicBezTo>
                    <a:pt x="4060" y="13535"/>
                    <a:pt x="4087" y="13521"/>
                    <a:pt x="4097" y="13489"/>
                  </a:cubicBezTo>
                  <a:cubicBezTo>
                    <a:pt x="4269" y="12958"/>
                    <a:pt x="4363" y="12410"/>
                    <a:pt x="4394" y="11858"/>
                  </a:cubicBezTo>
                  <a:cubicBezTo>
                    <a:pt x="4571" y="11545"/>
                    <a:pt x="4895" y="11337"/>
                    <a:pt x="5035" y="10993"/>
                  </a:cubicBezTo>
                  <a:cubicBezTo>
                    <a:pt x="5067" y="10909"/>
                    <a:pt x="5093" y="10810"/>
                    <a:pt x="5046" y="10716"/>
                  </a:cubicBezTo>
                  <a:cubicBezTo>
                    <a:pt x="5017" y="10645"/>
                    <a:pt x="4949" y="10595"/>
                    <a:pt x="4874" y="10595"/>
                  </a:cubicBezTo>
                  <a:cubicBezTo>
                    <a:pt x="4867" y="10595"/>
                    <a:pt x="4860" y="10596"/>
                    <a:pt x="4853" y="10597"/>
                  </a:cubicBezTo>
                  <a:cubicBezTo>
                    <a:pt x="4759" y="10602"/>
                    <a:pt x="4686" y="10680"/>
                    <a:pt x="4634" y="10742"/>
                  </a:cubicBezTo>
                  <a:cubicBezTo>
                    <a:pt x="4571" y="10821"/>
                    <a:pt x="4519" y="10909"/>
                    <a:pt x="4472" y="10998"/>
                  </a:cubicBezTo>
                  <a:cubicBezTo>
                    <a:pt x="4446" y="11045"/>
                    <a:pt x="4425" y="11097"/>
                    <a:pt x="4405" y="11149"/>
                  </a:cubicBezTo>
                  <a:lnTo>
                    <a:pt x="4405" y="11076"/>
                  </a:lnTo>
                  <a:cubicBezTo>
                    <a:pt x="4399" y="10815"/>
                    <a:pt x="4389" y="10560"/>
                    <a:pt x="4368" y="10299"/>
                  </a:cubicBezTo>
                  <a:cubicBezTo>
                    <a:pt x="4493" y="10065"/>
                    <a:pt x="4634" y="9846"/>
                    <a:pt x="4796" y="9643"/>
                  </a:cubicBezTo>
                  <a:cubicBezTo>
                    <a:pt x="4968" y="9465"/>
                    <a:pt x="5145" y="9273"/>
                    <a:pt x="5233" y="9033"/>
                  </a:cubicBezTo>
                  <a:cubicBezTo>
                    <a:pt x="5275" y="8929"/>
                    <a:pt x="5322" y="8772"/>
                    <a:pt x="5207" y="8694"/>
                  </a:cubicBezTo>
                  <a:cubicBezTo>
                    <a:pt x="5181" y="8674"/>
                    <a:pt x="5150" y="8665"/>
                    <a:pt x="5117" y="8665"/>
                  </a:cubicBezTo>
                  <a:cubicBezTo>
                    <a:pt x="5033" y="8665"/>
                    <a:pt x="4936" y="8719"/>
                    <a:pt x="4869" y="8757"/>
                  </a:cubicBezTo>
                  <a:cubicBezTo>
                    <a:pt x="4644" y="8882"/>
                    <a:pt x="4504" y="9090"/>
                    <a:pt x="4441" y="9330"/>
                  </a:cubicBezTo>
                  <a:cubicBezTo>
                    <a:pt x="4399" y="9465"/>
                    <a:pt x="4384" y="9617"/>
                    <a:pt x="4368" y="9763"/>
                  </a:cubicBezTo>
                  <a:cubicBezTo>
                    <a:pt x="4363" y="9825"/>
                    <a:pt x="4347" y="9882"/>
                    <a:pt x="4342" y="9950"/>
                  </a:cubicBezTo>
                  <a:cubicBezTo>
                    <a:pt x="4295" y="9512"/>
                    <a:pt x="4238" y="9075"/>
                    <a:pt x="4175" y="8647"/>
                  </a:cubicBezTo>
                  <a:cubicBezTo>
                    <a:pt x="4165" y="8616"/>
                    <a:pt x="4165" y="8579"/>
                    <a:pt x="4160" y="8543"/>
                  </a:cubicBezTo>
                  <a:cubicBezTo>
                    <a:pt x="4165" y="8538"/>
                    <a:pt x="4181" y="8527"/>
                    <a:pt x="4181" y="8517"/>
                  </a:cubicBezTo>
                  <a:cubicBezTo>
                    <a:pt x="4280" y="8277"/>
                    <a:pt x="4441" y="8074"/>
                    <a:pt x="4597" y="7865"/>
                  </a:cubicBezTo>
                  <a:cubicBezTo>
                    <a:pt x="4676" y="7761"/>
                    <a:pt x="4754" y="7652"/>
                    <a:pt x="4827" y="7537"/>
                  </a:cubicBezTo>
                  <a:cubicBezTo>
                    <a:pt x="4895" y="7427"/>
                    <a:pt x="4968" y="7313"/>
                    <a:pt x="4988" y="7182"/>
                  </a:cubicBezTo>
                  <a:cubicBezTo>
                    <a:pt x="5009" y="7068"/>
                    <a:pt x="4994" y="6948"/>
                    <a:pt x="4889" y="6885"/>
                  </a:cubicBezTo>
                  <a:cubicBezTo>
                    <a:pt x="4856" y="6868"/>
                    <a:pt x="4820" y="6860"/>
                    <a:pt x="4784" y="6860"/>
                  </a:cubicBezTo>
                  <a:cubicBezTo>
                    <a:pt x="4712" y="6860"/>
                    <a:pt x="4639" y="6889"/>
                    <a:pt x="4577" y="6927"/>
                  </a:cubicBezTo>
                  <a:cubicBezTo>
                    <a:pt x="4347" y="7078"/>
                    <a:pt x="4295" y="7349"/>
                    <a:pt x="4212" y="7589"/>
                  </a:cubicBezTo>
                  <a:cubicBezTo>
                    <a:pt x="4160" y="7735"/>
                    <a:pt x="4102" y="7876"/>
                    <a:pt x="4087" y="8027"/>
                  </a:cubicBezTo>
                  <a:lnTo>
                    <a:pt x="4087" y="8058"/>
                  </a:lnTo>
                  <a:cubicBezTo>
                    <a:pt x="4055" y="7844"/>
                    <a:pt x="4019" y="7631"/>
                    <a:pt x="3972" y="7417"/>
                  </a:cubicBezTo>
                  <a:cubicBezTo>
                    <a:pt x="3894" y="7052"/>
                    <a:pt x="3784" y="6698"/>
                    <a:pt x="3633" y="6354"/>
                  </a:cubicBezTo>
                  <a:cubicBezTo>
                    <a:pt x="3633" y="6348"/>
                    <a:pt x="3633" y="6348"/>
                    <a:pt x="3638" y="6338"/>
                  </a:cubicBezTo>
                  <a:cubicBezTo>
                    <a:pt x="3696" y="5838"/>
                    <a:pt x="4071" y="5395"/>
                    <a:pt x="3993" y="4868"/>
                  </a:cubicBezTo>
                  <a:cubicBezTo>
                    <a:pt x="3977" y="4785"/>
                    <a:pt x="3941" y="4686"/>
                    <a:pt x="3863" y="4639"/>
                  </a:cubicBezTo>
                  <a:cubicBezTo>
                    <a:pt x="3834" y="4623"/>
                    <a:pt x="3804" y="4616"/>
                    <a:pt x="3775" y="4616"/>
                  </a:cubicBezTo>
                  <a:cubicBezTo>
                    <a:pt x="3708" y="4616"/>
                    <a:pt x="3642" y="4651"/>
                    <a:pt x="3592" y="4691"/>
                  </a:cubicBezTo>
                  <a:cubicBezTo>
                    <a:pt x="3420" y="4847"/>
                    <a:pt x="3399" y="5129"/>
                    <a:pt x="3404" y="5348"/>
                  </a:cubicBezTo>
                  <a:cubicBezTo>
                    <a:pt x="3404" y="5499"/>
                    <a:pt x="3425" y="5650"/>
                    <a:pt x="3451" y="5801"/>
                  </a:cubicBezTo>
                  <a:cubicBezTo>
                    <a:pt x="3461" y="5864"/>
                    <a:pt x="3472" y="5942"/>
                    <a:pt x="3482" y="6010"/>
                  </a:cubicBezTo>
                  <a:cubicBezTo>
                    <a:pt x="3331" y="5707"/>
                    <a:pt x="3164" y="5421"/>
                    <a:pt x="2992" y="5134"/>
                  </a:cubicBezTo>
                  <a:cubicBezTo>
                    <a:pt x="2976" y="5108"/>
                    <a:pt x="2961" y="5077"/>
                    <a:pt x="2940" y="5051"/>
                  </a:cubicBezTo>
                  <a:cubicBezTo>
                    <a:pt x="2940" y="5045"/>
                    <a:pt x="2935" y="4967"/>
                    <a:pt x="2935" y="4915"/>
                  </a:cubicBezTo>
                  <a:cubicBezTo>
                    <a:pt x="2935" y="4691"/>
                    <a:pt x="2987" y="4472"/>
                    <a:pt x="3044" y="4253"/>
                  </a:cubicBezTo>
                  <a:cubicBezTo>
                    <a:pt x="3086" y="4123"/>
                    <a:pt x="3122" y="3993"/>
                    <a:pt x="3159" y="3862"/>
                  </a:cubicBezTo>
                  <a:cubicBezTo>
                    <a:pt x="3185" y="3748"/>
                    <a:pt x="3227" y="3602"/>
                    <a:pt x="3201" y="3482"/>
                  </a:cubicBezTo>
                  <a:cubicBezTo>
                    <a:pt x="3180" y="3388"/>
                    <a:pt x="3112" y="3299"/>
                    <a:pt x="3008" y="3299"/>
                  </a:cubicBezTo>
                  <a:cubicBezTo>
                    <a:pt x="2898" y="3299"/>
                    <a:pt x="2810" y="3388"/>
                    <a:pt x="2747" y="3471"/>
                  </a:cubicBezTo>
                  <a:cubicBezTo>
                    <a:pt x="2612" y="3669"/>
                    <a:pt x="2575" y="3925"/>
                    <a:pt x="2612" y="4149"/>
                  </a:cubicBezTo>
                  <a:cubicBezTo>
                    <a:pt x="2627" y="4295"/>
                    <a:pt x="2669" y="4436"/>
                    <a:pt x="2705" y="4576"/>
                  </a:cubicBezTo>
                  <a:cubicBezTo>
                    <a:pt x="2721" y="4628"/>
                    <a:pt x="2742" y="4681"/>
                    <a:pt x="2752" y="4738"/>
                  </a:cubicBezTo>
                  <a:cubicBezTo>
                    <a:pt x="2601" y="4488"/>
                    <a:pt x="2460" y="4243"/>
                    <a:pt x="2309" y="3993"/>
                  </a:cubicBezTo>
                  <a:cubicBezTo>
                    <a:pt x="2216" y="3847"/>
                    <a:pt x="2132" y="3695"/>
                    <a:pt x="2044" y="3544"/>
                  </a:cubicBezTo>
                  <a:lnTo>
                    <a:pt x="2044" y="3518"/>
                  </a:lnTo>
                  <a:cubicBezTo>
                    <a:pt x="2002" y="3211"/>
                    <a:pt x="2028" y="2908"/>
                    <a:pt x="2122" y="2611"/>
                  </a:cubicBezTo>
                  <a:cubicBezTo>
                    <a:pt x="2163" y="2465"/>
                    <a:pt x="2236" y="2319"/>
                    <a:pt x="2309" y="2189"/>
                  </a:cubicBezTo>
                  <a:cubicBezTo>
                    <a:pt x="2382" y="2064"/>
                    <a:pt x="2450" y="1934"/>
                    <a:pt x="2476" y="1793"/>
                  </a:cubicBezTo>
                  <a:cubicBezTo>
                    <a:pt x="2497" y="1668"/>
                    <a:pt x="2466" y="1506"/>
                    <a:pt x="2315" y="1506"/>
                  </a:cubicBezTo>
                  <a:cubicBezTo>
                    <a:pt x="2184" y="1506"/>
                    <a:pt x="2070" y="1616"/>
                    <a:pt x="1991" y="1710"/>
                  </a:cubicBezTo>
                  <a:cubicBezTo>
                    <a:pt x="1793" y="1944"/>
                    <a:pt x="1731" y="2241"/>
                    <a:pt x="1731" y="2544"/>
                  </a:cubicBezTo>
                  <a:cubicBezTo>
                    <a:pt x="1731" y="2726"/>
                    <a:pt x="1746" y="2908"/>
                    <a:pt x="1788" y="3091"/>
                  </a:cubicBezTo>
                  <a:cubicBezTo>
                    <a:pt x="1757" y="3028"/>
                    <a:pt x="1731" y="2976"/>
                    <a:pt x="1694" y="2919"/>
                  </a:cubicBezTo>
                  <a:cubicBezTo>
                    <a:pt x="1574" y="2674"/>
                    <a:pt x="1460" y="2418"/>
                    <a:pt x="1397" y="2142"/>
                  </a:cubicBezTo>
                  <a:cubicBezTo>
                    <a:pt x="1382" y="2022"/>
                    <a:pt x="1397" y="1897"/>
                    <a:pt x="1418" y="1777"/>
                  </a:cubicBezTo>
                  <a:cubicBezTo>
                    <a:pt x="1444" y="1611"/>
                    <a:pt x="1486" y="1449"/>
                    <a:pt x="1538" y="1293"/>
                  </a:cubicBezTo>
                  <a:cubicBezTo>
                    <a:pt x="1595" y="1126"/>
                    <a:pt x="1658" y="964"/>
                    <a:pt x="1726" y="803"/>
                  </a:cubicBezTo>
                  <a:cubicBezTo>
                    <a:pt x="1757" y="730"/>
                    <a:pt x="1783" y="657"/>
                    <a:pt x="1814" y="589"/>
                  </a:cubicBezTo>
                  <a:cubicBezTo>
                    <a:pt x="1845" y="500"/>
                    <a:pt x="1892" y="417"/>
                    <a:pt x="1908" y="328"/>
                  </a:cubicBezTo>
                  <a:cubicBezTo>
                    <a:pt x="1924" y="188"/>
                    <a:pt x="1872" y="42"/>
                    <a:pt x="1726" y="5"/>
                  </a:cubicBezTo>
                  <a:cubicBezTo>
                    <a:pt x="1709" y="2"/>
                    <a:pt x="1693" y="0"/>
                    <a:pt x="1677" y="0"/>
                  </a:cubicBezTo>
                  <a:close/>
                </a:path>
              </a:pathLst>
            </a:custGeom>
            <a:solidFill>
              <a:srgbClr val="F9D22D"/>
            </a:solidFill>
            <a:ln cap="flat" cmpd="sng" w="9525">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flipH="1">
              <a:off x="7139225" y="2098562"/>
              <a:ext cx="226439" cy="307578"/>
            </a:xfrm>
            <a:custGeom>
              <a:rect b="b" l="l" r="r" t="t"/>
              <a:pathLst>
                <a:path extrusionOk="0" fill="none" h="2373" w="1747">
                  <a:moveTo>
                    <a:pt x="1746" y="2372"/>
                  </a:moveTo>
                  <a:cubicBezTo>
                    <a:pt x="1084" y="1648"/>
                    <a:pt x="495" y="845"/>
                    <a:pt x="0" y="1"/>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flipH="1">
              <a:off x="6896715" y="2116189"/>
              <a:ext cx="223717" cy="293321"/>
            </a:xfrm>
            <a:custGeom>
              <a:rect b="b" l="l" r="r" t="t"/>
              <a:pathLst>
                <a:path extrusionOk="0" fill="none" h="2263" w="1726">
                  <a:moveTo>
                    <a:pt x="0" y="2262"/>
                  </a:moveTo>
                  <a:cubicBezTo>
                    <a:pt x="266" y="1329"/>
                    <a:pt x="897" y="501"/>
                    <a:pt x="1726" y="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flipH="1">
              <a:off x="7123024" y="2069528"/>
              <a:ext cx="52106" cy="324428"/>
            </a:xfrm>
            <a:custGeom>
              <a:rect b="b" l="l" r="r" t="t"/>
              <a:pathLst>
                <a:path extrusionOk="0" fill="none" h="2503" w="402">
                  <a:moveTo>
                    <a:pt x="402" y="2503"/>
                  </a:moveTo>
                  <a:cubicBezTo>
                    <a:pt x="297" y="1663"/>
                    <a:pt x="162" y="829"/>
                    <a:pt x="0" y="1"/>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flipH="1">
              <a:off x="7341944" y="2074972"/>
              <a:ext cx="47439" cy="47439"/>
            </a:xfrm>
            <a:custGeom>
              <a:rect b="b" l="l" r="r" t="t"/>
              <a:pathLst>
                <a:path extrusionOk="0" h="366" w="366">
                  <a:moveTo>
                    <a:pt x="183" y="0"/>
                  </a:moveTo>
                  <a:cubicBezTo>
                    <a:pt x="90" y="0"/>
                    <a:pt x="1" y="79"/>
                    <a:pt x="1" y="183"/>
                  </a:cubicBezTo>
                  <a:cubicBezTo>
                    <a:pt x="1" y="287"/>
                    <a:pt x="79" y="365"/>
                    <a:pt x="183" y="365"/>
                  </a:cubicBezTo>
                  <a:cubicBezTo>
                    <a:pt x="282" y="365"/>
                    <a:pt x="366" y="287"/>
                    <a:pt x="366" y="183"/>
                  </a:cubicBezTo>
                  <a:cubicBezTo>
                    <a:pt x="366" y="84"/>
                    <a:pt x="288" y="0"/>
                    <a:pt x="183" y="0"/>
                  </a:cubicBezTo>
                  <a:close/>
                </a:path>
              </a:pathLst>
            </a:custGeom>
            <a:solidFill>
              <a:srgbClr val="374083"/>
            </a:solidFill>
            <a:ln cap="flat" cmpd="sng" w="170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flipH="1">
              <a:off x="7151410" y="2045938"/>
              <a:ext cx="47439" cy="47439"/>
            </a:xfrm>
            <a:custGeom>
              <a:rect b="b" l="l" r="r" t="t"/>
              <a:pathLst>
                <a:path extrusionOk="0" h="366" w="366">
                  <a:moveTo>
                    <a:pt x="183" y="0"/>
                  </a:moveTo>
                  <a:cubicBezTo>
                    <a:pt x="79" y="0"/>
                    <a:pt x="1" y="84"/>
                    <a:pt x="1" y="183"/>
                  </a:cubicBezTo>
                  <a:cubicBezTo>
                    <a:pt x="1" y="287"/>
                    <a:pt x="79" y="365"/>
                    <a:pt x="183" y="365"/>
                  </a:cubicBezTo>
                  <a:cubicBezTo>
                    <a:pt x="282" y="365"/>
                    <a:pt x="366" y="287"/>
                    <a:pt x="366" y="183"/>
                  </a:cubicBezTo>
                  <a:cubicBezTo>
                    <a:pt x="366" y="84"/>
                    <a:pt x="282" y="0"/>
                    <a:pt x="183" y="0"/>
                  </a:cubicBezTo>
                  <a:close/>
                </a:path>
              </a:pathLst>
            </a:custGeom>
            <a:solidFill>
              <a:srgbClr val="374083"/>
            </a:solidFill>
            <a:ln cap="flat" cmpd="sng" w="170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flipH="1">
              <a:off x="6872996" y="2092470"/>
              <a:ext cx="47439" cy="47439"/>
            </a:xfrm>
            <a:custGeom>
              <a:rect b="b" l="l" r="r" t="t"/>
              <a:pathLst>
                <a:path extrusionOk="0" h="366" w="366">
                  <a:moveTo>
                    <a:pt x="183" y="1"/>
                  </a:moveTo>
                  <a:cubicBezTo>
                    <a:pt x="84" y="1"/>
                    <a:pt x="0" y="84"/>
                    <a:pt x="0" y="183"/>
                  </a:cubicBezTo>
                  <a:cubicBezTo>
                    <a:pt x="0" y="282"/>
                    <a:pt x="84" y="366"/>
                    <a:pt x="183" y="366"/>
                  </a:cubicBezTo>
                  <a:cubicBezTo>
                    <a:pt x="282" y="366"/>
                    <a:pt x="365" y="282"/>
                    <a:pt x="365" y="183"/>
                  </a:cubicBezTo>
                  <a:cubicBezTo>
                    <a:pt x="365" y="84"/>
                    <a:pt x="282" y="1"/>
                    <a:pt x="183" y="1"/>
                  </a:cubicBezTo>
                  <a:close/>
                </a:path>
              </a:pathLst>
            </a:custGeom>
            <a:solidFill>
              <a:srgbClr val="374083"/>
            </a:solidFill>
            <a:ln cap="flat" cmpd="sng" w="1700">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flipH="1">
              <a:off x="6900084" y="1997851"/>
              <a:ext cx="633173" cy="451970"/>
            </a:xfrm>
            <a:custGeom>
              <a:rect b="b" l="l" r="r" t="t"/>
              <a:pathLst>
                <a:path extrusionOk="0" h="3487" w="4885">
                  <a:moveTo>
                    <a:pt x="3644" y="1"/>
                  </a:moveTo>
                  <a:cubicBezTo>
                    <a:pt x="3640" y="1"/>
                    <a:pt x="3637" y="1"/>
                    <a:pt x="3634" y="1"/>
                  </a:cubicBezTo>
                  <a:cubicBezTo>
                    <a:pt x="3535" y="6"/>
                    <a:pt x="3451" y="74"/>
                    <a:pt x="3394" y="147"/>
                  </a:cubicBezTo>
                  <a:cubicBezTo>
                    <a:pt x="3092" y="512"/>
                    <a:pt x="3133" y="1023"/>
                    <a:pt x="3118" y="1466"/>
                  </a:cubicBezTo>
                  <a:cubicBezTo>
                    <a:pt x="3107" y="1878"/>
                    <a:pt x="3092" y="2284"/>
                    <a:pt x="3086" y="2691"/>
                  </a:cubicBezTo>
                  <a:cubicBezTo>
                    <a:pt x="3029" y="2394"/>
                    <a:pt x="2972" y="2086"/>
                    <a:pt x="2920" y="1789"/>
                  </a:cubicBezTo>
                  <a:cubicBezTo>
                    <a:pt x="2831" y="1346"/>
                    <a:pt x="2748" y="882"/>
                    <a:pt x="2518" y="486"/>
                  </a:cubicBezTo>
                  <a:cubicBezTo>
                    <a:pt x="2434" y="328"/>
                    <a:pt x="2294" y="109"/>
                    <a:pt x="2093" y="109"/>
                  </a:cubicBezTo>
                  <a:cubicBezTo>
                    <a:pt x="2082" y="109"/>
                    <a:pt x="2071" y="109"/>
                    <a:pt x="2060" y="111"/>
                  </a:cubicBezTo>
                  <a:cubicBezTo>
                    <a:pt x="1830" y="147"/>
                    <a:pt x="1773" y="418"/>
                    <a:pt x="1783" y="606"/>
                  </a:cubicBezTo>
                  <a:cubicBezTo>
                    <a:pt x="1799" y="851"/>
                    <a:pt x="1893" y="1085"/>
                    <a:pt x="1981" y="1304"/>
                  </a:cubicBezTo>
                  <a:cubicBezTo>
                    <a:pt x="2065" y="1534"/>
                    <a:pt x="2164" y="1752"/>
                    <a:pt x="2273" y="1971"/>
                  </a:cubicBezTo>
                  <a:cubicBezTo>
                    <a:pt x="2388" y="2216"/>
                    <a:pt x="2518" y="2456"/>
                    <a:pt x="2659" y="2691"/>
                  </a:cubicBezTo>
                  <a:cubicBezTo>
                    <a:pt x="2701" y="2779"/>
                    <a:pt x="2753" y="2863"/>
                    <a:pt x="2800" y="2946"/>
                  </a:cubicBezTo>
                  <a:cubicBezTo>
                    <a:pt x="2503" y="2607"/>
                    <a:pt x="2195" y="2274"/>
                    <a:pt x="1882" y="1951"/>
                  </a:cubicBezTo>
                  <a:cubicBezTo>
                    <a:pt x="1674" y="1726"/>
                    <a:pt x="1460" y="1513"/>
                    <a:pt x="1236" y="1304"/>
                  </a:cubicBezTo>
                  <a:cubicBezTo>
                    <a:pt x="1048" y="1122"/>
                    <a:pt x="861" y="918"/>
                    <a:pt x="616" y="804"/>
                  </a:cubicBezTo>
                  <a:cubicBezTo>
                    <a:pt x="532" y="763"/>
                    <a:pt x="398" y="720"/>
                    <a:pt x="277" y="720"/>
                  </a:cubicBezTo>
                  <a:cubicBezTo>
                    <a:pt x="151" y="720"/>
                    <a:pt x="40" y="767"/>
                    <a:pt x="16" y="913"/>
                  </a:cubicBezTo>
                  <a:cubicBezTo>
                    <a:pt x="1" y="1038"/>
                    <a:pt x="63" y="1163"/>
                    <a:pt x="110" y="1273"/>
                  </a:cubicBezTo>
                  <a:cubicBezTo>
                    <a:pt x="162" y="1382"/>
                    <a:pt x="225" y="1487"/>
                    <a:pt x="298" y="1591"/>
                  </a:cubicBezTo>
                  <a:cubicBezTo>
                    <a:pt x="590" y="1997"/>
                    <a:pt x="1007" y="2295"/>
                    <a:pt x="1444" y="2545"/>
                  </a:cubicBezTo>
                  <a:cubicBezTo>
                    <a:pt x="1992" y="2857"/>
                    <a:pt x="2581" y="3102"/>
                    <a:pt x="3092" y="3473"/>
                  </a:cubicBezTo>
                  <a:cubicBezTo>
                    <a:pt x="3103" y="3483"/>
                    <a:pt x="3116" y="3487"/>
                    <a:pt x="3128" y="3487"/>
                  </a:cubicBezTo>
                  <a:cubicBezTo>
                    <a:pt x="3161" y="3487"/>
                    <a:pt x="3194" y="3460"/>
                    <a:pt x="3217" y="3441"/>
                  </a:cubicBezTo>
                  <a:cubicBezTo>
                    <a:pt x="3337" y="3358"/>
                    <a:pt x="3441" y="3233"/>
                    <a:pt x="3561" y="3134"/>
                  </a:cubicBezTo>
                  <a:cubicBezTo>
                    <a:pt x="3701" y="3024"/>
                    <a:pt x="3837" y="2910"/>
                    <a:pt x="3967" y="2790"/>
                  </a:cubicBezTo>
                  <a:cubicBezTo>
                    <a:pt x="4223" y="2550"/>
                    <a:pt x="4462" y="2289"/>
                    <a:pt x="4676" y="2013"/>
                  </a:cubicBezTo>
                  <a:cubicBezTo>
                    <a:pt x="4759" y="1904"/>
                    <a:pt x="4885" y="1768"/>
                    <a:pt x="4832" y="1612"/>
                  </a:cubicBezTo>
                  <a:cubicBezTo>
                    <a:pt x="4812" y="1544"/>
                    <a:pt x="4759" y="1492"/>
                    <a:pt x="4697" y="1476"/>
                  </a:cubicBezTo>
                  <a:cubicBezTo>
                    <a:pt x="4679" y="1472"/>
                    <a:pt x="4662" y="1469"/>
                    <a:pt x="4644" y="1469"/>
                  </a:cubicBezTo>
                  <a:cubicBezTo>
                    <a:pt x="4584" y="1469"/>
                    <a:pt x="4525" y="1494"/>
                    <a:pt x="4473" y="1518"/>
                  </a:cubicBezTo>
                  <a:cubicBezTo>
                    <a:pt x="4170" y="1685"/>
                    <a:pt x="3962" y="1987"/>
                    <a:pt x="3759" y="2263"/>
                  </a:cubicBezTo>
                  <a:cubicBezTo>
                    <a:pt x="3738" y="2295"/>
                    <a:pt x="3712" y="2326"/>
                    <a:pt x="3691" y="2352"/>
                  </a:cubicBezTo>
                  <a:cubicBezTo>
                    <a:pt x="3707" y="2300"/>
                    <a:pt x="3712" y="2258"/>
                    <a:pt x="3727" y="2206"/>
                  </a:cubicBezTo>
                  <a:cubicBezTo>
                    <a:pt x="3769" y="1971"/>
                    <a:pt x="3806" y="1737"/>
                    <a:pt x="3858" y="1502"/>
                  </a:cubicBezTo>
                  <a:cubicBezTo>
                    <a:pt x="3910" y="1268"/>
                    <a:pt x="3967" y="1038"/>
                    <a:pt x="3978" y="799"/>
                  </a:cubicBezTo>
                  <a:cubicBezTo>
                    <a:pt x="3993" y="580"/>
                    <a:pt x="3962" y="345"/>
                    <a:pt x="3858" y="152"/>
                  </a:cubicBezTo>
                  <a:cubicBezTo>
                    <a:pt x="3812" y="72"/>
                    <a:pt x="3738" y="1"/>
                    <a:pt x="3644" y="1"/>
                  </a:cubicBezTo>
                  <a:close/>
                </a:path>
              </a:pathLst>
            </a:custGeom>
            <a:solidFill>
              <a:srgbClr val="5DC1B9"/>
            </a:solidFill>
            <a:ln cap="flat" cmpd="sng" w="9525">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0"/>
            <p:cNvSpPr/>
            <p:nvPr/>
          </p:nvSpPr>
          <p:spPr>
            <a:xfrm flipH="1">
              <a:off x="6967614" y="2195772"/>
              <a:ext cx="419048" cy="247825"/>
            </a:xfrm>
            <a:custGeom>
              <a:rect b="b" l="l" r="r" t="t"/>
              <a:pathLst>
                <a:path extrusionOk="0" h="1912" w="3233">
                  <a:moveTo>
                    <a:pt x="1442" y="1"/>
                  </a:moveTo>
                  <a:cubicBezTo>
                    <a:pt x="1318" y="1"/>
                    <a:pt x="1305" y="140"/>
                    <a:pt x="1325" y="236"/>
                  </a:cubicBezTo>
                  <a:cubicBezTo>
                    <a:pt x="1377" y="486"/>
                    <a:pt x="1450" y="741"/>
                    <a:pt x="1533" y="986"/>
                  </a:cubicBezTo>
                  <a:cubicBezTo>
                    <a:pt x="1606" y="1195"/>
                    <a:pt x="1690" y="1398"/>
                    <a:pt x="1789" y="1602"/>
                  </a:cubicBezTo>
                  <a:cubicBezTo>
                    <a:pt x="1622" y="1435"/>
                    <a:pt x="1439" y="1284"/>
                    <a:pt x="1257" y="1138"/>
                  </a:cubicBezTo>
                  <a:cubicBezTo>
                    <a:pt x="1137" y="1044"/>
                    <a:pt x="1007" y="945"/>
                    <a:pt x="882" y="846"/>
                  </a:cubicBezTo>
                  <a:cubicBezTo>
                    <a:pt x="757" y="757"/>
                    <a:pt x="642" y="653"/>
                    <a:pt x="517" y="564"/>
                  </a:cubicBezTo>
                  <a:cubicBezTo>
                    <a:pt x="443" y="518"/>
                    <a:pt x="338" y="454"/>
                    <a:pt x="242" y="454"/>
                  </a:cubicBezTo>
                  <a:cubicBezTo>
                    <a:pt x="209" y="454"/>
                    <a:pt x="176" y="462"/>
                    <a:pt x="147" y="481"/>
                  </a:cubicBezTo>
                  <a:cubicBezTo>
                    <a:pt x="1" y="564"/>
                    <a:pt x="105" y="715"/>
                    <a:pt x="188" y="799"/>
                  </a:cubicBezTo>
                  <a:cubicBezTo>
                    <a:pt x="413" y="1018"/>
                    <a:pt x="694" y="1153"/>
                    <a:pt x="955" y="1310"/>
                  </a:cubicBezTo>
                  <a:cubicBezTo>
                    <a:pt x="1111" y="1409"/>
                    <a:pt x="1273" y="1497"/>
                    <a:pt x="1429" y="1596"/>
                  </a:cubicBezTo>
                  <a:cubicBezTo>
                    <a:pt x="1570" y="1680"/>
                    <a:pt x="1716" y="1779"/>
                    <a:pt x="1867" y="1857"/>
                  </a:cubicBezTo>
                  <a:lnTo>
                    <a:pt x="1971" y="1909"/>
                  </a:lnTo>
                  <a:cubicBezTo>
                    <a:pt x="1976" y="1911"/>
                    <a:pt x="1984" y="1912"/>
                    <a:pt x="1992" y="1912"/>
                  </a:cubicBezTo>
                  <a:cubicBezTo>
                    <a:pt x="2009" y="1912"/>
                    <a:pt x="2028" y="1907"/>
                    <a:pt x="2039" y="1893"/>
                  </a:cubicBezTo>
                  <a:cubicBezTo>
                    <a:pt x="2237" y="1732"/>
                    <a:pt x="2409" y="1544"/>
                    <a:pt x="2591" y="1362"/>
                  </a:cubicBezTo>
                  <a:cubicBezTo>
                    <a:pt x="2768" y="1185"/>
                    <a:pt x="2956" y="1007"/>
                    <a:pt x="3128" y="825"/>
                  </a:cubicBezTo>
                  <a:cubicBezTo>
                    <a:pt x="3185" y="762"/>
                    <a:pt x="3232" y="653"/>
                    <a:pt x="3159" y="575"/>
                  </a:cubicBezTo>
                  <a:cubicBezTo>
                    <a:pt x="3128" y="538"/>
                    <a:pt x="3086" y="523"/>
                    <a:pt x="3043" y="523"/>
                  </a:cubicBezTo>
                  <a:cubicBezTo>
                    <a:pt x="3000" y="523"/>
                    <a:pt x="2956" y="538"/>
                    <a:pt x="2920" y="564"/>
                  </a:cubicBezTo>
                  <a:cubicBezTo>
                    <a:pt x="2836" y="632"/>
                    <a:pt x="2763" y="731"/>
                    <a:pt x="2690" y="809"/>
                  </a:cubicBezTo>
                  <a:cubicBezTo>
                    <a:pt x="2607" y="898"/>
                    <a:pt x="2529" y="997"/>
                    <a:pt x="2450" y="1096"/>
                  </a:cubicBezTo>
                  <a:lnTo>
                    <a:pt x="2159" y="1466"/>
                  </a:lnTo>
                  <a:cubicBezTo>
                    <a:pt x="2216" y="1294"/>
                    <a:pt x="2273" y="1132"/>
                    <a:pt x="2325" y="966"/>
                  </a:cubicBezTo>
                  <a:cubicBezTo>
                    <a:pt x="2367" y="851"/>
                    <a:pt x="2398" y="747"/>
                    <a:pt x="2440" y="637"/>
                  </a:cubicBezTo>
                  <a:cubicBezTo>
                    <a:pt x="2471" y="528"/>
                    <a:pt x="2518" y="418"/>
                    <a:pt x="2544" y="304"/>
                  </a:cubicBezTo>
                  <a:cubicBezTo>
                    <a:pt x="2560" y="220"/>
                    <a:pt x="2534" y="111"/>
                    <a:pt x="2440" y="85"/>
                  </a:cubicBezTo>
                  <a:cubicBezTo>
                    <a:pt x="2427" y="81"/>
                    <a:pt x="2415" y="80"/>
                    <a:pt x="2404" y="80"/>
                  </a:cubicBezTo>
                  <a:cubicBezTo>
                    <a:pt x="2327" y="80"/>
                    <a:pt x="2279" y="152"/>
                    <a:pt x="2247" y="220"/>
                  </a:cubicBezTo>
                  <a:cubicBezTo>
                    <a:pt x="2211" y="324"/>
                    <a:pt x="2190" y="444"/>
                    <a:pt x="2164" y="549"/>
                  </a:cubicBezTo>
                  <a:cubicBezTo>
                    <a:pt x="2138" y="663"/>
                    <a:pt x="2117" y="773"/>
                    <a:pt x="2101" y="893"/>
                  </a:cubicBezTo>
                  <a:lnTo>
                    <a:pt x="2023" y="1284"/>
                  </a:lnTo>
                  <a:cubicBezTo>
                    <a:pt x="2007" y="1357"/>
                    <a:pt x="1987" y="1440"/>
                    <a:pt x="1976" y="1518"/>
                  </a:cubicBezTo>
                  <a:cubicBezTo>
                    <a:pt x="1971" y="1487"/>
                    <a:pt x="1955" y="1445"/>
                    <a:pt x="1950" y="1414"/>
                  </a:cubicBezTo>
                  <a:cubicBezTo>
                    <a:pt x="1919" y="1278"/>
                    <a:pt x="1893" y="1138"/>
                    <a:pt x="1856" y="997"/>
                  </a:cubicBezTo>
                  <a:cubicBezTo>
                    <a:pt x="1825" y="861"/>
                    <a:pt x="1799" y="731"/>
                    <a:pt x="1768" y="590"/>
                  </a:cubicBezTo>
                  <a:cubicBezTo>
                    <a:pt x="1742" y="465"/>
                    <a:pt x="1710" y="345"/>
                    <a:pt x="1663" y="225"/>
                  </a:cubicBezTo>
                  <a:cubicBezTo>
                    <a:pt x="1622" y="137"/>
                    <a:pt x="1570" y="7"/>
                    <a:pt x="1455" y="1"/>
                  </a:cubicBezTo>
                  <a:cubicBezTo>
                    <a:pt x="1450" y="1"/>
                    <a:pt x="1446" y="1"/>
                    <a:pt x="1442" y="1"/>
                  </a:cubicBezTo>
                  <a:close/>
                </a:path>
              </a:pathLst>
            </a:custGeom>
            <a:solidFill>
              <a:srgbClr val="FF9FAB"/>
            </a:solidFill>
            <a:ln cap="flat" cmpd="sng" w="9525">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flipH="1">
              <a:off x="6751934" y="2298946"/>
              <a:ext cx="546201" cy="655078"/>
            </a:xfrm>
            <a:custGeom>
              <a:rect b="b" l="l" r="r" t="t"/>
              <a:pathLst>
                <a:path extrusionOk="0" h="5054" w="4214">
                  <a:moveTo>
                    <a:pt x="1427" y="0"/>
                  </a:moveTo>
                  <a:cubicBezTo>
                    <a:pt x="1370" y="0"/>
                    <a:pt x="1310" y="26"/>
                    <a:pt x="1267" y="76"/>
                  </a:cubicBezTo>
                  <a:cubicBezTo>
                    <a:pt x="1158" y="206"/>
                    <a:pt x="1137" y="415"/>
                    <a:pt x="1147" y="576"/>
                  </a:cubicBezTo>
                  <a:cubicBezTo>
                    <a:pt x="1158" y="680"/>
                    <a:pt x="1168" y="779"/>
                    <a:pt x="1194" y="884"/>
                  </a:cubicBezTo>
                  <a:cubicBezTo>
                    <a:pt x="1199" y="910"/>
                    <a:pt x="1210" y="931"/>
                    <a:pt x="1215" y="957"/>
                  </a:cubicBezTo>
                  <a:cubicBezTo>
                    <a:pt x="954" y="759"/>
                    <a:pt x="642" y="639"/>
                    <a:pt x="313" y="592"/>
                  </a:cubicBezTo>
                  <a:cubicBezTo>
                    <a:pt x="278" y="585"/>
                    <a:pt x="240" y="579"/>
                    <a:pt x="202" y="579"/>
                  </a:cubicBezTo>
                  <a:cubicBezTo>
                    <a:pt x="157" y="579"/>
                    <a:pt x="113" y="587"/>
                    <a:pt x="74" y="613"/>
                  </a:cubicBezTo>
                  <a:cubicBezTo>
                    <a:pt x="1" y="654"/>
                    <a:pt x="1" y="753"/>
                    <a:pt x="53" y="811"/>
                  </a:cubicBezTo>
                  <a:cubicBezTo>
                    <a:pt x="115" y="884"/>
                    <a:pt x="219" y="925"/>
                    <a:pt x="303" y="962"/>
                  </a:cubicBezTo>
                  <a:cubicBezTo>
                    <a:pt x="402" y="1009"/>
                    <a:pt x="491" y="1045"/>
                    <a:pt x="595" y="1082"/>
                  </a:cubicBezTo>
                  <a:cubicBezTo>
                    <a:pt x="704" y="1118"/>
                    <a:pt x="824" y="1160"/>
                    <a:pt x="939" y="1181"/>
                  </a:cubicBezTo>
                  <a:cubicBezTo>
                    <a:pt x="1059" y="1217"/>
                    <a:pt x="1236" y="1233"/>
                    <a:pt x="1345" y="1249"/>
                  </a:cubicBezTo>
                  <a:cubicBezTo>
                    <a:pt x="1392" y="1530"/>
                    <a:pt x="1481" y="1806"/>
                    <a:pt x="1585" y="2077"/>
                  </a:cubicBezTo>
                  <a:cubicBezTo>
                    <a:pt x="1705" y="2374"/>
                    <a:pt x="1840" y="2672"/>
                    <a:pt x="2007" y="2948"/>
                  </a:cubicBezTo>
                  <a:cubicBezTo>
                    <a:pt x="2336" y="3511"/>
                    <a:pt x="2763" y="4016"/>
                    <a:pt x="3258" y="4438"/>
                  </a:cubicBezTo>
                  <a:cubicBezTo>
                    <a:pt x="3399" y="4558"/>
                    <a:pt x="3540" y="4668"/>
                    <a:pt x="3691" y="4772"/>
                  </a:cubicBezTo>
                  <a:cubicBezTo>
                    <a:pt x="3842" y="4876"/>
                    <a:pt x="3988" y="4981"/>
                    <a:pt x="4160" y="5048"/>
                  </a:cubicBezTo>
                  <a:cubicBezTo>
                    <a:pt x="4164" y="5052"/>
                    <a:pt x="4168" y="5053"/>
                    <a:pt x="4173" y="5053"/>
                  </a:cubicBezTo>
                  <a:cubicBezTo>
                    <a:pt x="4195" y="5053"/>
                    <a:pt x="4213" y="5013"/>
                    <a:pt x="4191" y="4991"/>
                  </a:cubicBezTo>
                  <a:cubicBezTo>
                    <a:pt x="4066" y="4892"/>
                    <a:pt x="3936" y="4814"/>
                    <a:pt x="3805" y="4720"/>
                  </a:cubicBezTo>
                  <a:cubicBezTo>
                    <a:pt x="3675" y="4631"/>
                    <a:pt x="3555" y="4532"/>
                    <a:pt x="3435" y="4428"/>
                  </a:cubicBezTo>
                  <a:cubicBezTo>
                    <a:pt x="3196" y="4220"/>
                    <a:pt x="2966" y="4001"/>
                    <a:pt x="2758" y="3756"/>
                  </a:cubicBezTo>
                  <a:cubicBezTo>
                    <a:pt x="2341" y="3281"/>
                    <a:pt x="2002" y="2734"/>
                    <a:pt x="1762" y="2145"/>
                  </a:cubicBezTo>
                  <a:cubicBezTo>
                    <a:pt x="1632" y="1843"/>
                    <a:pt x="1549" y="1530"/>
                    <a:pt x="1455" y="1207"/>
                  </a:cubicBezTo>
                  <a:cubicBezTo>
                    <a:pt x="1809" y="1050"/>
                    <a:pt x="2153" y="852"/>
                    <a:pt x="2393" y="540"/>
                  </a:cubicBezTo>
                  <a:cubicBezTo>
                    <a:pt x="2450" y="461"/>
                    <a:pt x="2492" y="368"/>
                    <a:pt x="2450" y="269"/>
                  </a:cubicBezTo>
                  <a:cubicBezTo>
                    <a:pt x="2420" y="199"/>
                    <a:pt x="2349" y="166"/>
                    <a:pt x="2278" y="166"/>
                  </a:cubicBezTo>
                  <a:cubicBezTo>
                    <a:pt x="2264" y="166"/>
                    <a:pt x="2250" y="167"/>
                    <a:pt x="2237" y="170"/>
                  </a:cubicBezTo>
                  <a:cubicBezTo>
                    <a:pt x="2132" y="185"/>
                    <a:pt x="2049" y="263"/>
                    <a:pt x="1971" y="331"/>
                  </a:cubicBezTo>
                  <a:cubicBezTo>
                    <a:pt x="1887" y="399"/>
                    <a:pt x="1809" y="472"/>
                    <a:pt x="1731" y="550"/>
                  </a:cubicBezTo>
                  <a:cubicBezTo>
                    <a:pt x="1668" y="613"/>
                    <a:pt x="1616" y="670"/>
                    <a:pt x="1564" y="727"/>
                  </a:cubicBezTo>
                  <a:cubicBezTo>
                    <a:pt x="1564" y="717"/>
                    <a:pt x="1575" y="701"/>
                    <a:pt x="1575" y="691"/>
                  </a:cubicBezTo>
                  <a:cubicBezTo>
                    <a:pt x="1585" y="592"/>
                    <a:pt x="1601" y="498"/>
                    <a:pt x="1601" y="404"/>
                  </a:cubicBezTo>
                  <a:cubicBezTo>
                    <a:pt x="1601" y="316"/>
                    <a:pt x="1606" y="227"/>
                    <a:pt x="1590" y="144"/>
                  </a:cubicBezTo>
                  <a:cubicBezTo>
                    <a:pt x="1572" y="46"/>
                    <a:pt x="1502" y="0"/>
                    <a:pt x="1427" y="0"/>
                  </a:cubicBezTo>
                  <a:close/>
                </a:path>
              </a:pathLst>
            </a:custGeom>
            <a:solidFill>
              <a:srgbClr val="F9D22D"/>
            </a:solidFill>
            <a:ln cap="flat" cmpd="sng" w="9525">
              <a:solidFill>
                <a:srgbClr val="374083"/>
              </a:solidFill>
              <a:prstDash val="solid"/>
              <a:miter lim="52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flipH="1">
              <a:off x="6663666" y="2356106"/>
              <a:ext cx="372386" cy="247307"/>
            </a:xfrm>
            <a:custGeom>
              <a:rect b="b" l="l" r="r" t="t"/>
              <a:pathLst>
                <a:path extrusionOk="0" h="1908" w="2873">
                  <a:moveTo>
                    <a:pt x="2119" y="0"/>
                  </a:moveTo>
                  <a:cubicBezTo>
                    <a:pt x="2018" y="0"/>
                    <a:pt x="1917" y="34"/>
                    <a:pt x="1825" y="78"/>
                  </a:cubicBezTo>
                  <a:cubicBezTo>
                    <a:pt x="1726" y="130"/>
                    <a:pt x="1638" y="203"/>
                    <a:pt x="1575" y="302"/>
                  </a:cubicBezTo>
                  <a:cubicBezTo>
                    <a:pt x="1565" y="281"/>
                    <a:pt x="1549" y="265"/>
                    <a:pt x="1533" y="255"/>
                  </a:cubicBezTo>
                  <a:cubicBezTo>
                    <a:pt x="1419" y="156"/>
                    <a:pt x="1273" y="99"/>
                    <a:pt x="1122" y="99"/>
                  </a:cubicBezTo>
                  <a:cubicBezTo>
                    <a:pt x="809" y="109"/>
                    <a:pt x="548" y="396"/>
                    <a:pt x="579" y="709"/>
                  </a:cubicBezTo>
                  <a:cubicBezTo>
                    <a:pt x="449" y="709"/>
                    <a:pt x="319" y="755"/>
                    <a:pt x="225" y="828"/>
                  </a:cubicBezTo>
                  <a:cubicBezTo>
                    <a:pt x="69" y="953"/>
                    <a:pt x="1" y="1172"/>
                    <a:pt x="53" y="1360"/>
                  </a:cubicBezTo>
                  <a:cubicBezTo>
                    <a:pt x="110" y="1579"/>
                    <a:pt x="314" y="1741"/>
                    <a:pt x="512" y="1824"/>
                  </a:cubicBezTo>
                  <a:cubicBezTo>
                    <a:pt x="648" y="1881"/>
                    <a:pt x="788" y="1907"/>
                    <a:pt x="930" y="1907"/>
                  </a:cubicBezTo>
                  <a:cubicBezTo>
                    <a:pt x="1021" y="1907"/>
                    <a:pt x="1113" y="1896"/>
                    <a:pt x="1205" y="1876"/>
                  </a:cubicBezTo>
                  <a:cubicBezTo>
                    <a:pt x="1335" y="1850"/>
                    <a:pt x="1466" y="1803"/>
                    <a:pt x="1565" y="1720"/>
                  </a:cubicBezTo>
                  <a:cubicBezTo>
                    <a:pt x="1596" y="1694"/>
                    <a:pt x="1627" y="1657"/>
                    <a:pt x="1648" y="1615"/>
                  </a:cubicBezTo>
                  <a:cubicBezTo>
                    <a:pt x="1695" y="1634"/>
                    <a:pt x="1744" y="1642"/>
                    <a:pt x="1793" y="1642"/>
                  </a:cubicBezTo>
                  <a:cubicBezTo>
                    <a:pt x="1868" y="1642"/>
                    <a:pt x="1943" y="1623"/>
                    <a:pt x="2013" y="1595"/>
                  </a:cubicBezTo>
                  <a:cubicBezTo>
                    <a:pt x="2190" y="1537"/>
                    <a:pt x="2362" y="1464"/>
                    <a:pt x="2513" y="1355"/>
                  </a:cubicBezTo>
                  <a:cubicBezTo>
                    <a:pt x="2643" y="1256"/>
                    <a:pt x="2753" y="1126"/>
                    <a:pt x="2805" y="964"/>
                  </a:cubicBezTo>
                  <a:cubicBezTo>
                    <a:pt x="2873" y="823"/>
                    <a:pt x="2868" y="625"/>
                    <a:pt x="2716" y="521"/>
                  </a:cubicBezTo>
                  <a:cubicBezTo>
                    <a:pt x="2680" y="495"/>
                    <a:pt x="2638" y="484"/>
                    <a:pt x="2602" y="469"/>
                  </a:cubicBezTo>
                  <a:cubicBezTo>
                    <a:pt x="2602" y="391"/>
                    <a:pt x="2576" y="312"/>
                    <a:pt x="2539" y="255"/>
                  </a:cubicBezTo>
                  <a:cubicBezTo>
                    <a:pt x="2482" y="135"/>
                    <a:pt x="2372" y="57"/>
                    <a:pt x="2247" y="20"/>
                  </a:cubicBezTo>
                  <a:cubicBezTo>
                    <a:pt x="2205" y="6"/>
                    <a:pt x="2162" y="0"/>
                    <a:pt x="2119"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flipH="1">
              <a:off x="6687257" y="2410025"/>
              <a:ext cx="143355" cy="40051"/>
            </a:xfrm>
            <a:custGeom>
              <a:rect b="b" l="l" r="r" t="t"/>
              <a:pathLst>
                <a:path extrusionOk="0" fill="none" h="309" w="1106">
                  <a:moveTo>
                    <a:pt x="1105" y="84"/>
                  </a:moveTo>
                  <a:cubicBezTo>
                    <a:pt x="886" y="1"/>
                    <a:pt x="615" y="84"/>
                    <a:pt x="485" y="282"/>
                  </a:cubicBezTo>
                  <a:cubicBezTo>
                    <a:pt x="344" y="183"/>
                    <a:pt x="131" y="199"/>
                    <a:pt x="0" y="308"/>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flipH="1">
              <a:off x="6862238" y="2444503"/>
              <a:ext cx="129227" cy="39922"/>
            </a:xfrm>
            <a:custGeom>
              <a:rect b="b" l="l" r="r" t="t"/>
              <a:pathLst>
                <a:path extrusionOk="0" fill="none" h="308" w="997">
                  <a:moveTo>
                    <a:pt x="1" y="94"/>
                  </a:moveTo>
                  <a:cubicBezTo>
                    <a:pt x="110" y="27"/>
                    <a:pt x="241" y="0"/>
                    <a:pt x="366" y="37"/>
                  </a:cubicBezTo>
                  <a:cubicBezTo>
                    <a:pt x="491" y="68"/>
                    <a:pt x="600" y="152"/>
                    <a:pt x="658" y="261"/>
                  </a:cubicBezTo>
                  <a:cubicBezTo>
                    <a:pt x="762" y="199"/>
                    <a:pt x="918" y="219"/>
                    <a:pt x="996" y="308"/>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0"/>
            <p:cNvSpPr/>
            <p:nvPr/>
          </p:nvSpPr>
          <p:spPr>
            <a:xfrm flipH="1">
              <a:off x="6818299" y="2383713"/>
              <a:ext cx="27219" cy="39274"/>
            </a:xfrm>
            <a:custGeom>
              <a:rect b="b" l="l" r="r" t="t"/>
              <a:pathLst>
                <a:path extrusionOk="0" fill="none" h="303" w="210">
                  <a:moveTo>
                    <a:pt x="1" y="0"/>
                  </a:moveTo>
                  <a:cubicBezTo>
                    <a:pt x="110" y="63"/>
                    <a:pt x="199" y="178"/>
                    <a:pt x="209" y="303"/>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0"/>
            <p:cNvSpPr/>
            <p:nvPr/>
          </p:nvSpPr>
          <p:spPr>
            <a:xfrm flipH="1">
              <a:off x="6589138" y="2492330"/>
              <a:ext cx="307708" cy="441731"/>
            </a:xfrm>
            <a:custGeom>
              <a:rect b="b" l="l" r="r" t="t"/>
              <a:pathLst>
                <a:path extrusionOk="0" h="3408" w="2374">
                  <a:moveTo>
                    <a:pt x="403" y="1"/>
                  </a:moveTo>
                  <a:cubicBezTo>
                    <a:pt x="399" y="1"/>
                    <a:pt x="395" y="1"/>
                    <a:pt x="392" y="2"/>
                  </a:cubicBezTo>
                  <a:cubicBezTo>
                    <a:pt x="334" y="12"/>
                    <a:pt x="292" y="48"/>
                    <a:pt x="277" y="101"/>
                  </a:cubicBezTo>
                  <a:cubicBezTo>
                    <a:pt x="256" y="158"/>
                    <a:pt x="266" y="220"/>
                    <a:pt x="287" y="278"/>
                  </a:cubicBezTo>
                  <a:cubicBezTo>
                    <a:pt x="303" y="335"/>
                    <a:pt x="319" y="387"/>
                    <a:pt x="345" y="445"/>
                  </a:cubicBezTo>
                  <a:cubicBezTo>
                    <a:pt x="355" y="460"/>
                    <a:pt x="360" y="465"/>
                    <a:pt x="360" y="481"/>
                  </a:cubicBezTo>
                  <a:cubicBezTo>
                    <a:pt x="339" y="471"/>
                    <a:pt x="329" y="465"/>
                    <a:pt x="308" y="460"/>
                  </a:cubicBezTo>
                  <a:cubicBezTo>
                    <a:pt x="268" y="449"/>
                    <a:pt x="217" y="437"/>
                    <a:pt x="168" y="437"/>
                  </a:cubicBezTo>
                  <a:cubicBezTo>
                    <a:pt x="122" y="437"/>
                    <a:pt x="78" y="448"/>
                    <a:pt x="48" y="481"/>
                  </a:cubicBezTo>
                  <a:cubicBezTo>
                    <a:pt x="6" y="512"/>
                    <a:pt x="1" y="570"/>
                    <a:pt x="16" y="617"/>
                  </a:cubicBezTo>
                  <a:cubicBezTo>
                    <a:pt x="27" y="669"/>
                    <a:pt x="68" y="700"/>
                    <a:pt x="110" y="726"/>
                  </a:cubicBezTo>
                  <a:cubicBezTo>
                    <a:pt x="199" y="778"/>
                    <a:pt x="308" y="809"/>
                    <a:pt x="407" y="809"/>
                  </a:cubicBezTo>
                  <a:cubicBezTo>
                    <a:pt x="459" y="809"/>
                    <a:pt x="517" y="804"/>
                    <a:pt x="569" y="778"/>
                  </a:cubicBezTo>
                  <a:cubicBezTo>
                    <a:pt x="590" y="773"/>
                    <a:pt x="605" y="757"/>
                    <a:pt x="626" y="747"/>
                  </a:cubicBezTo>
                  <a:cubicBezTo>
                    <a:pt x="673" y="950"/>
                    <a:pt x="751" y="1143"/>
                    <a:pt x="814" y="1331"/>
                  </a:cubicBezTo>
                  <a:cubicBezTo>
                    <a:pt x="902" y="1555"/>
                    <a:pt x="986" y="1774"/>
                    <a:pt x="1085" y="1993"/>
                  </a:cubicBezTo>
                  <a:cubicBezTo>
                    <a:pt x="1173" y="2201"/>
                    <a:pt x="1267" y="2415"/>
                    <a:pt x="1377" y="2618"/>
                  </a:cubicBezTo>
                  <a:cubicBezTo>
                    <a:pt x="1476" y="2806"/>
                    <a:pt x="1590" y="2983"/>
                    <a:pt x="1747" y="3129"/>
                  </a:cubicBezTo>
                  <a:cubicBezTo>
                    <a:pt x="1903" y="3280"/>
                    <a:pt x="2101" y="3390"/>
                    <a:pt x="2320" y="3405"/>
                  </a:cubicBezTo>
                  <a:cubicBezTo>
                    <a:pt x="2325" y="3407"/>
                    <a:pt x="2330" y="3407"/>
                    <a:pt x="2334" y="3407"/>
                  </a:cubicBezTo>
                  <a:cubicBezTo>
                    <a:pt x="2373" y="3407"/>
                    <a:pt x="2373" y="3346"/>
                    <a:pt x="2336" y="3332"/>
                  </a:cubicBezTo>
                  <a:cubicBezTo>
                    <a:pt x="1929" y="3238"/>
                    <a:pt x="1674" y="2915"/>
                    <a:pt x="1491" y="2556"/>
                  </a:cubicBezTo>
                  <a:cubicBezTo>
                    <a:pt x="1293" y="2159"/>
                    <a:pt x="1121" y="1748"/>
                    <a:pt x="965" y="1331"/>
                  </a:cubicBezTo>
                  <a:cubicBezTo>
                    <a:pt x="887" y="1117"/>
                    <a:pt x="814" y="898"/>
                    <a:pt x="725" y="679"/>
                  </a:cubicBezTo>
                  <a:cubicBezTo>
                    <a:pt x="756" y="669"/>
                    <a:pt x="788" y="637"/>
                    <a:pt x="814" y="617"/>
                  </a:cubicBezTo>
                  <a:cubicBezTo>
                    <a:pt x="855" y="585"/>
                    <a:pt x="887" y="549"/>
                    <a:pt x="918" y="518"/>
                  </a:cubicBezTo>
                  <a:cubicBezTo>
                    <a:pt x="986" y="439"/>
                    <a:pt x="1048" y="340"/>
                    <a:pt x="1064" y="236"/>
                  </a:cubicBezTo>
                  <a:cubicBezTo>
                    <a:pt x="1073" y="143"/>
                    <a:pt x="1004" y="38"/>
                    <a:pt x="904" y="38"/>
                  </a:cubicBezTo>
                  <a:cubicBezTo>
                    <a:pt x="892" y="38"/>
                    <a:pt x="879" y="40"/>
                    <a:pt x="866" y="43"/>
                  </a:cubicBezTo>
                  <a:cubicBezTo>
                    <a:pt x="814" y="64"/>
                    <a:pt x="777" y="106"/>
                    <a:pt x="746" y="147"/>
                  </a:cubicBezTo>
                  <a:cubicBezTo>
                    <a:pt x="709" y="184"/>
                    <a:pt x="694" y="231"/>
                    <a:pt x="668" y="278"/>
                  </a:cubicBezTo>
                  <a:cubicBezTo>
                    <a:pt x="631" y="200"/>
                    <a:pt x="595" y="127"/>
                    <a:pt x="537" y="69"/>
                  </a:cubicBezTo>
                  <a:cubicBezTo>
                    <a:pt x="499" y="31"/>
                    <a:pt x="451" y="1"/>
                    <a:pt x="403"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0"/>
            <p:cNvSpPr/>
            <p:nvPr/>
          </p:nvSpPr>
          <p:spPr>
            <a:xfrm flipH="1">
              <a:off x="6225178" y="2415599"/>
              <a:ext cx="378478" cy="286451"/>
            </a:xfrm>
            <a:custGeom>
              <a:rect b="b" l="l" r="r" t="t"/>
              <a:pathLst>
                <a:path extrusionOk="0" h="2210" w="2920">
                  <a:moveTo>
                    <a:pt x="1393" y="1"/>
                  </a:moveTo>
                  <a:cubicBezTo>
                    <a:pt x="1296" y="1"/>
                    <a:pt x="1195" y="35"/>
                    <a:pt x="1111" y="88"/>
                  </a:cubicBezTo>
                  <a:cubicBezTo>
                    <a:pt x="1007" y="161"/>
                    <a:pt x="928" y="270"/>
                    <a:pt x="897" y="395"/>
                  </a:cubicBezTo>
                  <a:cubicBezTo>
                    <a:pt x="887" y="463"/>
                    <a:pt x="876" y="536"/>
                    <a:pt x="897" y="609"/>
                  </a:cubicBezTo>
                  <a:cubicBezTo>
                    <a:pt x="862" y="604"/>
                    <a:pt x="826" y="601"/>
                    <a:pt x="790" y="601"/>
                  </a:cubicBezTo>
                  <a:cubicBezTo>
                    <a:pt x="621" y="601"/>
                    <a:pt x="456" y="662"/>
                    <a:pt x="345" y="786"/>
                  </a:cubicBezTo>
                  <a:cubicBezTo>
                    <a:pt x="1" y="1151"/>
                    <a:pt x="340" y="1672"/>
                    <a:pt x="704" y="1860"/>
                  </a:cubicBezTo>
                  <a:cubicBezTo>
                    <a:pt x="837" y="1930"/>
                    <a:pt x="986" y="1969"/>
                    <a:pt x="1135" y="1969"/>
                  </a:cubicBezTo>
                  <a:cubicBezTo>
                    <a:pt x="1197" y="1969"/>
                    <a:pt x="1259" y="1962"/>
                    <a:pt x="1319" y="1949"/>
                  </a:cubicBezTo>
                  <a:cubicBezTo>
                    <a:pt x="1382" y="2053"/>
                    <a:pt x="1497" y="2121"/>
                    <a:pt x="1606" y="2157"/>
                  </a:cubicBezTo>
                  <a:cubicBezTo>
                    <a:pt x="1705" y="2192"/>
                    <a:pt x="1811" y="2209"/>
                    <a:pt x="1915" y="2209"/>
                  </a:cubicBezTo>
                  <a:cubicBezTo>
                    <a:pt x="1997" y="2209"/>
                    <a:pt x="2078" y="2199"/>
                    <a:pt x="2153" y="2178"/>
                  </a:cubicBezTo>
                  <a:cubicBezTo>
                    <a:pt x="2320" y="2136"/>
                    <a:pt x="2492" y="2043"/>
                    <a:pt x="2570" y="1886"/>
                  </a:cubicBezTo>
                  <a:cubicBezTo>
                    <a:pt x="2633" y="1766"/>
                    <a:pt x="2612" y="1631"/>
                    <a:pt x="2539" y="1527"/>
                  </a:cubicBezTo>
                  <a:cubicBezTo>
                    <a:pt x="2612" y="1495"/>
                    <a:pt x="2675" y="1454"/>
                    <a:pt x="2727" y="1396"/>
                  </a:cubicBezTo>
                  <a:cubicBezTo>
                    <a:pt x="2920" y="1209"/>
                    <a:pt x="2862" y="885"/>
                    <a:pt x="2633" y="739"/>
                  </a:cubicBezTo>
                  <a:cubicBezTo>
                    <a:pt x="2581" y="708"/>
                    <a:pt x="2523" y="687"/>
                    <a:pt x="2461" y="682"/>
                  </a:cubicBezTo>
                  <a:cubicBezTo>
                    <a:pt x="2461" y="667"/>
                    <a:pt x="2471" y="661"/>
                    <a:pt x="2477" y="651"/>
                  </a:cubicBezTo>
                  <a:cubicBezTo>
                    <a:pt x="2508" y="526"/>
                    <a:pt x="2492" y="395"/>
                    <a:pt x="2435" y="276"/>
                  </a:cubicBezTo>
                  <a:cubicBezTo>
                    <a:pt x="2383" y="182"/>
                    <a:pt x="2284" y="104"/>
                    <a:pt x="2174" y="83"/>
                  </a:cubicBezTo>
                  <a:cubicBezTo>
                    <a:pt x="2156" y="80"/>
                    <a:pt x="2138" y="78"/>
                    <a:pt x="2120" y="78"/>
                  </a:cubicBezTo>
                  <a:cubicBezTo>
                    <a:pt x="2012" y="78"/>
                    <a:pt x="1914" y="130"/>
                    <a:pt x="1825" y="192"/>
                  </a:cubicBezTo>
                  <a:lnTo>
                    <a:pt x="1726" y="270"/>
                  </a:lnTo>
                  <a:cubicBezTo>
                    <a:pt x="1684" y="161"/>
                    <a:pt x="1616" y="57"/>
                    <a:pt x="1497" y="15"/>
                  </a:cubicBezTo>
                  <a:cubicBezTo>
                    <a:pt x="1463" y="5"/>
                    <a:pt x="1428" y="1"/>
                    <a:pt x="1393"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0"/>
            <p:cNvSpPr/>
            <p:nvPr/>
          </p:nvSpPr>
          <p:spPr>
            <a:xfrm flipH="1">
              <a:off x="6406251" y="2491164"/>
              <a:ext cx="112895" cy="81139"/>
            </a:xfrm>
            <a:custGeom>
              <a:rect b="b" l="l" r="r" t="t"/>
              <a:pathLst>
                <a:path extrusionOk="0" fill="none" h="626" w="871">
                  <a:moveTo>
                    <a:pt x="0" y="47"/>
                  </a:moveTo>
                  <a:cubicBezTo>
                    <a:pt x="104" y="0"/>
                    <a:pt x="230" y="5"/>
                    <a:pt x="323" y="68"/>
                  </a:cubicBezTo>
                  <a:cubicBezTo>
                    <a:pt x="422" y="125"/>
                    <a:pt x="490" y="235"/>
                    <a:pt x="495" y="344"/>
                  </a:cubicBezTo>
                  <a:cubicBezTo>
                    <a:pt x="579" y="318"/>
                    <a:pt x="683" y="334"/>
                    <a:pt x="756" y="391"/>
                  </a:cubicBezTo>
                  <a:cubicBezTo>
                    <a:pt x="829" y="443"/>
                    <a:pt x="871" y="537"/>
                    <a:pt x="865" y="626"/>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0"/>
            <p:cNvSpPr/>
            <p:nvPr/>
          </p:nvSpPr>
          <p:spPr>
            <a:xfrm flipH="1">
              <a:off x="6259657" y="2501922"/>
              <a:ext cx="136615" cy="29812"/>
            </a:xfrm>
            <a:custGeom>
              <a:rect b="b" l="l" r="r" t="t"/>
              <a:pathLst>
                <a:path extrusionOk="0" fill="none" h="230" w="1054">
                  <a:moveTo>
                    <a:pt x="1054" y="94"/>
                  </a:moveTo>
                  <a:cubicBezTo>
                    <a:pt x="981" y="37"/>
                    <a:pt x="887" y="1"/>
                    <a:pt x="798" y="11"/>
                  </a:cubicBezTo>
                  <a:cubicBezTo>
                    <a:pt x="705" y="16"/>
                    <a:pt x="621" y="63"/>
                    <a:pt x="564" y="131"/>
                  </a:cubicBezTo>
                  <a:cubicBezTo>
                    <a:pt x="387" y="27"/>
                    <a:pt x="142" y="73"/>
                    <a:pt x="1" y="23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0"/>
            <p:cNvSpPr/>
            <p:nvPr/>
          </p:nvSpPr>
          <p:spPr>
            <a:xfrm flipH="1">
              <a:off x="6377866" y="2428949"/>
              <a:ext cx="15035" cy="67659"/>
            </a:xfrm>
            <a:custGeom>
              <a:rect b="b" l="l" r="r" t="t"/>
              <a:pathLst>
                <a:path extrusionOk="0" fill="none" h="522" w="116">
                  <a:moveTo>
                    <a:pt x="1" y="1"/>
                  </a:moveTo>
                  <a:cubicBezTo>
                    <a:pt x="69" y="63"/>
                    <a:pt x="100" y="157"/>
                    <a:pt x="105" y="246"/>
                  </a:cubicBezTo>
                  <a:cubicBezTo>
                    <a:pt x="116" y="339"/>
                    <a:pt x="100" y="428"/>
                    <a:pt x="90" y="522"/>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0"/>
            <p:cNvSpPr/>
            <p:nvPr/>
          </p:nvSpPr>
          <p:spPr>
            <a:xfrm flipH="1">
              <a:off x="6269119" y="2606002"/>
              <a:ext cx="74399" cy="22424"/>
            </a:xfrm>
            <a:custGeom>
              <a:rect b="b" l="l" r="r" t="t"/>
              <a:pathLst>
                <a:path extrusionOk="0" fill="none" h="173" w="574">
                  <a:moveTo>
                    <a:pt x="574" y="172"/>
                  </a:moveTo>
                  <a:cubicBezTo>
                    <a:pt x="532" y="68"/>
                    <a:pt x="417" y="0"/>
                    <a:pt x="303" y="0"/>
                  </a:cubicBezTo>
                  <a:cubicBezTo>
                    <a:pt x="193" y="0"/>
                    <a:pt x="84" y="52"/>
                    <a:pt x="0" y="12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0"/>
            <p:cNvSpPr/>
            <p:nvPr/>
          </p:nvSpPr>
          <p:spPr>
            <a:xfrm flipH="1">
              <a:off x="6338721" y="2586949"/>
              <a:ext cx="262990" cy="530129"/>
            </a:xfrm>
            <a:custGeom>
              <a:rect b="b" l="l" r="r" t="t"/>
              <a:pathLst>
                <a:path extrusionOk="0" h="4090" w="2029">
                  <a:moveTo>
                    <a:pt x="1479" y="1"/>
                  </a:moveTo>
                  <a:cubicBezTo>
                    <a:pt x="1475" y="1"/>
                    <a:pt x="1470" y="1"/>
                    <a:pt x="1466" y="1"/>
                  </a:cubicBezTo>
                  <a:cubicBezTo>
                    <a:pt x="1414" y="12"/>
                    <a:pt x="1367" y="48"/>
                    <a:pt x="1341" y="90"/>
                  </a:cubicBezTo>
                  <a:cubicBezTo>
                    <a:pt x="1310" y="126"/>
                    <a:pt x="1284" y="178"/>
                    <a:pt x="1257" y="225"/>
                  </a:cubicBezTo>
                  <a:cubicBezTo>
                    <a:pt x="1231" y="278"/>
                    <a:pt x="1195" y="330"/>
                    <a:pt x="1179" y="382"/>
                  </a:cubicBezTo>
                  <a:cubicBezTo>
                    <a:pt x="1164" y="429"/>
                    <a:pt x="1153" y="476"/>
                    <a:pt x="1143" y="517"/>
                  </a:cubicBezTo>
                  <a:cubicBezTo>
                    <a:pt x="1127" y="491"/>
                    <a:pt x="1106" y="465"/>
                    <a:pt x="1080" y="439"/>
                  </a:cubicBezTo>
                  <a:cubicBezTo>
                    <a:pt x="1039" y="403"/>
                    <a:pt x="1002" y="356"/>
                    <a:pt x="971" y="319"/>
                  </a:cubicBezTo>
                  <a:cubicBezTo>
                    <a:pt x="929" y="278"/>
                    <a:pt x="898" y="246"/>
                    <a:pt x="846" y="225"/>
                  </a:cubicBezTo>
                  <a:cubicBezTo>
                    <a:pt x="829" y="218"/>
                    <a:pt x="811" y="215"/>
                    <a:pt x="793" y="215"/>
                  </a:cubicBezTo>
                  <a:cubicBezTo>
                    <a:pt x="760" y="215"/>
                    <a:pt x="727" y="226"/>
                    <a:pt x="700" y="246"/>
                  </a:cubicBezTo>
                  <a:cubicBezTo>
                    <a:pt x="658" y="278"/>
                    <a:pt x="637" y="345"/>
                    <a:pt x="648" y="397"/>
                  </a:cubicBezTo>
                  <a:cubicBezTo>
                    <a:pt x="663" y="450"/>
                    <a:pt x="700" y="491"/>
                    <a:pt x="741" y="528"/>
                  </a:cubicBezTo>
                  <a:cubicBezTo>
                    <a:pt x="778" y="559"/>
                    <a:pt x="820" y="590"/>
                    <a:pt x="867" y="622"/>
                  </a:cubicBezTo>
                  <a:cubicBezTo>
                    <a:pt x="955" y="694"/>
                    <a:pt x="1059" y="747"/>
                    <a:pt x="1179" y="752"/>
                  </a:cubicBezTo>
                  <a:cubicBezTo>
                    <a:pt x="1185" y="971"/>
                    <a:pt x="1195" y="1184"/>
                    <a:pt x="1185" y="1403"/>
                  </a:cubicBezTo>
                  <a:cubicBezTo>
                    <a:pt x="1169" y="1638"/>
                    <a:pt x="1132" y="1872"/>
                    <a:pt x="1080" y="2102"/>
                  </a:cubicBezTo>
                  <a:cubicBezTo>
                    <a:pt x="971" y="2560"/>
                    <a:pt x="778" y="2993"/>
                    <a:pt x="517" y="3384"/>
                  </a:cubicBezTo>
                  <a:cubicBezTo>
                    <a:pt x="450" y="3493"/>
                    <a:pt x="371" y="3603"/>
                    <a:pt x="283" y="3707"/>
                  </a:cubicBezTo>
                  <a:cubicBezTo>
                    <a:pt x="199" y="3801"/>
                    <a:pt x="90" y="3900"/>
                    <a:pt x="22" y="4010"/>
                  </a:cubicBezTo>
                  <a:cubicBezTo>
                    <a:pt x="1" y="4048"/>
                    <a:pt x="32" y="4089"/>
                    <a:pt x="69" y="4089"/>
                  </a:cubicBezTo>
                  <a:cubicBezTo>
                    <a:pt x="78" y="4089"/>
                    <a:pt x="86" y="4087"/>
                    <a:pt x="95" y="4082"/>
                  </a:cubicBezTo>
                  <a:cubicBezTo>
                    <a:pt x="199" y="4030"/>
                    <a:pt x="283" y="3921"/>
                    <a:pt x="356" y="3827"/>
                  </a:cubicBezTo>
                  <a:cubicBezTo>
                    <a:pt x="434" y="3738"/>
                    <a:pt x="512" y="3639"/>
                    <a:pt x="585" y="3535"/>
                  </a:cubicBezTo>
                  <a:cubicBezTo>
                    <a:pt x="726" y="3332"/>
                    <a:pt x="851" y="3118"/>
                    <a:pt x="950" y="2894"/>
                  </a:cubicBezTo>
                  <a:cubicBezTo>
                    <a:pt x="1153" y="2451"/>
                    <a:pt x="1273" y="1977"/>
                    <a:pt x="1320" y="1497"/>
                  </a:cubicBezTo>
                  <a:cubicBezTo>
                    <a:pt x="1341" y="1263"/>
                    <a:pt x="1346" y="1007"/>
                    <a:pt x="1310" y="767"/>
                  </a:cubicBezTo>
                  <a:lnTo>
                    <a:pt x="1310" y="767"/>
                  </a:lnTo>
                  <a:cubicBezTo>
                    <a:pt x="1331" y="769"/>
                    <a:pt x="1353" y="770"/>
                    <a:pt x="1374" y="770"/>
                  </a:cubicBezTo>
                  <a:cubicBezTo>
                    <a:pt x="1566" y="770"/>
                    <a:pt x="1754" y="707"/>
                    <a:pt x="1909" y="590"/>
                  </a:cubicBezTo>
                  <a:cubicBezTo>
                    <a:pt x="1951" y="559"/>
                    <a:pt x="2003" y="512"/>
                    <a:pt x="2024" y="455"/>
                  </a:cubicBezTo>
                  <a:cubicBezTo>
                    <a:pt x="2029" y="392"/>
                    <a:pt x="1992" y="335"/>
                    <a:pt x="1925" y="330"/>
                  </a:cubicBezTo>
                  <a:cubicBezTo>
                    <a:pt x="1917" y="329"/>
                    <a:pt x="1909" y="329"/>
                    <a:pt x="1901" y="329"/>
                  </a:cubicBezTo>
                  <a:cubicBezTo>
                    <a:pt x="1848" y="329"/>
                    <a:pt x="1787" y="342"/>
                    <a:pt x="1737" y="356"/>
                  </a:cubicBezTo>
                  <a:cubicBezTo>
                    <a:pt x="1674" y="366"/>
                    <a:pt x="1612" y="387"/>
                    <a:pt x="1555" y="413"/>
                  </a:cubicBezTo>
                  <a:cubicBezTo>
                    <a:pt x="1508" y="434"/>
                    <a:pt x="1466" y="455"/>
                    <a:pt x="1424" y="481"/>
                  </a:cubicBezTo>
                  <a:cubicBezTo>
                    <a:pt x="1440" y="450"/>
                    <a:pt x="1456" y="423"/>
                    <a:pt x="1471" y="387"/>
                  </a:cubicBezTo>
                  <a:cubicBezTo>
                    <a:pt x="1497" y="335"/>
                    <a:pt x="1523" y="278"/>
                    <a:pt x="1544" y="225"/>
                  </a:cubicBezTo>
                  <a:cubicBezTo>
                    <a:pt x="1560" y="178"/>
                    <a:pt x="1581" y="126"/>
                    <a:pt x="1575" y="74"/>
                  </a:cubicBezTo>
                  <a:cubicBezTo>
                    <a:pt x="1561" y="26"/>
                    <a:pt x="1525" y="1"/>
                    <a:pt x="1479"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0"/>
            <p:cNvSpPr/>
            <p:nvPr/>
          </p:nvSpPr>
          <p:spPr>
            <a:xfrm flipH="1">
              <a:off x="6054859" y="2340552"/>
              <a:ext cx="1451308" cy="864537"/>
            </a:xfrm>
            <a:custGeom>
              <a:rect b="b" l="l" r="r" t="t"/>
              <a:pathLst>
                <a:path extrusionOk="0" h="6670" w="11197">
                  <a:moveTo>
                    <a:pt x="641" y="0"/>
                  </a:moveTo>
                  <a:cubicBezTo>
                    <a:pt x="583" y="0"/>
                    <a:pt x="526" y="15"/>
                    <a:pt x="475" y="47"/>
                  </a:cubicBezTo>
                  <a:cubicBezTo>
                    <a:pt x="240" y="187"/>
                    <a:pt x="78" y="401"/>
                    <a:pt x="11" y="735"/>
                  </a:cubicBezTo>
                  <a:cubicBezTo>
                    <a:pt x="5" y="766"/>
                    <a:pt x="0" y="797"/>
                    <a:pt x="5" y="829"/>
                  </a:cubicBezTo>
                  <a:cubicBezTo>
                    <a:pt x="26" y="1011"/>
                    <a:pt x="84" y="1167"/>
                    <a:pt x="172" y="1292"/>
                  </a:cubicBezTo>
                  <a:cubicBezTo>
                    <a:pt x="42" y="1376"/>
                    <a:pt x="58" y="1522"/>
                    <a:pt x="120" y="1683"/>
                  </a:cubicBezTo>
                  <a:cubicBezTo>
                    <a:pt x="756" y="2908"/>
                    <a:pt x="1606" y="3581"/>
                    <a:pt x="2617" y="3846"/>
                  </a:cubicBezTo>
                  <a:cubicBezTo>
                    <a:pt x="2690" y="3867"/>
                    <a:pt x="2747" y="3899"/>
                    <a:pt x="2804" y="3940"/>
                  </a:cubicBezTo>
                  <a:cubicBezTo>
                    <a:pt x="3154" y="4201"/>
                    <a:pt x="4509" y="5207"/>
                    <a:pt x="5254" y="5645"/>
                  </a:cubicBezTo>
                  <a:cubicBezTo>
                    <a:pt x="6176" y="6182"/>
                    <a:pt x="7683" y="6670"/>
                    <a:pt x="8892" y="6670"/>
                  </a:cubicBezTo>
                  <a:cubicBezTo>
                    <a:pt x="9208" y="6670"/>
                    <a:pt x="9503" y="6637"/>
                    <a:pt x="9763" y="6562"/>
                  </a:cubicBezTo>
                  <a:cubicBezTo>
                    <a:pt x="11102" y="6176"/>
                    <a:pt x="11196" y="4154"/>
                    <a:pt x="11196" y="4154"/>
                  </a:cubicBezTo>
                  <a:lnTo>
                    <a:pt x="8611" y="3560"/>
                  </a:lnTo>
                  <a:cubicBezTo>
                    <a:pt x="8574" y="3695"/>
                    <a:pt x="8496" y="3805"/>
                    <a:pt x="8397" y="3893"/>
                  </a:cubicBezTo>
                  <a:cubicBezTo>
                    <a:pt x="7365" y="3132"/>
                    <a:pt x="6448" y="2830"/>
                    <a:pt x="4160" y="2387"/>
                  </a:cubicBezTo>
                  <a:cubicBezTo>
                    <a:pt x="4066" y="2366"/>
                    <a:pt x="3988" y="2293"/>
                    <a:pt x="3951" y="2205"/>
                  </a:cubicBezTo>
                  <a:cubicBezTo>
                    <a:pt x="3763" y="1626"/>
                    <a:pt x="3430" y="1120"/>
                    <a:pt x="3008" y="662"/>
                  </a:cubicBezTo>
                  <a:cubicBezTo>
                    <a:pt x="2965" y="611"/>
                    <a:pt x="2909" y="591"/>
                    <a:pt x="2853" y="591"/>
                  </a:cubicBezTo>
                  <a:cubicBezTo>
                    <a:pt x="2840" y="591"/>
                    <a:pt x="2827" y="592"/>
                    <a:pt x="2815" y="594"/>
                  </a:cubicBezTo>
                  <a:cubicBezTo>
                    <a:pt x="2669" y="630"/>
                    <a:pt x="2596" y="792"/>
                    <a:pt x="2674" y="917"/>
                  </a:cubicBezTo>
                  <a:cubicBezTo>
                    <a:pt x="2872" y="1214"/>
                    <a:pt x="3008" y="1543"/>
                    <a:pt x="3060" y="1887"/>
                  </a:cubicBezTo>
                  <a:cubicBezTo>
                    <a:pt x="3064" y="1910"/>
                    <a:pt x="3044" y="1931"/>
                    <a:pt x="3023" y="1931"/>
                  </a:cubicBezTo>
                  <a:cubicBezTo>
                    <a:pt x="3016" y="1931"/>
                    <a:pt x="3009" y="1928"/>
                    <a:pt x="3002" y="1923"/>
                  </a:cubicBezTo>
                  <a:cubicBezTo>
                    <a:pt x="2231" y="1475"/>
                    <a:pt x="1527" y="875"/>
                    <a:pt x="891" y="120"/>
                  </a:cubicBezTo>
                  <a:cubicBezTo>
                    <a:pt x="830" y="42"/>
                    <a:pt x="736" y="0"/>
                    <a:pt x="641" y="0"/>
                  </a:cubicBez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0"/>
            <p:cNvSpPr/>
            <p:nvPr/>
          </p:nvSpPr>
          <p:spPr>
            <a:xfrm flipH="1">
              <a:off x="7382384" y="2508662"/>
              <a:ext cx="101489" cy="134541"/>
            </a:xfrm>
            <a:custGeom>
              <a:rect b="b" l="l" r="r" t="t"/>
              <a:pathLst>
                <a:path extrusionOk="0" fill="none" h="1038" w="783">
                  <a:moveTo>
                    <a:pt x="0" y="1"/>
                  </a:moveTo>
                  <a:cubicBezTo>
                    <a:pt x="193" y="365"/>
                    <a:pt x="459" y="704"/>
                    <a:pt x="782" y="1038"/>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0"/>
            <p:cNvSpPr/>
            <p:nvPr/>
          </p:nvSpPr>
          <p:spPr>
            <a:xfrm flipH="1">
              <a:off x="7362164" y="2408729"/>
              <a:ext cx="135319" cy="180425"/>
            </a:xfrm>
            <a:custGeom>
              <a:rect b="b" l="l" r="r" t="t"/>
              <a:pathLst>
                <a:path extrusionOk="0" fill="none" h="1392" w="1044">
                  <a:moveTo>
                    <a:pt x="1" y="0"/>
                  </a:moveTo>
                  <a:cubicBezTo>
                    <a:pt x="303" y="589"/>
                    <a:pt x="642" y="1074"/>
                    <a:pt x="1043" y="1392"/>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0"/>
            <p:cNvSpPr/>
            <p:nvPr/>
          </p:nvSpPr>
          <p:spPr>
            <a:xfrm flipH="1">
              <a:off x="7300078" y="2361420"/>
              <a:ext cx="164223" cy="189887"/>
            </a:xfrm>
            <a:custGeom>
              <a:rect b="b" l="l" r="r" t="t"/>
              <a:pathLst>
                <a:path extrusionOk="0" fill="none" h="1465" w="1267">
                  <a:moveTo>
                    <a:pt x="0" y="0"/>
                  </a:moveTo>
                  <a:cubicBezTo>
                    <a:pt x="412" y="626"/>
                    <a:pt x="829" y="1157"/>
                    <a:pt x="1267" y="1465"/>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0"/>
            <p:cNvSpPr/>
            <p:nvPr/>
          </p:nvSpPr>
          <p:spPr>
            <a:xfrm flipH="1">
              <a:off x="6417006" y="2412099"/>
              <a:ext cx="922994" cy="433176"/>
            </a:xfrm>
            <a:custGeom>
              <a:rect b="b" l="l" r="r" t="t"/>
              <a:pathLst>
                <a:path extrusionOk="0" fill="none" h="3342" w="7121">
                  <a:moveTo>
                    <a:pt x="0" y="0"/>
                  </a:moveTo>
                  <a:cubicBezTo>
                    <a:pt x="532" y="553"/>
                    <a:pt x="1105" y="1006"/>
                    <a:pt x="1726" y="1371"/>
                  </a:cubicBezTo>
                  <a:cubicBezTo>
                    <a:pt x="1752" y="1392"/>
                    <a:pt x="1793" y="1366"/>
                    <a:pt x="1783" y="1335"/>
                  </a:cubicBezTo>
                  <a:cubicBezTo>
                    <a:pt x="1731" y="991"/>
                    <a:pt x="1595" y="662"/>
                    <a:pt x="1402" y="365"/>
                  </a:cubicBezTo>
                  <a:cubicBezTo>
                    <a:pt x="1324" y="240"/>
                    <a:pt x="1392" y="78"/>
                    <a:pt x="1538" y="42"/>
                  </a:cubicBezTo>
                  <a:lnTo>
                    <a:pt x="1538" y="42"/>
                  </a:lnTo>
                  <a:cubicBezTo>
                    <a:pt x="1611" y="32"/>
                    <a:pt x="1679" y="47"/>
                    <a:pt x="1731" y="110"/>
                  </a:cubicBezTo>
                  <a:cubicBezTo>
                    <a:pt x="2158" y="568"/>
                    <a:pt x="2487" y="1074"/>
                    <a:pt x="2679" y="1653"/>
                  </a:cubicBezTo>
                  <a:cubicBezTo>
                    <a:pt x="2711" y="1741"/>
                    <a:pt x="2789" y="1814"/>
                    <a:pt x="2883" y="1835"/>
                  </a:cubicBezTo>
                  <a:cubicBezTo>
                    <a:pt x="5171" y="2278"/>
                    <a:pt x="6088" y="2580"/>
                    <a:pt x="7120" y="3341"/>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0"/>
            <p:cNvSpPr/>
            <p:nvPr/>
          </p:nvSpPr>
          <p:spPr>
            <a:xfrm flipH="1">
              <a:off x="7316280" y="2347940"/>
              <a:ext cx="189887" cy="422288"/>
            </a:xfrm>
            <a:custGeom>
              <a:rect b="b" l="l" r="r" t="t"/>
              <a:pathLst>
                <a:path extrusionOk="0" fill="none" h="3258" w="1465">
                  <a:moveTo>
                    <a:pt x="1465" y="3258"/>
                  </a:moveTo>
                  <a:cubicBezTo>
                    <a:pt x="949" y="2882"/>
                    <a:pt x="495" y="2356"/>
                    <a:pt x="120" y="1632"/>
                  </a:cubicBezTo>
                  <a:cubicBezTo>
                    <a:pt x="58" y="1470"/>
                    <a:pt x="42" y="1329"/>
                    <a:pt x="172" y="1241"/>
                  </a:cubicBezTo>
                  <a:cubicBezTo>
                    <a:pt x="84" y="1121"/>
                    <a:pt x="26" y="964"/>
                    <a:pt x="5" y="782"/>
                  </a:cubicBezTo>
                  <a:cubicBezTo>
                    <a:pt x="0" y="745"/>
                    <a:pt x="5" y="714"/>
                    <a:pt x="11" y="683"/>
                  </a:cubicBezTo>
                  <a:cubicBezTo>
                    <a:pt x="78" y="349"/>
                    <a:pt x="240" y="136"/>
                    <a:pt x="475" y="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flipH="1">
              <a:off x="6081950" y="2851233"/>
              <a:ext cx="1060776" cy="386514"/>
            </a:xfrm>
            <a:custGeom>
              <a:rect b="b" l="l" r="r" t="t"/>
              <a:pathLst>
                <a:path extrusionOk="0" fill="none" h="2982" w="8184">
                  <a:moveTo>
                    <a:pt x="8184" y="1251"/>
                  </a:moveTo>
                  <a:cubicBezTo>
                    <a:pt x="7996" y="1809"/>
                    <a:pt x="7636" y="2429"/>
                    <a:pt x="6959" y="2622"/>
                  </a:cubicBezTo>
                  <a:cubicBezTo>
                    <a:pt x="5708" y="2982"/>
                    <a:pt x="3612" y="2382"/>
                    <a:pt x="2450" y="1705"/>
                  </a:cubicBezTo>
                  <a:cubicBezTo>
                    <a:pt x="1705" y="1267"/>
                    <a:pt x="350" y="261"/>
                    <a:pt x="0" y="0"/>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flipH="1">
              <a:off x="6092057" y="2706713"/>
              <a:ext cx="1832379" cy="697203"/>
            </a:xfrm>
            <a:custGeom>
              <a:rect b="b" l="l" r="r" t="t"/>
              <a:pathLst>
                <a:path extrusionOk="0" h="5379" w="14137">
                  <a:moveTo>
                    <a:pt x="13501" y="1"/>
                  </a:moveTo>
                  <a:cubicBezTo>
                    <a:pt x="13445" y="1"/>
                    <a:pt x="13387" y="21"/>
                    <a:pt x="13339" y="57"/>
                  </a:cubicBezTo>
                  <a:cubicBezTo>
                    <a:pt x="12672" y="531"/>
                    <a:pt x="11765" y="844"/>
                    <a:pt x="10795" y="1110"/>
                  </a:cubicBezTo>
                  <a:cubicBezTo>
                    <a:pt x="10789" y="1112"/>
                    <a:pt x="10782" y="1113"/>
                    <a:pt x="10776" y="1113"/>
                  </a:cubicBezTo>
                  <a:cubicBezTo>
                    <a:pt x="10724" y="1113"/>
                    <a:pt x="10691" y="1042"/>
                    <a:pt x="10733" y="1001"/>
                  </a:cubicBezTo>
                  <a:cubicBezTo>
                    <a:pt x="10957" y="782"/>
                    <a:pt x="11410" y="641"/>
                    <a:pt x="11879" y="511"/>
                  </a:cubicBezTo>
                  <a:cubicBezTo>
                    <a:pt x="11942" y="495"/>
                    <a:pt x="11989" y="443"/>
                    <a:pt x="11989" y="375"/>
                  </a:cubicBezTo>
                  <a:lnTo>
                    <a:pt x="11989" y="370"/>
                  </a:lnTo>
                  <a:cubicBezTo>
                    <a:pt x="11989" y="307"/>
                    <a:pt x="11937" y="240"/>
                    <a:pt x="11869" y="229"/>
                  </a:cubicBezTo>
                  <a:cubicBezTo>
                    <a:pt x="11650" y="185"/>
                    <a:pt x="11437" y="162"/>
                    <a:pt x="11229" y="162"/>
                  </a:cubicBezTo>
                  <a:cubicBezTo>
                    <a:pt x="10271" y="162"/>
                    <a:pt x="9421" y="630"/>
                    <a:pt x="8664" y="1517"/>
                  </a:cubicBezTo>
                  <a:cubicBezTo>
                    <a:pt x="8585" y="1610"/>
                    <a:pt x="8476" y="1652"/>
                    <a:pt x="8351" y="1652"/>
                  </a:cubicBezTo>
                  <a:cubicBezTo>
                    <a:pt x="7731" y="1638"/>
                    <a:pt x="7136" y="1572"/>
                    <a:pt x="6341" y="1572"/>
                  </a:cubicBezTo>
                  <a:cubicBezTo>
                    <a:pt x="5653" y="1572"/>
                    <a:pt x="4815" y="1622"/>
                    <a:pt x="3681" y="1798"/>
                  </a:cubicBezTo>
                  <a:cubicBezTo>
                    <a:pt x="3678" y="1798"/>
                    <a:pt x="3676" y="1798"/>
                    <a:pt x="3674" y="1798"/>
                  </a:cubicBezTo>
                  <a:cubicBezTo>
                    <a:pt x="3631" y="1798"/>
                    <a:pt x="3604" y="1754"/>
                    <a:pt x="3623" y="1720"/>
                  </a:cubicBezTo>
                  <a:cubicBezTo>
                    <a:pt x="3655" y="1642"/>
                    <a:pt x="3696" y="1564"/>
                    <a:pt x="3733" y="1485"/>
                  </a:cubicBezTo>
                  <a:lnTo>
                    <a:pt x="3733" y="1485"/>
                  </a:lnTo>
                  <a:lnTo>
                    <a:pt x="1" y="2658"/>
                  </a:lnTo>
                  <a:cubicBezTo>
                    <a:pt x="16" y="3018"/>
                    <a:pt x="69" y="3341"/>
                    <a:pt x="147" y="3648"/>
                  </a:cubicBezTo>
                  <a:cubicBezTo>
                    <a:pt x="241" y="4024"/>
                    <a:pt x="470" y="4352"/>
                    <a:pt x="783" y="4581"/>
                  </a:cubicBezTo>
                  <a:cubicBezTo>
                    <a:pt x="1531" y="5125"/>
                    <a:pt x="2511" y="5378"/>
                    <a:pt x="3618" y="5378"/>
                  </a:cubicBezTo>
                  <a:cubicBezTo>
                    <a:pt x="5328" y="5378"/>
                    <a:pt x="7341" y="4774"/>
                    <a:pt x="9273" y="3695"/>
                  </a:cubicBezTo>
                  <a:cubicBezTo>
                    <a:pt x="9487" y="3570"/>
                    <a:pt x="9722" y="3492"/>
                    <a:pt x="9967" y="3445"/>
                  </a:cubicBezTo>
                  <a:cubicBezTo>
                    <a:pt x="10868" y="3289"/>
                    <a:pt x="11791" y="3018"/>
                    <a:pt x="12724" y="2679"/>
                  </a:cubicBezTo>
                  <a:cubicBezTo>
                    <a:pt x="13188" y="2460"/>
                    <a:pt x="13532" y="2038"/>
                    <a:pt x="13855" y="1569"/>
                  </a:cubicBezTo>
                  <a:cubicBezTo>
                    <a:pt x="13923" y="1438"/>
                    <a:pt x="13917" y="1339"/>
                    <a:pt x="13855" y="1256"/>
                  </a:cubicBezTo>
                  <a:lnTo>
                    <a:pt x="14084" y="855"/>
                  </a:lnTo>
                  <a:cubicBezTo>
                    <a:pt x="14105" y="818"/>
                    <a:pt x="14116" y="787"/>
                    <a:pt x="14126" y="756"/>
                  </a:cubicBezTo>
                  <a:cubicBezTo>
                    <a:pt x="14136" y="683"/>
                    <a:pt x="14136" y="620"/>
                    <a:pt x="14126" y="547"/>
                  </a:cubicBezTo>
                  <a:cubicBezTo>
                    <a:pt x="14088" y="382"/>
                    <a:pt x="13944" y="279"/>
                    <a:pt x="13788" y="279"/>
                  </a:cubicBezTo>
                  <a:cubicBezTo>
                    <a:pt x="13752" y="279"/>
                    <a:pt x="13714" y="285"/>
                    <a:pt x="13678" y="297"/>
                  </a:cubicBezTo>
                  <a:cubicBezTo>
                    <a:pt x="13693" y="250"/>
                    <a:pt x="13704" y="214"/>
                    <a:pt x="13704" y="182"/>
                  </a:cubicBezTo>
                  <a:cubicBezTo>
                    <a:pt x="13704" y="120"/>
                    <a:pt x="13683" y="78"/>
                    <a:pt x="13636" y="47"/>
                  </a:cubicBezTo>
                  <a:cubicBezTo>
                    <a:pt x="13597" y="15"/>
                    <a:pt x="13550" y="1"/>
                    <a:pt x="13501" y="1"/>
                  </a:cubicBez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flipH="1">
              <a:off x="6093489" y="2804572"/>
              <a:ext cx="214255" cy="171741"/>
            </a:xfrm>
            <a:custGeom>
              <a:rect b="b" l="l" r="r" t="t"/>
              <a:pathLst>
                <a:path extrusionOk="0" fill="none" h="1325" w="1653">
                  <a:moveTo>
                    <a:pt x="1653" y="1"/>
                  </a:moveTo>
                  <a:cubicBezTo>
                    <a:pt x="1366" y="689"/>
                    <a:pt x="819" y="1142"/>
                    <a:pt x="1" y="1325"/>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flipH="1">
              <a:off x="6152853" y="2746504"/>
              <a:ext cx="176537" cy="132467"/>
            </a:xfrm>
            <a:custGeom>
              <a:rect b="b" l="l" r="r" t="t"/>
              <a:pathLst>
                <a:path extrusionOk="0" fill="none" h="1022" w="1362">
                  <a:moveTo>
                    <a:pt x="1361" y="0"/>
                  </a:moveTo>
                  <a:cubicBezTo>
                    <a:pt x="1069" y="480"/>
                    <a:pt x="590" y="798"/>
                    <a:pt x="1" y="1022"/>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flipH="1">
              <a:off x="6102174" y="2761410"/>
              <a:ext cx="197405" cy="162927"/>
            </a:xfrm>
            <a:custGeom>
              <a:rect b="b" l="l" r="r" t="t"/>
              <a:pathLst>
                <a:path extrusionOk="0" fill="none" h="1257" w="1523">
                  <a:moveTo>
                    <a:pt x="1522" y="0"/>
                  </a:moveTo>
                  <a:cubicBezTo>
                    <a:pt x="1204" y="615"/>
                    <a:pt x="657" y="996"/>
                    <a:pt x="0" y="1256"/>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flipH="1">
              <a:off x="7076362" y="3339620"/>
              <a:ext cx="285932" cy="59623"/>
            </a:xfrm>
            <a:custGeom>
              <a:rect b="b" l="l" r="r" t="t"/>
              <a:pathLst>
                <a:path extrusionOk="0" fill="none" h="460" w="2206">
                  <a:moveTo>
                    <a:pt x="2205" y="1"/>
                  </a:moveTo>
                  <a:cubicBezTo>
                    <a:pt x="1449" y="246"/>
                    <a:pt x="704" y="392"/>
                    <a:pt x="0" y="459"/>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flipH="1">
              <a:off x="6364381" y="2703861"/>
              <a:ext cx="1158765" cy="249510"/>
            </a:xfrm>
            <a:custGeom>
              <a:rect b="b" l="l" r="r" t="t"/>
              <a:pathLst>
                <a:path extrusionOk="0" fill="none" h="1925" w="8940">
                  <a:moveTo>
                    <a:pt x="1" y="1924"/>
                  </a:moveTo>
                  <a:cubicBezTo>
                    <a:pt x="2414" y="1455"/>
                    <a:pt x="4092" y="1648"/>
                    <a:pt x="5244" y="1674"/>
                  </a:cubicBezTo>
                  <a:cubicBezTo>
                    <a:pt x="5369" y="1674"/>
                    <a:pt x="5479" y="1632"/>
                    <a:pt x="5557" y="1539"/>
                  </a:cubicBezTo>
                  <a:cubicBezTo>
                    <a:pt x="6474" y="460"/>
                    <a:pt x="7538" y="1"/>
                    <a:pt x="8763" y="246"/>
                  </a:cubicBezTo>
                  <a:cubicBezTo>
                    <a:pt x="8825" y="262"/>
                    <a:pt x="8877" y="324"/>
                    <a:pt x="8877" y="392"/>
                  </a:cubicBezTo>
                  <a:lnTo>
                    <a:pt x="8877" y="397"/>
                  </a:lnTo>
                  <a:cubicBezTo>
                    <a:pt x="8877" y="465"/>
                    <a:pt x="8836" y="517"/>
                    <a:pt x="8768" y="533"/>
                  </a:cubicBezTo>
                  <a:cubicBezTo>
                    <a:pt x="8299" y="663"/>
                    <a:pt x="7850" y="804"/>
                    <a:pt x="7621" y="1023"/>
                  </a:cubicBezTo>
                  <a:cubicBezTo>
                    <a:pt x="7574" y="1069"/>
                    <a:pt x="7621" y="1153"/>
                    <a:pt x="7689" y="1132"/>
                  </a:cubicBezTo>
                  <a:cubicBezTo>
                    <a:pt x="8122" y="1017"/>
                    <a:pt x="8538" y="887"/>
                    <a:pt x="8940" y="736"/>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flipH="1">
              <a:off x="6510169" y="1217063"/>
              <a:ext cx="71807" cy="33830"/>
            </a:xfrm>
            <a:custGeom>
              <a:rect b="b" l="l" r="r" t="t"/>
              <a:pathLst>
                <a:path extrusionOk="0" fill="none" h="261" w="554">
                  <a:moveTo>
                    <a:pt x="1" y="261"/>
                  </a:moveTo>
                  <a:cubicBezTo>
                    <a:pt x="241" y="245"/>
                    <a:pt x="444" y="172"/>
                    <a:pt x="553" y="0"/>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flipH="1">
              <a:off x="6513540" y="1191400"/>
              <a:ext cx="18405" cy="31108"/>
            </a:xfrm>
            <a:custGeom>
              <a:rect b="b" l="l" r="r" t="t"/>
              <a:pathLst>
                <a:path extrusionOk="0" fill="none" h="240" w="142">
                  <a:moveTo>
                    <a:pt x="1" y="0"/>
                  </a:moveTo>
                  <a:cubicBezTo>
                    <a:pt x="42" y="104"/>
                    <a:pt x="89" y="183"/>
                    <a:pt x="141" y="240"/>
                  </a:cubicBezTo>
                </a:path>
              </a:pathLst>
            </a:custGeom>
            <a:noFill/>
            <a:ln cap="rnd" cmpd="sng" w="1700">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flipH="1">
              <a:off x="6528158" y="1379858"/>
              <a:ext cx="31885" cy="3500"/>
            </a:xfrm>
            <a:custGeom>
              <a:rect b="b" l="l" r="r" t="t"/>
              <a:pathLst>
                <a:path extrusionOk="0" fill="none" h="27" w="246">
                  <a:moveTo>
                    <a:pt x="0" y="1"/>
                  </a:moveTo>
                  <a:cubicBezTo>
                    <a:pt x="78" y="22"/>
                    <a:pt x="167" y="27"/>
                    <a:pt x="245" y="22"/>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flipH="1">
              <a:off x="6092709" y="2709953"/>
              <a:ext cx="794026" cy="557607"/>
            </a:xfrm>
            <a:custGeom>
              <a:rect b="b" l="l" r="r" t="t"/>
              <a:pathLst>
                <a:path extrusionOk="0" fill="none" h="4302" w="6126">
                  <a:moveTo>
                    <a:pt x="5583" y="1"/>
                  </a:moveTo>
                  <a:cubicBezTo>
                    <a:pt x="5599" y="6"/>
                    <a:pt x="5609" y="11"/>
                    <a:pt x="5625" y="27"/>
                  </a:cubicBezTo>
                  <a:cubicBezTo>
                    <a:pt x="5672" y="58"/>
                    <a:pt x="5687" y="105"/>
                    <a:pt x="5687" y="162"/>
                  </a:cubicBezTo>
                  <a:cubicBezTo>
                    <a:pt x="5687" y="194"/>
                    <a:pt x="5682" y="235"/>
                    <a:pt x="5661" y="282"/>
                  </a:cubicBezTo>
                  <a:cubicBezTo>
                    <a:pt x="5859" y="215"/>
                    <a:pt x="6068" y="324"/>
                    <a:pt x="6115" y="527"/>
                  </a:cubicBezTo>
                  <a:cubicBezTo>
                    <a:pt x="6125" y="585"/>
                    <a:pt x="6125" y="658"/>
                    <a:pt x="6115" y="731"/>
                  </a:cubicBezTo>
                  <a:cubicBezTo>
                    <a:pt x="6104" y="762"/>
                    <a:pt x="6094" y="793"/>
                    <a:pt x="6073" y="830"/>
                  </a:cubicBezTo>
                  <a:lnTo>
                    <a:pt x="5844" y="1231"/>
                  </a:lnTo>
                  <a:cubicBezTo>
                    <a:pt x="5901" y="1314"/>
                    <a:pt x="5911" y="1413"/>
                    <a:pt x="5844" y="1544"/>
                  </a:cubicBezTo>
                  <a:cubicBezTo>
                    <a:pt x="5521" y="2013"/>
                    <a:pt x="5177" y="2435"/>
                    <a:pt x="4713" y="2654"/>
                  </a:cubicBezTo>
                  <a:cubicBezTo>
                    <a:pt x="3780" y="2993"/>
                    <a:pt x="2857" y="3264"/>
                    <a:pt x="1955" y="3420"/>
                  </a:cubicBezTo>
                  <a:cubicBezTo>
                    <a:pt x="1710" y="3467"/>
                    <a:pt x="1476" y="3545"/>
                    <a:pt x="1257" y="3670"/>
                  </a:cubicBezTo>
                  <a:cubicBezTo>
                    <a:pt x="840" y="3905"/>
                    <a:pt x="418" y="4113"/>
                    <a:pt x="1" y="4301"/>
                  </a:cubicBezTo>
                </a:path>
              </a:pathLst>
            </a:custGeom>
            <a:noFill/>
            <a:ln cap="rnd" cmpd="sng" w="9525">
              <a:solidFill>
                <a:srgbClr val="3740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6" name="Google Shape;1046;p40"/>
          <p:cNvPicPr preferRelativeResize="0"/>
          <p:nvPr/>
        </p:nvPicPr>
        <p:blipFill>
          <a:blip r:embed="rId3">
            <a:alphaModFix/>
          </a:blip>
          <a:stretch>
            <a:fillRect/>
          </a:stretch>
        </p:blipFill>
        <p:spPr>
          <a:xfrm>
            <a:off x="-1775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41"/>
          <p:cNvSpPr txBox="1"/>
          <p:nvPr>
            <p:ph type="title"/>
          </p:nvPr>
        </p:nvSpPr>
        <p:spPr>
          <a:xfrm>
            <a:off x="720000" y="539500"/>
            <a:ext cx="77040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numbers</a:t>
            </a:r>
            <a:endParaRPr/>
          </a:p>
        </p:txBody>
      </p:sp>
      <p:sp>
        <p:nvSpPr>
          <p:cNvPr id="1052" name="Google Shape;1052;p41"/>
          <p:cNvSpPr txBox="1"/>
          <p:nvPr>
            <p:ph idx="2" type="title"/>
          </p:nvPr>
        </p:nvSpPr>
        <p:spPr>
          <a:xfrm>
            <a:off x="1078750" y="1381350"/>
            <a:ext cx="24048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50,ooo</a:t>
            </a:r>
            <a:endParaRPr/>
          </a:p>
        </p:txBody>
      </p:sp>
      <p:sp>
        <p:nvSpPr>
          <p:cNvPr id="1053" name="Google Shape;1053;p41"/>
          <p:cNvSpPr txBox="1"/>
          <p:nvPr>
            <p:ph idx="1" type="subTitle"/>
          </p:nvPr>
        </p:nvSpPr>
        <p:spPr>
          <a:xfrm>
            <a:off x="3162300" y="1814850"/>
            <a:ext cx="19935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Neptune is the farthest planet from the Sun </a:t>
            </a:r>
            <a:endParaRPr/>
          </a:p>
        </p:txBody>
      </p:sp>
      <p:sp>
        <p:nvSpPr>
          <p:cNvPr id="1054" name="Google Shape;1054;p41"/>
          <p:cNvSpPr txBox="1"/>
          <p:nvPr>
            <p:ph idx="5" type="title"/>
          </p:nvPr>
        </p:nvSpPr>
        <p:spPr>
          <a:xfrm>
            <a:off x="5923575" y="2377869"/>
            <a:ext cx="2404800" cy="1384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20,000</a:t>
            </a:r>
            <a:endParaRPr/>
          </a:p>
        </p:txBody>
      </p:sp>
      <p:sp>
        <p:nvSpPr>
          <p:cNvPr id="1055" name="Google Shape;1055;p41"/>
          <p:cNvSpPr txBox="1"/>
          <p:nvPr>
            <p:ph idx="3" type="title"/>
          </p:nvPr>
        </p:nvSpPr>
        <p:spPr>
          <a:xfrm>
            <a:off x="1078750" y="3354102"/>
            <a:ext cx="24075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5,000</a:t>
            </a:r>
            <a:endParaRPr/>
          </a:p>
        </p:txBody>
      </p:sp>
      <p:sp>
        <p:nvSpPr>
          <p:cNvPr id="1056" name="Google Shape;1056;p41"/>
          <p:cNvSpPr txBox="1"/>
          <p:nvPr>
            <p:ph idx="4" type="subTitle"/>
          </p:nvPr>
        </p:nvSpPr>
        <p:spPr>
          <a:xfrm>
            <a:off x="2857500" y="3787602"/>
            <a:ext cx="19905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Mercury is the closest planet to the Sun</a:t>
            </a:r>
            <a:endParaRPr/>
          </a:p>
        </p:txBody>
      </p:sp>
      <p:sp>
        <p:nvSpPr>
          <p:cNvPr id="1057" name="Google Shape;1057;p41"/>
          <p:cNvSpPr txBox="1"/>
          <p:nvPr>
            <p:ph idx="6" type="subTitle"/>
          </p:nvPr>
        </p:nvSpPr>
        <p:spPr>
          <a:xfrm>
            <a:off x="4210050" y="2811369"/>
            <a:ext cx="1993500" cy="51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Venus has a beautiful name, but it’s hot</a:t>
            </a:r>
            <a:endParaRPr/>
          </a:p>
        </p:txBody>
      </p:sp>
      <p:pic>
        <p:nvPicPr>
          <p:cNvPr id="1058" name="Google Shape;1058;p41"/>
          <p:cNvPicPr preferRelativeResize="0"/>
          <p:nvPr/>
        </p:nvPicPr>
        <p:blipFill>
          <a:blip r:embed="rId3">
            <a:alphaModFix/>
          </a:blip>
          <a:stretch>
            <a:fillRect/>
          </a:stretch>
        </p:blipFill>
        <p:spPr>
          <a:xfrm>
            <a:off x="0" y="16200"/>
            <a:ext cx="9144000" cy="5143500"/>
          </a:xfrm>
          <a:prstGeom prst="rect">
            <a:avLst/>
          </a:prstGeom>
          <a:noFill/>
          <a:ln>
            <a:noFill/>
          </a:ln>
        </p:spPr>
      </p:pic>
      <p:pic>
        <p:nvPicPr>
          <p:cNvPr id="1059" name="Google Shape;1059;p41" title="Screenshot 2025-04-13 112917.png"/>
          <p:cNvPicPr preferRelativeResize="0"/>
          <p:nvPr/>
        </p:nvPicPr>
        <p:blipFill>
          <a:blip r:embed="rId4">
            <a:alphaModFix/>
          </a:blip>
          <a:stretch>
            <a:fillRect/>
          </a:stretch>
        </p:blipFill>
        <p:spPr>
          <a:xfrm>
            <a:off x="32475" y="4344503"/>
            <a:ext cx="9143998" cy="51297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42"/>
          <p:cNvSpPr txBox="1"/>
          <p:nvPr>
            <p:ph type="title"/>
          </p:nvPr>
        </p:nvSpPr>
        <p:spPr>
          <a:xfrm>
            <a:off x="1485800" y="3320100"/>
            <a:ext cx="2351400" cy="4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Mercury</a:t>
            </a:r>
            <a:endParaRPr/>
          </a:p>
        </p:txBody>
      </p:sp>
      <p:sp>
        <p:nvSpPr>
          <p:cNvPr id="1065" name="Google Shape;1065;p42"/>
          <p:cNvSpPr txBox="1"/>
          <p:nvPr>
            <p:ph idx="1" type="subTitle"/>
          </p:nvPr>
        </p:nvSpPr>
        <p:spPr>
          <a:xfrm>
            <a:off x="1485800" y="3680100"/>
            <a:ext cx="23514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Mercury is the closest planet to the Sun and the smallest of them all</a:t>
            </a:r>
            <a:endParaRPr/>
          </a:p>
        </p:txBody>
      </p:sp>
      <p:sp>
        <p:nvSpPr>
          <p:cNvPr id="1066" name="Google Shape;1066;p42"/>
          <p:cNvSpPr txBox="1"/>
          <p:nvPr>
            <p:ph idx="2" type="title"/>
          </p:nvPr>
        </p:nvSpPr>
        <p:spPr>
          <a:xfrm>
            <a:off x="5119985" y="3320100"/>
            <a:ext cx="2351400" cy="4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Saturn</a:t>
            </a:r>
            <a:endParaRPr/>
          </a:p>
        </p:txBody>
      </p:sp>
      <p:sp>
        <p:nvSpPr>
          <p:cNvPr id="1067" name="Google Shape;1067;p42"/>
          <p:cNvSpPr txBox="1"/>
          <p:nvPr>
            <p:ph idx="3" type="subTitle"/>
          </p:nvPr>
        </p:nvSpPr>
        <p:spPr>
          <a:xfrm>
            <a:off x="5110648" y="3680100"/>
            <a:ext cx="23514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Saturn is the ringed planet. It’s composed mostly of hydrogen and helium</a:t>
            </a:r>
            <a:endParaRPr/>
          </a:p>
        </p:txBody>
      </p:sp>
      <p:sp>
        <p:nvSpPr>
          <p:cNvPr id="1068" name="Google Shape;1068;p42"/>
          <p:cNvSpPr txBox="1"/>
          <p:nvPr>
            <p:ph idx="4" type="title"/>
          </p:nvPr>
        </p:nvSpPr>
        <p:spPr>
          <a:xfrm>
            <a:off x="720000" y="539500"/>
            <a:ext cx="77040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DIAGNOSIS</a:t>
            </a:r>
            <a:endParaRPr/>
          </a:p>
        </p:txBody>
      </p:sp>
      <p:sp>
        <p:nvSpPr>
          <p:cNvPr id="1069" name="Google Shape;1069;p42"/>
          <p:cNvSpPr/>
          <p:nvPr/>
        </p:nvSpPr>
        <p:spPr>
          <a:xfrm>
            <a:off x="2226235" y="1629369"/>
            <a:ext cx="118450" cy="16232"/>
          </a:xfrm>
          <a:custGeom>
            <a:rect b="b" l="l" r="r" t="t"/>
            <a:pathLst>
              <a:path extrusionOk="0" h="121" w="883">
                <a:moveTo>
                  <a:pt x="80" y="1"/>
                </a:moveTo>
                <a:cubicBezTo>
                  <a:pt x="1" y="1"/>
                  <a:pt x="1" y="121"/>
                  <a:pt x="80" y="121"/>
                </a:cubicBezTo>
                <a:lnTo>
                  <a:pt x="807" y="121"/>
                </a:lnTo>
                <a:cubicBezTo>
                  <a:pt x="883" y="121"/>
                  <a:pt x="883" y="1"/>
                  <a:pt x="807"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42"/>
          <p:cNvGrpSpPr/>
          <p:nvPr/>
        </p:nvGrpSpPr>
        <p:grpSpPr>
          <a:xfrm>
            <a:off x="1385454" y="987072"/>
            <a:ext cx="2621345" cy="2621345"/>
            <a:chOff x="1385454" y="987072"/>
            <a:chExt cx="2621345" cy="2621345"/>
          </a:xfrm>
        </p:grpSpPr>
        <p:sp>
          <p:nvSpPr>
            <p:cNvPr id="1071" name="Google Shape;1071;p42"/>
            <p:cNvSpPr/>
            <p:nvPr/>
          </p:nvSpPr>
          <p:spPr>
            <a:xfrm rot="2700000">
              <a:off x="1824668" y="1315632"/>
              <a:ext cx="1742917" cy="1964225"/>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2"/>
            <p:cNvSpPr/>
            <p:nvPr/>
          </p:nvSpPr>
          <p:spPr>
            <a:xfrm>
              <a:off x="2163456" y="2500089"/>
              <a:ext cx="987436" cy="447908"/>
            </a:xfrm>
            <a:custGeom>
              <a:rect b="b" l="l" r="r" t="t"/>
              <a:pathLst>
                <a:path extrusionOk="0" h="3339" w="7361">
                  <a:moveTo>
                    <a:pt x="544" y="278"/>
                  </a:moveTo>
                  <a:cubicBezTo>
                    <a:pt x="688" y="278"/>
                    <a:pt x="826" y="390"/>
                    <a:pt x="826" y="560"/>
                  </a:cubicBezTo>
                  <a:cubicBezTo>
                    <a:pt x="826" y="711"/>
                    <a:pt x="703" y="838"/>
                    <a:pt x="548" y="838"/>
                  </a:cubicBezTo>
                  <a:cubicBezTo>
                    <a:pt x="298" y="838"/>
                    <a:pt x="172" y="538"/>
                    <a:pt x="349" y="361"/>
                  </a:cubicBezTo>
                  <a:cubicBezTo>
                    <a:pt x="406" y="303"/>
                    <a:pt x="476" y="278"/>
                    <a:pt x="544" y="278"/>
                  </a:cubicBezTo>
                  <a:close/>
                  <a:moveTo>
                    <a:pt x="6668" y="278"/>
                  </a:moveTo>
                  <a:cubicBezTo>
                    <a:pt x="6812" y="278"/>
                    <a:pt x="6950" y="390"/>
                    <a:pt x="6950" y="560"/>
                  </a:cubicBezTo>
                  <a:cubicBezTo>
                    <a:pt x="6950" y="711"/>
                    <a:pt x="6827" y="838"/>
                    <a:pt x="6672" y="838"/>
                  </a:cubicBezTo>
                  <a:cubicBezTo>
                    <a:pt x="6422" y="838"/>
                    <a:pt x="6299" y="538"/>
                    <a:pt x="6473" y="361"/>
                  </a:cubicBezTo>
                  <a:cubicBezTo>
                    <a:pt x="6530" y="303"/>
                    <a:pt x="6600" y="278"/>
                    <a:pt x="6668" y="278"/>
                  </a:cubicBezTo>
                  <a:close/>
                  <a:moveTo>
                    <a:pt x="6893" y="866"/>
                  </a:moveTo>
                  <a:cubicBezTo>
                    <a:pt x="6925" y="866"/>
                    <a:pt x="6950" y="892"/>
                    <a:pt x="6950" y="926"/>
                  </a:cubicBezTo>
                  <a:lnTo>
                    <a:pt x="6950" y="1284"/>
                  </a:lnTo>
                  <a:cubicBezTo>
                    <a:pt x="6950" y="1318"/>
                    <a:pt x="6925" y="1344"/>
                    <a:pt x="6890" y="1344"/>
                  </a:cubicBezTo>
                  <a:lnTo>
                    <a:pt x="6450" y="1344"/>
                  </a:lnTo>
                  <a:cubicBezTo>
                    <a:pt x="6419" y="1344"/>
                    <a:pt x="6390" y="1318"/>
                    <a:pt x="6390" y="1284"/>
                  </a:cubicBezTo>
                  <a:lnTo>
                    <a:pt x="6390" y="926"/>
                  </a:lnTo>
                  <a:cubicBezTo>
                    <a:pt x="6390" y="892"/>
                    <a:pt x="6419" y="866"/>
                    <a:pt x="6450" y="866"/>
                  </a:cubicBezTo>
                  <a:close/>
                  <a:moveTo>
                    <a:pt x="544" y="879"/>
                  </a:moveTo>
                  <a:cubicBezTo>
                    <a:pt x="688" y="879"/>
                    <a:pt x="826" y="991"/>
                    <a:pt x="826" y="1160"/>
                  </a:cubicBezTo>
                  <a:cubicBezTo>
                    <a:pt x="826" y="1312"/>
                    <a:pt x="703" y="1439"/>
                    <a:pt x="548" y="1439"/>
                  </a:cubicBezTo>
                  <a:cubicBezTo>
                    <a:pt x="298" y="1439"/>
                    <a:pt x="172" y="1138"/>
                    <a:pt x="349" y="961"/>
                  </a:cubicBezTo>
                  <a:cubicBezTo>
                    <a:pt x="406" y="904"/>
                    <a:pt x="476" y="879"/>
                    <a:pt x="544" y="879"/>
                  </a:cubicBezTo>
                  <a:close/>
                  <a:moveTo>
                    <a:pt x="6893" y="1372"/>
                  </a:moveTo>
                  <a:cubicBezTo>
                    <a:pt x="6925" y="1372"/>
                    <a:pt x="6950" y="1397"/>
                    <a:pt x="6950" y="1432"/>
                  </a:cubicBezTo>
                  <a:lnTo>
                    <a:pt x="6950" y="1789"/>
                  </a:lnTo>
                  <a:cubicBezTo>
                    <a:pt x="6950" y="1824"/>
                    <a:pt x="6925" y="1850"/>
                    <a:pt x="6890" y="1850"/>
                  </a:cubicBezTo>
                  <a:lnTo>
                    <a:pt x="6450" y="1850"/>
                  </a:lnTo>
                  <a:cubicBezTo>
                    <a:pt x="6419" y="1850"/>
                    <a:pt x="6390" y="1821"/>
                    <a:pt x="6390" y="1789"/>
                  </a:cubicBezTo>
                  <a:lnTo>
                    <a:pt x="6390" y="1432"/>
                  </a:lnTo>
                  <a:cubicBezTo>
                    <a:pt x="6390" y="1397"/>
                    <a:pt x="6419" y="1372"/>
                    <a:pt x="6450" y="1372"/>
                  </a:cubicBezTo>
                  <a:close/>
                  <a:moveTo>
                    <a:pt x="769" y="1499"/>
                  </a:moveTo>
                  <a:cubicBezTo>
                    <a:pt x="801" y="1499"/>
                    <a:pt x="826" y="1527"/>
                    <a:pt x="826" y="1559"/>
                  </a:cubicBezTo>
                  <a:lnTo>
                    <a:pt x="826" y="2317"/>
                  </a:lnTo>
                  <a:cubicBezTo>
                    <a:pt x="826" y="2349"/>
                    <a:pt x="801" y="2374"/>
                    <a:pt x="769" y="2374"/>
                  </a:cubicBezTo>
                  <a:lnTo>
                    <a:pt x="327" y="2374"/>
                  </a:lnTo>
                  <a:cubicBezTo>
                    <a:pt x="295" y="2374"/>
                    <a:pt x="267" y="2349"/>
                    <a:pt x="267" y="2317"/>
                  </a:cubicBezTo>
                  <a:lnTo>
                    <a:pt x="267" y="1559"/>
                  </a:lnTo>
                  <a:cubicBezTo>
                    <a:pt x="267" y="1527"/>
                    <a:pt x="295" y="1499"/>
                    <a:pt x="327" y="1499"/>
                  </a:cubicBezTo>
                  <a:close/>
                  <a:moveTo>
                    <a:pt x="6893" y="1897"/>
                  </a:moveTo>
                  <a:cubicBezTo>
                    <a:pt x="6925" y="1897"/>
                    <a:pt x="6950" y="1925"/>
                    <a:pt x="6950" y="1957"/>
                  </a:cubicBezTo>
                  <a:lnTo>
                    <a:pt x="6950" y="2317"/>
                  </a:lnTo>
                  <a:cubicBezTo>
                    <a:pt x="6950" y="2347"/>
                    <a:pt x="6927" y="2375"/>
                    <a:pt x="6895" y="2375"/>
                  </a:cubicBezTo>
                  <a:cubicBezTo>
                    <a:pt x="6893" y="2375"/>
                    <a:pt x="6892" y="2375"/>
                    <a:pt x="6890" y="2374"/>
                  </a:cubicBezTo>
                  <a:lnTo>
                    <a:pt x="6450" y="2374"/>
                  </a:lnTo>
                  <a:cubicBezTo>
                    <a:pt x="6419" y="2374"/>
                    <a:pt x="6390" y="2349"/>
                    <a:pt x="6390" y="2317"/>
                  </a:cubicBezTo>
                  <a:lnTo>
                    <a:pt x="6390" y="1957"/>
                  </a:lnTo>
                  <a:cubicBezTo>
                    <a:pt x="6390" y="1925"/>
                    <a:pt x="6419" y="1897"/>
                    <a:pt x="6450" y="1897"/>
                  </a:cubicBezTo>
                  <a:close/>
                  <a:moveTo>
                    <a:pt x="769" y="2444"/>
                  </a:moveTo>
                  <a:cubicBezTo>
                    <a:pt x="801" y="2444"/>
                    <a:pt x="826" y="2469"/>
                    <a:pt x="826" y="2501"/>
                  </a:cubicBezTo>
                  <a:lnTo>
                    <a:pt x="826" y="2943"/>
                  </a:lnTo>
                  <a:cubicBezTo>
                    <a:pt x="826" y="2975"/>
                    <a:pt x="801" y="3004"/>
                    <a:pt x="769" y="3004"/>
                  </a:cubicBezTo>
                  <a:lnTo>
                    <a:pt x="327" y="3004"/>
                  </a:lnTo>
                  <a:cubicBezTo>
                    <a:pt x="295" y="3004"/>
                    <a:pt x="267" y="2975"/>
                    <a:pt x="267" y="2943"/>
                  </a:cubicBezTo>
                  <a:lnTo>
                    <a:pt x="267" y="2501"/>
                  </a:lnTo>
                  <a:cubicBezTo>
                    <a:pt x="267" y="2469"/>
                    <a:pt x="295" y="2444"/>
                    <a:pt x="327" y="2444"/>
                  </a:cubicBezTo>
                  <a:close/>
                  <a:moveTo>
                    <a:pt x="5998" y="278"/>
                  </a:moveTo>
                  <a:cubicBezTo>
                    <a:pt x="6030" y="278"/>
                    <a:pt x="6058" y="304"/>
                    <a:pt x="6058" y="338"/>
                  </a:cubicBezTo>
                  <a:lnTo>
                    <a:pt x="6058" y="2943"/>
                  </a:lnTo>
                  <a:cubicBezTo>
                    <a:pt x="6058" y="2975"/>
                    <a:pt x="6030" y="3004"/>
                    <a:pt x="5998" y="3004"/>
                  </a:cubicBezTo>
                  <a:lnTo>
                    <a:pt x="1275" y="3004"/>
                  </a:lnTo>
                  <a:cubicBezTo>
                    <a:pt x="1240" y="3004"/>
                    <a:pt x="1215" y="2975"/>
                    <a:pt x="1215" y="2943"/>
                  </a:cubicBezTo>
                  <a:lnTo>
                    <a:pt x="1215" y="338"/>
                  </a:lnTo>
                  <a:cubicBezTo>
                    <a:pt x="1215" y="304"/>
                    <a:pt x="1240" y="278"/>
                    <a:pt x="1275" y="278"/>
                  </a:cubicBezTo>
                  <a:close/>
                  <a:moveTo>
                    <a:pt x="6670" y="2443"/>
                  </a:moveTo>
                  <a:cubicBezTo>
                    <a:pt x="6813" y="2443"/>
                    <a:pt x="6950" y="2554"/>
                    <a:pt x="6950" y="2722"/>
                  </a:cubicBezTo>
                  <a:cubicBezTo>
                    <a:pt x="6950" y="2877"/>
                    <a:pt x="6827" y="3004"/>
                    <a:pt x="6672" y="3004"/>
                  </a:cubicBezTo>
                  <a:cubicBezTo>
                    <a:pt x="6422" y="3004"/>
                    <a:pt x="6299" y="2700"/>
                    <a:pt x="6473" y="2526"/>
                  </a:cubicBezTo>
                  <a:cubicBezTo>
                    <a:pt x="6530" y="2469"/>
                    <a:pt x="6601" y="2443"/>
                    <a:pt x="6670" y="2443"/>
                  </a:cubicBezTo>
                  <a:close/>
                  <a:moveTo>
                    <a:pt x="1" y="0"/>
                  </a:moveTo>
                  <a:lnTo>
                    <a:pt x="1" y="3339"/>
                  </a:lnTo>
                  <a:lnTo>
                    <a:pt x="7361" y="3339"/>
                  </a:lnTo>
                  <a:lnTo>
                    <a:pt x="7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2"/>
            <p:cNvSpPr/>
            <p:nvPr/>
          </p:nvSpPr>
          <p:spPr>
            <a:xfrm>
              <a:off x="2506597" y="2389287"/>
              <a:ext cx="301288" cy="94706"/>
            </a:xfrm>
            <a:custGeom>
              <a:rect b="b" l="l" r="r" t="t"/>
              <a:pathLst>
                <a:path extrusionOk="0" h="706" w="2246">
                  <a:moveTo>
                    <a:pt x="133" y="1"/>
                  </a:moveTo>
                  <a:lnTo>
                    <a:pt x="133" y="374"/>
                  </a:lnTo>
                  <a:cubicBezTo>
                    <a:pt x="133" y="380"/>
                    <a:pt x="133" y="390"/>
                    <a:pt x="130" y="396"/>
                  </a:cubicBezTo>
                  <a:lnTo>
                    <a:pt x="1" y="706"/>
                  </a:lnTo>
                  <a:lnTo>
                    <a:pt x="2245" y="706"/>
                  </a:lnTo>
                  <a:lnTo>
                    <a:pt x="2116" y="396"/>
                  </a:lnTo>
                  <a:cubicBezTo>
                    <a:pt x="2112" y="390"/>
                    <a:pt x="2109" y="380"/>
                    <a:pt x="2109" y="374"/>
                  </a:cubicBezTo>
                  <a:lnTo>
                    <a:pt x="21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2"/>
            <p:cNvSpPr/>
            <p:nvPr/>
          </p:nvSpPr>
          <p:spPr>
            <a:xfrm>
              <a:off x="2078274" y="1510250"/>
              <a:ext cx="1157933" cy="863486"/>
            </a:xfrm>
            <a:custGeom>
              <a:rect b="b" l="l" r="r" t="t"/>
              <a:pathLst>
                <a:path extrusionOk="0" h="6437" w="8632">
                  <a:moveTo>
                    <a:pt x="8056" y="357"/>
                  </a:moveTo>
                  <a:cubicBezTo>
                    <a:pt x="8088" y="357"/>
                    <a:pt x="8116" y="383"/>
                    <a:pt x="8116" y="417"/>
                  </a:cubicBezTo>
                  <a:lnTo>
                    <a:pt x="8116" y="6020"/>
                  </a:lnTo>
                  <a:lnTo>
                    <a:pt x="8113" y="6020"/>
                  </a:lnTo>
                  <a:cubicBezTo>
                    <a:pt x="8113" y="6051"/>
                    <a:pt x="8088" y="6080"/>
                    <a:pt x="8056" y="6080"/>
                  </a:cubicBezTo>
                  <a:lnTo>
                    <a:pt x="576" y="6080"/>
                  </a:lnTo>
                  <a:cubicBezTo>
                    <a:pt x="544" y="6080"/>
                    <a:pt x="519" y="6051"/>
                    <a:pt x="519" y="6020"/>
                  </a:cubicBezTo>
                  <a:lnTo>
                    <a:pt x="519" y="417"/>
                  </a:lnTo>
                  <a:cubicBezTo>
                    <a:pt x="519" y="383"/>
                    <a:pt x="544" y="357"/>
                    <a:pt x="576" y="357"/>
                  </a:cubicBezTo>
                  <a:close/>
                  <a:moveTo>
                    <a:pt x="0" y="0"/>
                  </a:moveTo>
                  <a:lnTo>
                    <a:pt x="0" y="6437"/>
                  </a:lnTo>
                  <a:lnTo>
                    <a:pt x="8631" y="6437"/>
                  </a:lnTo>
                  <a:lnTo>
                    <a:pt x="86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2"/>
            <p:cNvSpPr/>
            <p:nvPr/>
          </p:nvSpPr>
          <p:spPr>
            <a:xfrm>
              <a:off x="3384436" y="2163257"/>
              <a:ext cx="191021" cy="69353"/>
            </a:xfrm>
            <a:custGeom>
              <a:rect b="b" l="l" r="r" t="t"/>
              <a:pathLst>
                <a:path extrusionOk="0" h="517" w="1424">
                  <a:moveTo>
                    <a:pt x="734" y="1"/>
                  </a:moveTo>
                  <a:cubicBezTo>
                    <a:pt x="727" y="1"/>
                    <a:pt x="719" y="1"/>
                    <a:pt x="712" y="1"/>
                  </a:cubicBezTo>
                  <a:cubicBezTo>
                    <a:pt x="330" y="1"/>
                    <a:pt x="1" y="178"/>
                    <a:pt x="1" y="266"/>
                  </a:cubicBezTo>
                  <a:lnTo>
                    <a:pt x="1" y="516"/>
                  </a:lnTo>
                  <a:cubicBezTo>
                    <a:pt x="165" y="450"/>
                    <a:pt x="456" y="412"/>
                    <a:pt x="712" y="409"/>
                  </a:cubicBezTo>
                  <a:cubicBezTo>
                    <a:pt x="968" y="409"/>
                    <a:pt x="1262" y="440"/>
                    <a:pt x="1424" y="507"/>
                  </a:cubicBezTo>
                  <a:lnTo>
                    <a:pt x="1424" y="257"/>
                  </a:lnTo>
                  <a:cubicBezTo>
                    <a:pt x="1424" y="228"/>
                    <a:pt x="1370" y="162"/>
                    <a:pt x="1221" y="99"/>
                  </a:cubicBezTo>
                  <a:cubicBezTo>
                    <a:pt x="1067" y="35"/>
                    <a:pt x="901" y="1"/>
                    <a:pt x="7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2"/>
            <p:cNvSpPr/>
            <p:nvPr/>
          </p:nvSpPr>
          <p:spPr>
            <a:xfrm>
              <a:off x="3459960" y="2472053"/>
              <a:ext cx="42926" cy="164729"/>
            </a:xfrm>
            <a:custGeom>
              <a:rect b="b" l="l" r="r" t="t"/>
              <a:pathLst>
                <a:path extrusionOk="0" h="1228" w="320">
                  <a:moveTo>
                    <a:pt x="1" y="0"/>
                  </a:moveTo>
                  <a:lnTo>
                    <a:pt x="124" y="1227"/>
                  </a:lnTo>
                  <a:lnTo>
                    <a:pt x="212" y="1227"/>
                  </a:lnTo>
                  <a:lnTo>
                    <a:pt x="3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2"/>
            <p:cNvSpPr/>
            <p:nvPr/>
          </p:nvSpPr>
          <p:spPr>
            <a:xfrm>
              <a:off x="3387388" y="2234084"/>
              <a:ext cx="186863" cy="222411"/>
            </a:xfrm>
            <a:custGeom>
              <a:rect b="b" l="l" r="r" t="t"/>
              <a:pathLst>
                <a:path extrusionOk="0" h="1658" w="1393">
                  <a:moveTo>
                    <a:pt x="693" y="1"/>
                  </a:moveTo>
                  <a:cubicBezTo>
                    <a:pt x="355" y="4"/>
                    <a:pt x="96" y="61"/>
                    <a:pt x="1" y="111"/>
                  </a:cubicBezTo>
                  <a:cubicBezTo>
                    <a:pt x="36" y="140"/>
                    <a:pt x="71" y="162"/>
                    <a:pt x="112" y="184"/>
                  </a:cubicBezTo>
                  <a:cubicBezTo>
                    <a:pt x="178" y="216"/>
                    <a:pt x="241" y="257"/>
                    <a:pt x="292" y="311"/>
                  </a:cubicBezTo>
                  <a:cubicBezTo>
                    <a:pt x="365" y="393"/>
                    <a:pt x="355" y="510"/>
                    <a:pt x="346" y="627"/>
                  </a:cubicBezTo>
                  <a:cubicBezTo>
                    <a:pt x="342" y="652"/>
                    <a:pt x="339" y="677"/>
                    <a:pt x="339" y="703"/>
                  </a:cubicBezTo>
                  <a:cubicBezTo>
                    <a:pt x="336" y="737"/>
                    <a:pt x="333" y="772"/>
                    <a:pt x="333" y="810"/>
                  </a:cubicBezTo>
                  <a:cubicBezTo>
                    <a:pt x="317" y="1016"/>
                    <a:pt x="301" y="1227"/>
                    <a:pt x="333" y="1382"/>
                  </a:cubicBezTo>
                  <a:cubicBezTo>
                    <a:pt x="352" y="1477"/>
                    <a:pt x="387" y="1569"/>
                    <a:pt x="434" y="1654"/>
                  </a:cubicBezTo>
                  <a:cubicBezTo>
                    <a:pt x="478" y="1657"/>
                    <a:pt x="592" y="1657"/>
                    <a:pt x="690" y="1657"/>
                  </a:cubicBezTo>
                  <a:lnTo>
                    <a:pt x="877" y="1657"/>
                  </a:lnTo>
                  <a:cubicBezTo>
                    <a:pt x="905" y="1654"/>
                    <a:pt x="934" y="1654"/>
                    <a:pt x="949" y="1654"/>
                  </a:cubicBezTo>
                  <a:cubicBezTo>
                    <a:pt x="997" y="1569"/>
                    <a:pt x="1032" y="1477"/>
                    <a:pt x="1051" y="1382"/>
                  </a:cubicBezTo>
                  <a:cubicBezTo>
                    <a:pt x="1079" y="1227"/>
                    <a:pt x="1063" y="1016"/>
                    <a:pt x="1051" y="810"/>
                  </a:cubicBezTo>
                  <a:cubicBezTo>
                    <a:pt x="1047" y="772"/>
                    <a:pt x="1044" y="737"/>
                    <a:pt x="1044" y="703"/>
                  </a:cubicBezTo>
                  <a:cubicBezTo>
                    <a:pt x="1041" y="677"/>
                    <a:pt x="1038" y="652"/>
                    <a:pt x="1038" y="627"/>
                  </a:cubicBezTo>
                  <a:cubicBezTo>
                    <a:pt x="1028" y="507"/>
                    <a:pt x="1019" y="390"/>
                    <a:pt x="1092" y="311"/>
                  </a:cubicBezTo>
                  <a:cubicBezTo>
                    <a:pt x="1142" y="257"/>
                    <a:pt x="1206" y="216"/>
                    <a:pt x="1272" y="184"/>
                  </a:cubicBezTo>
                  <a:cubicBezTo>
                    <a:pt x="1316" y="162"/>
                    <a:pt x="1354" y="137"/>
                    <a:pt x="1392" y="105"/>
                  </a:cubicBezTo>
                  <a:cubicBezTo>
                    <a:pt x="1300" y="55"/>
                    <a:pt x="1047" y="1"/>
                    <a:pt x="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2"/>
            <p:cNvSpPr/>
            <p:nvPr/>
          </p:nvSpPr>
          <p:spPr>
            <a:xfrm>
              <a:off x="3166452" y="2561929"/>
              <a:ext cx="39573" cy="139242"/>
            </a:xfrm>
            <a:custGeom>
              <a:rect b="b" l="l" r="r" t="t"/>
              <a:pathLst>
                <a:path extrusionOk="0" h="1038" w="295">
                  <a:moveTo>
                    <a:pt x="1" y="1"/>
                  </a:moveTo>
                  <a:lnTo>
                    <a:pt x="1" y="1038"/>
                  </a:lnTo>
                  <a:lnTo>
                    <a:pt x="295" y="1038"/>
                  </a:lnTo>
                  <a:lnTo>
                    <a:pt x="295" y="1"/>
                  </a:ln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2"/>
            <p:cNvSpPr/>
            <p:nvPr/>
          </p:nvSpPr>
          <p:spPr>
            <a:xfrm>
              <a:off x="3036735" y="2631952"/>
              <a:ext cx="43329" cy="32329"/>
            </a:xfrm>
            <a:custGeom>
              <a:rect b="b" l="l" r="r" t="t"/>
              <a:pathLst>
                <a:path extrusionOk="0" h="241" w="323">
                  <a:moveTo>
                    <a:pt x="0" y="0"/>
                  </a:moveTo>
                  <a:lnTo>
                    <a:pt x="0" y="241"/>
                  </a:lnTo>
                  <a:lnTo>
                    <a:pt x="323" y="241"/>
                  </a:lnTo>
                  <a:lnTo>
                    <a:pt x="323" y="0"/>
                  </a:ln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2"/>
            <p:cNvSpPr/>
            <p:nvPr/>
          </p:nvSpPr>
          <p:spPr>
            <a:xfrm>
              <a:off x="3036735" y="2553076"/>
              <a:ext cx="43329" cy="43329"/>
            </a:xfrm>
            <a:custGeom>
              <a:rect b="b" l="l" r="r" t="t"/>
              <a:pathLst>
                <a:path extrusionOk="0" h="323" w="323">
                  <a:moveTo>
                    <a:pt x="162" y="0"/>
                  </a:moveTo>
                  <a:cubicBezTo>
                    <a:pt x="73" y="0"/>
                    <a:pt x="0" y="73"/>
                    <a:pt x="0" y="162"/>
                  </a:cubicBezTo>
                  <a:cubicBezTo>
                    <a:pt x="0" y="253"/>
                    <a:pt x="73" y="323"/>
                    <a:pt x="162" y="323"/>
                  </a:cubicBezTo>
                  <a:cubicBezTo>
                    <a:pt x="250" y="323"/>
                    <a:pt x="323" y="253"/>
                    <a:pt x="323" y="162"/>
                  </a:cubicBezTo>
                  <a:cubicBezTo>
                    <a:pt x="323" y="73"/>
                    <a:pt x="250" y="0"/>
                    <a:pt x="162" y="0"/>
                  </a:cubicBezTo>
                  <a:close/>
                </a:path>
              </a:pathLst>
            </a:custGeom>
            <a:solidFill>
              <a:srgbClr val="5D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2"/>
            <p:cNvSpPr/>
            <p:nvPr/>
          </p:nvSpPr>
          <p:spPr>
            <a:xfrm>
              <a:off x="3036735" y="2843495"/>
              <a:ext cx="43329" cy="43463"/>
            </a:xfrm>
            <a:custGeom>
              <a:rect b="b" l="l" r="r" t="t"/>
              <a:pathLst>
                <a:path extrusionOk="0" h="324" w="323">
                  <a:moveTo>
                    <a:pt x="162" y="1"/>
                  </a:moveTo>
                  <a:cubicBezTo>
                    <a:pt x="73" y="1"/>
                    <a:pt x="0" y="74"/>
                    <a:pt x="0" y="162"/>
                  </a:cubicBezTo>
                  <a:cubicBezTo>
                    <a:pt x="0" y="251"/>
                    <a:pt x="73" y="323"/>
                    <a:pt x="162" y="323"/>
                  </a:cubicBezTo>
                  <a:cubicBezTo>
                    <a:pt x="250" y="323"/>
                    <a:pt x="323" y="251"/>
                    <a:pt x="323" y="162"/>
                  </a:cubicBezTo>
                  <a:cubicBezTo>
                    <a:pt x="323" y="74"/>
                    <a:pt x="250" y="1"/>
                    <a:pt x="162" y="1"/>
                  </a:cubicBezTo>
                  <a:close/>
                </a:path>
              </a:pathLst>
            </a:custGeom>
            <a:solidFill>
              <a:srgbClr val="5D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2"/>
            <p:cNvSpPr/>
            <p:nvPr/>
          </p:nvSpPr>
          <p:spPr>
            <a:xfrm>
              <a:off x="2215235" y="2553076"/>
              <a:ext cx="43463" cy="43329"/>
            </a:xfrm>
            <a:custGeom>
              <a:rect b="b" l="l" r="r" t="t"/>
              <a:pathLst>
                <a:path extrusionOk="0" h="323" w="324">
                  <a:moveTo>
                    <a:pt x="162" y="0"/>
                  </a:moveTo>
                  <a:cubicBezTo>
                    <a:pt x="73" y="0"/>
                    <a:pt x="1" y="73"/>
                    <a:pt x="1" y="162"/>
                  </a:cubicBezTo>
                  <a:cubicBezTo>
                    <a:pt x="1" y="253"/>
                    <a:pt x="73" y="323"/>
                    <a:pt x="162" y="323"/>
                  </a:cubicBezTo>
                  <a:cubicBezTo>
                    <a:pt x="250" y="323"/>
                    <a:pt x="323" y="253"/>
                    <a:pt x="323" y="162"/>
                  </a:cubicBezTo>
                  <a:cubicBezTo>
                    <a:pt x="323" y="73"/>
                    <a:pt x="250" y="0"/>
                    <a:pt x="162" y="0"/>
                  </a:cubicBezTo>
                  <a:close/>
                </a:path>
              </a:pathLst>
            </a:custGeom>
            <a:solidFill>
              <a:srgbClr val="5D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2"/>
            <p:cNvSpPr/>
            <p:nvPr/>
          </p:nvSpPr>
          <p:spPr>
            <a:xfrm>
              <a:off x="2215235" y="2717132"/>
              <a:ext cx="43463" cy="85852"/>
            </a:xfrm>
            <a:custGeom>
              <a:rect b="b" l="l" r="r" t="t"/>
              <a:pathLst>
                <a:path extrusionOk="0" h="640" w="324">
                  <a:moveTo>
                    <a:pt x="1" y="1"/>
                  </a:moveTo>
                  <a:lnTo>
                    <a:pt x="1" y="639"/>
                  </a:lnTo>
                  <a:lnTo>
                    <a:pt x="323" y="639"/>
                  </a:lnTo>
                  <a:lnTo>
                    <a:pt x="323" y="1"/>
                  </a:lnTo>
                  <a:close/>
                </a:path>
              </a:pathLst>
            </a:custGeom>
            <a:solidFill>
              <a:srgbClr val="5D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2"/>
            <p:cNvSpPr/>
            <p:nvPr/>
          </p:nvSpPr>
          <p:spPr>
            <a:xfrm>
              <a:off x="3036735" y="2699828"/>
              <a:ext cx="43329" cy="32329"/>
            </a:xfrm>
            <a:custGeom>
              <a:rect b="b" l="l" r="r" t="t"/>
              <a:pathLst>
                <a:path extrusionOk="0" h="241" w="323">
                  <a:moveTo>
                    <a:pt x="0" y="0"/>
                  </a:moveTo>
                  <a:lnTo>
                    <a:pt x="0" y="240"/>
                  </a:lnTo>
                  <a:lnTo>
                    <a:pt x="323" y="240"/>
                  </a:lnTo>
                  <a:lnTo>
                    <a:pt x="323" y="0"/>
                  </a:ln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2"/>
            <p:cNvSpPr/>
            <p:nvPr/>
          </p:nvSpPr>
          <p:spPr>
            <a:xfrm>
              <a:off x="3036735" y="2770655"/>
              <a:ext cx="43329" cy="32329"/>
            </a:xfrm>
            <a:custGeom>
              <a:rect b="b" l="l" r="r" t="t"/>
              <a:pathLst>
                <a:path extrusionOk="0" h="241" w="323">
                  <a:moveTo>
                    <a:pt x="0" y="0"/>
                  </a:moveTo>
                  <a:lnTo>
                    <a:pt x="0" y="240"/>
                  </a:lnTo>
                  <a:lnTo>
                    <a:pt x="323" y="240"/>
                  </a:lnTo>
                  <a:lnTo>
                    <a:pt x="323" y="0"/>
                  </a:ln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2"/>
            <p:cNvSpPr/>
            <p:nvPr/>
          </p:nvSpPr>
          <p:spPr>
            <a:xfrm>
              <a:off x="2215235" y="2634098"/>
              <a:ext cx="43463" cy="43329"/>
            </a:xfrm>
            <a:custGeom>
              <a:rect b="b" l="l" r="r" t="t"/>
              <a:pathLst>
                <a:path extrusionOk="0" h="323" w="324">
                  <a:moveTo>
                    <a:pt x="162" y="0"/>
                  </a:moveTo>
                  <a:cubicBezTo>
                    <a:pt x="73" y="0"/>
                    <a:pt x="1" y="70"/>
                    <a:pt x="1" y="161"/>
                  </a:cubicBezTo>
                  <a:cubicBezTo>
                    <a:pt x="1" y="250"/>
                    <a:pt x="73" y="323"/>
                    <a:pt x="162" y="323"/>
                  </a:cubicBezTo>
                  <a:cubicBezTo>
                    <a:pt x="250" y="323"/>
                    <a:pt x="323" y="250"/>
                    <a:pt x="323" y="161"/>
                  </a:cubicBezTo>
                  <a:cubicBezTo>
                    <a:pt x="323" y="70"/>
                    <a:pt x="250" y="0"/>
                    <a:pt x="162" y="0"/>
                  </a:cubicBez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2"/>
            <p:cNvSpPr/>
            <p:nvPr/>
          </p:nvSpPr>
          <p:spPr>
            <a:xfrm>
              <a:off x="2215235" y="2843495"/>
              <a:ext cx="43463" cy="43463"/>
            </a:xfrm>
            <a:custGeom>
              <a:rect b="b" l="l" r="r" t="t"/>
              <a:pathLst>
                <a:path extrusionOk="0" h="324" w="324">
                  <a:moveTo>
                    <a:pt x="1" y="1"/>
                  </a:moveTo>
                  <a:lnTo>
                    <a:pt x="1" y="323"/>
                  </a:lnTo>
                  <a:lnTo>
                    <a:pt x="323" y="323"/>
                  </a:lnTo>
                  <a:lnTo>
                    <a:pt x="323" y="1"/>
                  </a:lnTo>
                  <a:close/>
                </a:path>
              </a:pathLst>
            </a:custGeom>
            <a:solidFill>
              <a:srgbClr val="EB6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2"/>
            <p:cNvSpPr/>
            <p:nvPr/>
          </p:nvSpPr>
          <p:spPr>
            <a:xfrm>
              <a:off x="2342002" y="2553478"/>
              <a:ext cx="618137" cy="333483"/>
            </a:xfrm>
            <a:custGeom>
              <a:rect b="b" l="l" r="r" t="t"/>
              <a:pathLst>
                <a:path extrusionOk="0" h="2486" w="4608">
                  <a:moveTo>
                    <a:pt x="2445" y="468"/>
                  </a:moveTo>
                  <a:cubicBezTo>
                    <a:pt x="2476" y="468"/>
                    <a:pt x="2502" y="494"/>
                    <a:pt x="2502" y="528"/>
                  </a:cubicBezTo>
                  <a:cubicBezTo>
                    <a:pt x="2502" y="560"/>
                    <a:pt x="2476" y="588"/>
                    <a:pt x="2445" y="588"/>
                  </a:cubicBezTo>
                  <a:lnTo>
                    <a:pt x="630" y="588"/>
                  </a:lnTo>
                  <a:cubicBezTo>
                    <a:pt x="551" y="588"/>
                    <a:pt x="551" y="468"/>
                    <a:pt x="630" y="468"/>
                  </a:cubicBezTo>
                  <a:close/>
                  <a:moveTo>
                    <a:pt x="2445" y="974"/>
                  </a:moveTo>
                  <a:cubicBezTo>
                    <a:pt x="2476" y="974"/>
                    <a:pt x="2502" y="999"/>
                    <a:pt x="2502" y="1034"/>
                  </a:cubicBezTo>
                  <a:cubicBezTo>
                    <a:pt x="2502" y="1066"/>
                    <a:pt x="2476" y="1094"/>
                    <a:pt x="2445" y="1094"/>
                  </a:cubicBezTo>
                  <a:lnTo>
                    <a:pt x="630" y="1094"/>
                  </a:lnTo>
                  <a:cubicBezTo>
                    <a:pt x="551" y="1094"/>
                    <a:pt x="551" y="974"/>
                    <a:pt x="630" y="974"/>
                  </a:cubicBezTo>
                  <a:close/>
                  <a:moveTo>
                    <a:pt x="2445" y="1480"/>
                  </a:moveTo>
                  <a:cubicBezTo>
                    <a:pt x="2476" y="1480"/>
                    <a:pt x="2502" y="1505"/>
                    <a:pt x="2502" y="1540"/>
                  </a:cubicBezTo>
                  <a:cubicBezTo>
                    <a:pt x="2502" y="1572"/>
                    <a:pt x="2476" y="1600"/>
                    <a:pt x="2445" y="1600"/>
                  </a:cubicBezTo>
                  <a:lnTo>
                    <a:pt x="630" y="1600"/>
                  </a:lnTo>
                  <a:cubicBezTo>
                    <a:pt x="551" y="1600"/>
                    <a:pt x="551" y="1480"/>
                    <a:pt x="630" y="1480"/>
                  </a:cubicBezTo>
                  <a:close/>
                  <a:moveTo>
                    <a:pt x="1" y="0"/>
                  </a:moveTo>
                  <a:lnTo>
                    <a:pt x="1" y="2485"/>
                  </a:lnTo>
                  <a:lnTo>
                    <a:pt x="4607" y="2485"/>
                  </a:lnTo>
                  <a:lnTo>
                    <a:pt x="4607" y="0"/>
                  </a:ln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2"/>
            <p:cNvSpPr/>
            <p:nvPr/>
          </p:nvSpPr>
          <p:spPr>
            <a:xfrm>
              <a:off x="2163456" y="1573833"/>
              <a:ext cx="987436" cy="735915"/>
            </a:xfrm>
            <a:custGeom>
              <a:rect b="b" l="l" r="r" t="t"/>
              <a:pathLst>
                <a:path extrusionOk="0" h="5486" w="7361">
                  <a:moveTo>
                    <a:pt x="1275" y="415"/>
                  </a:moveTo>
                  <a:cubicBezTo>
                    <a:pt x="1307" y="415"/>
                    <a:pt x="1332" y="443"/>
                    <a:pt x="1332" y="475"/>
                  </a:cubicBezTo>
                  <a:cubicBezTo>
                    <a:pt x="1332" y="506"/>
                    <a:pt x="1307" y="535"/>
                    <a:pt x="1275" y="535"/>
                  </a:cubicBezTo>
                  <a:lnTo>
                    <a:pt x="548" y="535"/>
                  </a:lnTo>
                  <a:cubicBezTo>
                    <a:pt x="469" y="535"/>
                    <a:pt x="469" y="415"/>
                    <a:pt x="548" y="415"/>
                  </a:cubicBezTo>
                  <a:close/>
                  <a:moveTo>
                    <a:pt x="1645" y="819"/>
                  </a:moveTo>
                  <a:cubicBezTo>
                    <a:pt x="1677" y="819"/>
                    <a:pt x="1702" y="845"/>
                    <a:pt x="1702" y="876"/>
                  </a:cubicBezTo>
                  <a:cubicBezTo>
                    <a:pt x="1702" y="911"/>
                    <a:pt x="1677" y="936"/>
                    <a:pt x="1645" y="936"/>
                  </a:cubicBezTo>
                  <a:lnTo>
                    <a:pt x="548" y="936"/>
                  </a:lnTo>
                  <a:cubicBezTo>
                    <a:pt x="469" y="936"/>
                    <a:pt x="469" y="819"/>
                    <a:pt x="548" y="819"/>
                  </a:cubicBezTo>
                  <a:close/>
                  <a:moveTo>
                    <a:pt x="4964" y="1280"/>
                  </a:moveTo>
                  <a:cubicBezTo>
                    <a:pt x="4986" y="1280"/>
                    <a:pt x="5006" y="1293"/>
                    <a:pt x="5015" y="1316"/>
                  </a:cubicBezTo>
                  <a:lnTo>
                    <a:pt x="5015" y="1319"/>
                  </a:lnTo>
                  <a:lnTo>
                    <a:pt x="5018" y="1322"/>
                  </a:lnTo>
                  <a:lnTo>
                    <a:pt x="5771" y="2956"/>
                  </a:lnTo>
                  <a:cubicBezTo>
                    <a:pt x="5774" y="2963"/>
                    <a:pt x="5777" y="2972"/>
                    <a:pt x="5777" y="2982"/>
                  </a:cubicBezTo>
                  <a:cubicBezTo>
                    <a:pt x="5777" y="3658"/>
                    <a:pt x="4835" y="4208"/>
                    <a:pt x="3681" y="4208"/>
                  </a:cubicBezTo>
                  <a:cubicBezTo>
                    <a:pt x="2527" y="4208"/>
                    <a:pt x="1588" y="3658"/>
                    <a:pt x="1588" y="2982"/>
                  </a:cubicBezTo>
                  <a:cubicBezTo>
                    <a:pt x="1588" y="2972"/>
                    <a:pt x="1588" y="2963"/>
                    <a:pt x="1591" y="2956"/>
                  </a:cubicBezTo>
                  <a:lnTo>
                    <a:pt x="2344" y="1322"/>
                  </a:lnTo>
                  <a:lnTo>
                    <a:pt x="2347" y="1319"/>
                  </a:lnTo>
                  <a:cubicBezTo>
                    <a:pt x="2347" y="1319"/>
                    <a:pt x="2347" y="1316"/>
                    <a:pt x="2347" y="1316"/>
                  </a:cubicBezTo>
                  <a:cubicBezTo>
                    <a:pt x="2356" y="1293"/>
                    <a:pt x="2376" y="1280"/>
                    <a:pt x="2398" y="1280"/>
                  </a:cubicBezTo>
                  <a:cubicBezTo>
                    <a:pt x="2407" y="1280"/>
                    <a:pt x="2417" y="1283"/>
                    <a:pt x="2426" y="1287"/>
                  </a:cubicBezTo>
                  <a:cubicBezTo>
                    <a:pt x="2780" y="1448"/>
                    <a:pt x="3226" y="1540"/>
                    <a:pt x="3681" y="1540"/>
                  </a:cubicBezTo>
                  <a:cubicBezTo>
                    <a:pt x="4139" y="1540"/>
                    <a:pt x="4585" y="1448"/>
                    <a:pt x="4936" y="1287"/>
                  </a:cubicBezTo>
                  <a:cubicBezTo>
                    <a:pt x="4945" y="1283"/>
                    <a:pt x="4955" y="1280"/>
                    <a:pt x="4964" y="1280"/>
                  </a:cubicBezTo>
                  <a:close/>
                  <a:moveTo>
                    <a:pt x="2303" y="4695"/>
                  </a:moveTo>
                  <a:cubicBezTo>
                    <a:pt x="2334" y="4695"/>
                    <a:pt x="2363" y="4720"/>
                    <a:pt x="2363" y="4752"/>
                  </a:cubicBezTo>
                  <a:cubicBezTo>
                    <a:pt x="2363" y="4787"/>
                    <a:pt x="2334" y="4812"/>
                    <a:pt x="2303" y="4812"/>
                  </a:cubicBezTo>
                  <a:lnTo>
                    <a:pt x="548" y="4812"/>
                  </a:lnTo>
                  <a:cubicBezTo>
                    <a:pt x="469" y="4812"/>
                    <a:pt x="469" y="4695"/>
                    <a:pt x="548" y="4695"/>
                  </a:cubicBezTo>
                  <a:close/>
                  <a:moveTo>
                    <a:pt x="1" y="0"/>
                  </a:moveTo>
                  <a:lnTo>
                    <a:pt x="1" y="5486"/>
                  </a:lnTo>
                  <a:lnTo>
                    <a:pt x="7361" y="5486"/>
                  </a:lnTo>
                  <a:lnTo>
                    <a:pt x="7361" y="0"/>
                  </a:ln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2"/>
            <p:cNvSpPr/>
            <p:nvPr/>
          </p:nvSpPr>
          <p:spPr>
            <a:xfrm>
              <a:off x="2392574" y="1763780"/>
              <a:ext cx="530138" cy="358568"/>
            </a:xfrm>
            <a:custGeom>
              <a:rect b="b" l="l" r="r" t="t"/>
              <a:pathLst>
                <a:path extrusionOk="0" h="2673" w="3952">
                  <a:moveTo>
                    <a:pt x="724" y="1"/>
                  </a:moveTo>
                  <a:lnTo>
                    <a:pt x="0" y="1578"/>
                  </a:lnTo>
                  <a:cubicBezTo>
                    <a:pt x="10" y="2182"/>
                    <a:pt x="892" y="2672"/>
                    <a:pt x="1976" y="2672"/>
                  </a:cubicBezTo>
                  <a:cubicBezTo>
                    <a:pt x="3057" y="2672"/>
                    <a:pt x="3939" y="2182"/>
                    <a:pt x="3952" y="1578"/>
                  </a:cubicBezTo>
                  <a:lnTo>
                    <a:pt x="3225" y="1"/>
                  </a:lnTo>
                  <a:cubicBezTo>
                    <a:pt x="2825" y="162"/>
                    <a:pt x="2401" y="243"/>
                    <a:pt x="1976" y="243"/>
                  </a:cubicBezTo>
                  <a:cubicBezTo>
                    <a:pt x="1551" y="243"/>
                    <a:pt x="1126" y="162"/>
                    <a:pt x="724" y="1"/>
                  </a:cubicBez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2"/>
            <p:cNvSpPr/>
            <p:nvPr/>
          </p:nvSpPr>
          <p:spPr>
            <a:xfrm>
              <a:off x="2062579" y="1494153"/>
              <a:ext cx="1528976" cy="1469953"/>
            </a:xfrm>
            <a:custGeom>
              <a:rect b="b" l="l" r="r" t="t"/>
              <a:pathLst>
                <a:path extrusionOk="0" h="10958" w="11398">
                  <a:moveTo>
                    <a:pt x="10566" y="4989"/>
                  </a:moveTo>
                  <a:cubicBezTo>
                    <a:pt x="10740" y="4989"/>
                    <a:pt x="10914" y="5024"/>
                    <a:pt x="11075" y="5090"/>
                  </a:cubicBezTo>
                  <a:cubicBezTo>
                    <a:pt x="11227" y="5153"/>
                    <a:pt x="11281" y="5220"/>
                    <a:pt x="11281" y="5248"/>
                  </a:cubicBezTo>
                  <a:lnTo>
                    <a:pt x="11281" y="5498"/>
                  </a:lnTo>
                  <a:cubicBezTo>
                    <a:pt x="11116" y="5428"/>
                    <a:pt x="10825" y="5397"/>
                    <a:pt x="10566" y="5397"/>
                  </a:cubicBezTo>
                  <a:lnTo>
                    <a:pt x="10566" y="5400"/>
                  </a:lnTo>
                  <a:cubicBezTo>
                    <a:pt x="10310" y="5400"/>
                    <a:pt x="10019" y="5438"/>
                    <a:pt x="9855" y="5504"/>
                  </a:cubicBezTo>
                  <a:lnTo>
                    <a:pt x="9855" y="5254"/>
                  </a:lnTo>
                  <a:cubicBezTo>
                    <a:pt x="9855" y="5169"/>
                    <a:pt x="10184" y="4992"/>
                    <a:pt x="10566" y="4989"/>
                  </a:cubicBezTo>
                  <a:close/>
                  <a:moveTo>
                    <a:pt x="8748" y="120"/>
                  </a:moveTo>
                  <a:lnTo>
                    <a:pt x="8748" y="6557"/>
                  </a:lnTo>
                  <a:lnTo>
                    <a:pt x="117" y="6557"/>
                  </a:lnTo>
                  <a:lnTo>
                    <a:pt x="117" y="120"/>
                  </a:lnTo>
                  <a:close/>
                  <a:moveTo>
                    <a:pt x="10588" y="5517"/>
                  </a:moveTo>
                  <a:cubicBezTo>
                    <a:pt x="10923" y="5517"/>
                    <a:pt x="11180" y="5574"/>
                    <a:pt x="11268" y="5621"/>
                  </a:cubicBezTo>
                  <a:cubicBezTo>
                    <a:pt x="11233" y="5653"/>
                    <a:pt x="11192" y="5678"/>
                    <a:pt x="11151" y="5697"/>
                  </a:cubicBezTo>
                  <a:lnTo>
                    <a:pt x="11151" y="5700"/>
                  </a:lnTo>
                  <a:cubicBezTo>
                    <a:pt x="11082" y="5732"/>
                    <a:pt x="11021" y="5776"/>
                    <a:pt x="10968" y="5827"/>
                  </a:cubicBezTo>
                  <a:cubicBezTo>
                    <a:pt x="10895" y="5906"/>
                    <a:pt x="10904" y="6023"/>
                    <a:pt x="10917" y="6143"/>
                  </a:cubicBezTo>
                  <a:cubicBezTo>
                    <a:pt x="10917" y="6168"/>
                    <a:pt x="10920" y="6193"/>
                    <a:pt x="10923" y="6219"/>
                  </a:cubicBezTo>
                  <a:cubicBezTo>
                    <a:pt x="10923" y="6253"/>
                    <a:pt x="10927" y="6288"/>
                    <a:pt x="10930" y="6326"/>
                  </a:cubicBezTo>
                  <a:cubicBezTo>
                    <a:pt x="10942" y="6532"/>
                    <a:pt x="10958" y="6743"/>
                    <a:pt x="10930" y="6898"/>
                  </a:cubicBezTo>
                  <a:cubicBezTo>
                    <a:pt x="10911" y="6993"/>
                    <a:pt x="10876" y="7085"/>
                    <a:pt x="10825" y="7170"/>
                  </a:cubicBezTo>
                  <a:cubicBezTo>
                    <a:pt x="10810" y="7170"/>
                    <a:pt x="10784" y="7173"/>
                    <a:pt x="10753" y="7173"/>
                  </a:cubicBezTo>
                  <a:lnTo>
                    <a:pt x="10566" y="7173"/>
                  </a:lnTo>
                  <a:cubicBezTo>
                    <a:pt x="10468" y="7173"/>
                    <a:pt x="10354" y="7173"/>
                    <a:pt x="10310" y="7170"/>
                  </a:cubicBezTo>
                  <a:cubicBezTo>
                    <a:pt x="10263" y="7085"/>
                    <a:pt x="10228" y="6993"/>
                    <a:pt x="10209" y="6898"/>
                  </a:cubicBezTo>
                  <a:cubicBezTo>
                    <a:pt x="10177" y="6743"/>
                    <a:pt x="10193" y="6532"/>
                    <a:pt x="10209" y="6326"/>
                  </a:cubicBezTo>
                  <a:cubicBezTo>
                    <a:pt x="10209" y="6288"/>
                    <a:pt x="10212" y="6253"/>
                    <a:pt x="10215" y="6219"/>
                  </a:cubicBezTo>
                  <a:cubicBezTo>
                    <a:pt x="10215" y="6193"/>
                    <a:pt x="10218" y="6168"/>
                    <a:pt x="10222" y="6143"/>
                  </a:cubicBezTo>
                  <a:cubicBezTo>
                    <a:pt x="10231" y="6026"/>
                    <a:pt x="10241" y="5909"/>
                    <a:pt x="10168" y="5827"/>
                  </a:cubicBezTo>
                  <a:cubicBezTo>
                    <a:pt x="10117" y="5776"/>
                    <a:pt x="10054" y="5732"/>
                    <a:pt x="9988" y="5700"/>
                  </a:cubicBezTo>
                  <a:cubicBezTo>
                    <a:pt x="9947" y="5681"/>
                    <a:pt x="9912" y="5656"/>
                    <a:pt x="9877" y="5627"/>
                  </a:cubicBezTo>
                  <a:cubicBezTo>
                    <a:pt x="9972" y="5577"/>
                    <a:pt x="10231" y="5520"/>
                    <a:pt x="10569" y="5517"/>
                  </a:cubicBezTo>
                  <a:close/>
                  <a:moveTo>
                    <a:pt x="5419" y="6677"/>
                  </a:moveTo>
                  <a:lnTo>
                    <a:pt x="5419" y="7047"/>
                  </a:lnTo>
                  <a:cubicBezTo>
                    <a:pt x="5419" y="7056"/>
                    <a:pt x="5422" y="7063"/>
                    <a:pt x="5426" y="7069"/>
                  </a:cubicBezTo>
                  <a:lnTo>
                    <a:pt x="5555" y="7379"/>
                  </a:lnTo>
                  <a:lnTo>
                    <a:pt x="3311" y="7379"/>
                  </a:lnTo>
                  <a:lnTo>
                    <a:pt x="3440" y="7069"/>
                  </a:lnTo>
                  <a:cubicBezTo>
                    <a:pt x="3443" y="7063"/>
                    <a:pt x="3443" y="7056"/>
                    <a:pt x="3443" y="7047"/>
                  </a:cubicBezTo>
                  <a:lnTo>
                    <a:pt x="3443" y="6677"/>
                  </a:lnTo>
                  <a:close/>
                  <a:moveTo>
                    <a:pt x="10737" y="7290"/>
                  </a:moveTo>
                  <a:lnTo>
                    <a:pt x="10629" y="8520"/>
                  </a:lnTo>
                  <a:lnTo>
                    <a:pt x="10541" y="8520"/>
                  </a:lnTo>
                  <a:lnTo>
                    <a:pt x="10418" y="7290"/>
                  </a:lnTo>
                  <a:close/>
                  <a:moveTo>
                    <a:pt x="8524" y="7964"/>
                  </a:moveTo>
                  <a:lnTo>
                    <a:pt x="8524" y="9001"/>
                  </a:lnTo>
                  <a:lnTo>
                    <a:pt x="8230" y="9001"/>
                  </a:lnTo>
                  <a:lnTo>
                    <a:pt x="8230" y="7964"/>
                  </a:lnTo>
                  <a:close/>
                  <a:moveTo>
                    <a:pt x="8113" y="7499"/>
                  </a:moveTo>
                  <a:lnTo>
                    <a:pt x="8113" y="10838"/>
                  </a:lnTo>
                  <a:lnTo>
                    <a:pt x="753" y="10838"/>
                  </a:lnTo>
                  <a:lnTo>
                    <a:pt x="753" y="7499"/>
                  </a:lnTo>
                  <a:close/>
                  <a:moveTo>
                    <a:pt x="57" y="0"/>
                  </a:moveTo>
                  <a:cubicBezTo>
                    <a:pt x="26" y="0"/>
                    <a:pt x="1" y="28"/>
                    <a:pt x="1" y="60"/>
                  </a:cubicBezTo>
                  <a:lnTo>
                    <a:pt x="1" y="6617"/>
                  </a:lnTo>
                  <a:cubicBezTo>
                    <a:pt x="1" y="6649"/>
                    <a:pt x="26" y="6674"/>
                    <a:pt x="57" y="6674"/>
                  </a:cubicBezTo>
                  <a:lnTo>
                    <a:pt x="3326" y="6674"/>
                  </a:lnTo>
                  <a:lnTo>
                    <a:pt x="3326" y="7034"/>
                  </a:lnTo>
                  <a:lnTo>
                    <a:pt x="3200" y="7332"/>
                  </a:lnTo>
                  <a:lnTo>
                    <a:pt x="3181" y="7379"/>
                  </a:lnTo>
                  <a:lnTo>
                    <a:pt x="693" y="7379"/>
                  </a:lnTo>
                  <a:cubicBezTo>
                    <a:pt x="661" y="7379"/>
                    <a:pt x="636" y="7404"/>
                    <a:pt x="636" y="7439"/>
                  </a:cubicBezTo>
                  <a:lnTo>
                    <a:pt x="636" y="10898"/>
                  </a:lnTo>
                  <a:cubicBezTo>
                    <a:pt x="636" y="10929"/>
                    <a:pt x="661" y="10958"/>
                    <a:pt x="693" y="10958"/>
                  </a:cubicBezTo>
                  <a:lnTo>
                    <a:pt x="8173" y="10958"/>
                  </a:lnTo>
                  <a:cubicBezTo>
                    <a:pt x="8205" y="10958"/>
                    <a:pt x="8230" y="10929"/>
                    <a:pt x="8230" y="10898"/>
                  </a:cubicBezTo>
                  <a:lnTo>
                    <a:pt x="8230" y="9118"/>
                  </a:lnTo>
                  <a:lnTo>
                    <a:pt x="8584" y="9118"/>
                  </a:lnTo>
                  <a:cubicBezTo>
                    <a:pt x="8616" y="9118"/>
                    <a:pt x="8644" y="9089"/>
                    <a:pt x="8644" y="9058"/>
                  </a:cubicBezTo>
                  <a:lnTo>
                    <a:pt x="8644" y="8485"/>
                  </a:lnTo>
                  <a:cubicBezTo>
                    <a:pt x="9071" y="8530"/>
                    <a:pt x="9134" y="9026"/>
                    <a:pt x="9204" y="9551"/>
                  </a:cubicBezTo>
                  <a:cubicBezTo>
                    <a:pt x="9276" y="10129"/>
                    <a:pt x="9355" y="10727"/>
                    <a:pt x="9943" y="10727"/>
                  </a:cubicBezTo>
                  <a:cubicBezTo>
                    <a:pt x="9947" y="10727"/>
                    <a:pt x="9951" y="10727"/>
                    <a:pt x="9955" y="10727"/>
                  </a:cubicBezTo>
                  <a:cubicBezTo>
                    <a:pt x="10102" y="10727"/>
                    <a:pt x="10243" y="10667"/>
                    <a:pt x="10345" y="10563"/>
                  </a:cubicBezTo>
                  <a:cubicBezTo>
                    <a:pt x="10497" y="10405"/>
                    <a:pt x="10579" y="10152"/>
                    <a:pt x="10617" y="9873"/>
                  </a:cubicBezTo>
                  <a:cubicBezTo>
                    <a:pt x="10667" y="9526"/>
                    <a:pt x="10658" y="9140"/>
                    <a:pt x="10648" y="8836"/>
                  </a:cubicBezTo>
                  <a:cubicBezTo>
                    <a:pt x="10648" y="8767"/>
                    <a:pt x="10645" y="8697"/>
                    <a:pt x="10645" y="8637"/>
                  </a:cubicBezTo>
                  <a:lnTo>
                    <a:pt x="10683" y="8637"/>
                  </a:lnTo>
                  <a:cubicBezTo>
                    <a:pt x="10715" y="8637"/>
                    <a:pt x="10740" y="8612"/>
                    <a:pt x="10743" y="8583"/>
                  </a:cubicBezTo>
                  <a:lnTo>
                    <a:pt x="10860" y="7281"/>
                  </a:lnTo>
                  <a:cubicBezTo>
                    <a:pt x="10873" y="7281"/>
                    <a:pt x="10886" y="7275"/>
                    <a:pt x="10898" y="7268"/>
                  </a:cubicBezTo>
                  <a:cubicBezTo>
                    <a:pt x="10927" y="7243"/>
                    <a:pt x="11012" y="7098"/>
                    <a:pt x="11047" y="6917"/>
                  </a:cubicBezTo>
                  <a:cubicBezTo>
                    <a:pt x="11078" y="6750"/>
                    <a:pt x="11063" y="6529"/>
                    <a:pt x="11050" y="6314"/>
                  </a:cubicBezTo>
                  <a:cubicBezTo>
                    <a:pt x="11047" y="6279"/>
                    <a:pt x="11044" y="6244"/>
                    <a:pt x="11044" y="6209"/>
                  </a:cubicBezTo>
                  <a:cubicBezTo>
                    <a:pt x="11044" y="6181"/>
                    <a:pt x="11037" y="6155"/>
                    <a:pt x="11037" y="6130"/>
                  </a:cubicBezTo>
                  <a:cubicBezTo>
                    <a:pt x="11028" y="6029"/>
                    <a:pt x="11021" y="5947"/>
                    <a:pt x="11059" y="5906"/>
                  </a:cubicBezTo>
                  <a:cubicBezTo>
                    <a:pt x="11104" y="5861"/>
                    <a:pt x="11154" y="5827"/>
                    <a:pt x="11208" y="5801"/>
                  </a:cubicBezTo>
                  <a:cubicBezTo>
                    <a:pt x="11293" y="5757"/>
                    <a:pt x="11379" y="5707"/>
                    <a:pt x="11398" y="5618"/>
                  </a:cubicBezTo>
                  <a:lnTo>
                    <a:pt x="11398" y="5615"/>
                  </a:lnTo>
                  <a:lnTo>
                    <a:pt x="11398" y="5609"/>
                  </a:lnTo>
                  <a:lnTo>
                    <a:pt x="11398" y="5602"/>
                  </a:lnTo>
                  <a:lnTo>
                    <a:pt x="11398" y="5599"/>
                  </a:lnTo>
                  <a:lnTo>
                    <a:pt x="11398" y="5245"/>
                  </a:lnTo>
                  <a:cubicBezTo>
                    <a:pt x="11398" y="5115"/>
                    <a:pt x="11221" y="5020"/>
                    <a:pt x="11119" y="4976"/>
                  </a:cubicBezTo>
                  <a:cubicBezTo>
                    <a:pt x="10946" y="4907"/>
                    <a:pt x="10756" y="4869"/>
                    <a:pt x="10566" y="4869"/>
                  </a:cubicBezTo>
                  <a:cubicBezTo>
                    <a:pt x="10193" y="4869"/>
                    <a:pt x="9738" y="5049"/>
                    <a:pt x="9738" y="5254"/>
                  </a:cubicBezTo>
                  <a:lnTo>
                    <a:pt x="9738" y="5586"/>
                  </a:lnTo>
                  <a:cubicBezTo>
                    <a:pt x="9735" y="5593"/>
                    <a:pt x="9735" y="5599"/>
                    <a:pt x="9738" y="5609"/>
                  </a:cubicBezTo>
                  <a:cubicBezTo>
                    <a:pt x="9738" y="5615"/>
                    <a:pt x="9738" y="5618"/>
                    <a:pt x="9741" y="5621"/>
                  </a:cubicBezTo>
                  <a:cubicBezTo>
                    <a:pt x="9741" y="5624"/>
                    <a:pt x="9741" y="5627"/>
                    <a:pt x="9741" y="5627"/>
                  </a:cubicBezTo>
                  <a:cubicBezTo>
                    <a:pt x="9763" y="5710"/>
                    <a:pt x="9845" y="5757"/>
                    <a:pt x="9928" y="5801"/>
                  </a:cubicBezTo>
                  <a:cubicBezTo>
                    <a:pt x="9981" y="5827"/>
                    <a:pt x="10032" y="5861"/>
                    <a:pt x="10076" y="5906"/>
                  </a:cubicBezTo>
                  <a:cubicBezTo>
                    <a:pt x="10117" y="5947"/>
                    <a:pt x="10108" y="6029"/>
                    <a:pt x="10098" y="6130"/>
                  </a:cubicBezTo>
                  <a:cubicBezTo>
                    <a:pt x="10098" y="6155"/>
                    <a:pt x="10095" y="6181"/>
                    <a:pt x="10092" y="6206"/>
                  </a:cubicBezTo>
                  <a:cubicBezTo>
                    <a:pt x="10092" y="6241"/>
                    <a:pt x="10089" y="6279"/>
                    <a:pt x="10086" y="6314"/>
                  </a:cubicBezTo>
                  <a:cubicBezTo>
                    <a:pt x="10073" y="6529"/>
                    <a:pt x="10057" y="6750"/>
                    <a:pt x="10089" y="6917"/>
                  </a:cubicBezTo>
                  <a:cubicBezTo>
                    <a:pt x="10124" y="7098"/>
                    <a:pt x="10209" y="7243"/>
                    <a:pt x="10237" y="7265"/>
                  </a:cubicBezTo>
                  <a:cubicBezTo>
                    <a:pt x="10247" y="7275"/>
                    <a:pt x="10253" y="7281"/>
                    <a:pt x="10297" y="7284"/>
                  </a:cubicBezTo>
                  <a:lnTo>
                    <a:pt x="10427" y="8583"/>
                  </a:lnTo>
                  <a:cubicBezTo>
                    <a:pt x="10430" y="8612"/>
                    <a:pt x="10456" y="8637"/>
                    <a:pt x="10487" y="8637"/>
                  </a:cubicBezTo>
                  <a:lnTo>
                    <a:pt x="10525" y="8637"/>
                  </a:lnTo>
                  <a:cubicBezTo>
                    <a:pt x="10525" y="8697"/>
                    <a:pt x="10528" y="8767"/>
                    <a:pt x="10531" y="8840"/>
                  </a:cubicBezTo>
                  <a:cubicBezTo>
                    <a:pt x="10538" y="9137"/>
                    <a:pt x="10547" y="9522"/>
                    <a:pt x="10500" y="9854"/>
                  </a:cubicBezTo>
                  <a:cubicBezTo>
                    <a:pt x="10465" y="10114"/>
                    <a:pt x="10392" y="10341"/>
                    <a:pt x="10260" y="10477"/>
                  </a:cubicBezTo>
                  <a:cubicBezTo>
                    <a:pt x="10180" y="10563"/>
                    <a:pt x="10071" y="10607"/>
                    <a:pt x="9955" y="10607"/>
                  </a:cubicBezTo>
                  <a:cubicBezTo>
                    <a:pt x="9951" y="10607"/>
                    <a:pt x="9947" y="10607"/>
                    <a:pt x="9943" y="10607"/>
                  </a:cubicBezTo>
                  <a:cubicBezTo>
                    <a:pt x="9460" y="10607"/>
                    <a:pt x="9390" y="10088"/>
                    <a:pt x="9321" y="9535"/>
                  </a:cubicBezTo>
                  <a:cubicBezTo>
                    <a:pt x="9251" y="8985"/>
                    <a:pt x="9175" y="8406"/>
                    <a:pt x="8644" y="8369"/>
                  </a:cubicBezTo>
                  <a:lnTo>
                    <a:pt x="8644" y="7904"/>
                  </a:lnTo>
                  <a:cubicBezTo>
                    <a:pt x="8644" y="7869"/>
                    <a:pt x="8616" y="7844"/>
                    <a:pt x="8584" y="7844"/>
                  </a:cubicBezTo>
                  <a:lnTo>
                    <a:pt x="8230" y="7844"/>
                  </a:lnTo>
                  <a:lnTo>
                    <a:pt x="8230" y="7439"/>
                  </a:lnTo>
                  <a:cubicBezTo>
                    <a:pt x="8230" y="7404"/>
                    <a:pt x="8205" y="7379"/>
                    <a:pt x="8173" y="7379"/>
                  </a:cubicBezTo>
                  <a:lnTo>
                    <a:pt x="5685" y="7379"/>
                  </a:lnTo>
                  <a:lnTo>
                    <a:pt x="5666" y="7332"/>
                  </a:lnTo>
                  <a:lnTo>
                    <a:pt x="5539" y="7034"/>
                  </a:lnTo>
                  <a:lnTo>
                    <a:pt x="5539" y="6674"/>
                  </a:lnTo>
                  <a:lnTo>
                    <a:pt x="8808" y="6674"/>
                  </a:lnTo>
                  <a:cubicBezTo>
                    <a:pt x="8840" y="6674"/>
                    <a:pt x="8865" y="6649"/>
                    <a:pt x="8865" y="6617"/>
                  </a:cubicBezTo>
                  <a:lnTo>
                    <a:pt x="8865" y="60"/>
                  </a:lnTo>
                  <a:cubicBezTo>
                    <a:pt x="8865" y="28"/>
                    <a:pt x="8840" y="0"/>
                    <a:pt x="8808"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2"/>
            <p:cNvSpPr/>
            <p:nvPr/>
          </p:nvSpPr>
          <p:spPr>
            <a:xfrm>
              <a:off x="3401875" y="2021736"/>
              <a:ext cx="175327" cy="72304"/>
            </a:xfrm>
            <a:custGeom>
              <a:rect b="b" l="l" r="r" t="t"/>
              <a:pathLst>
                <a:path extrusionOk="0" h="539" w="1307">
                  <a:moveTo>
                    <a:pt x="646" y="1"/>
                  </a:moveTo>
                  <a:cubicBezTo>
                    <a:pt x="389" y="1"/>
                    <a:pt x="133" y="139"/>
                    <a:pt x="13" y="420"/>
                  </a:cubicBezTo>
                  <a:cubicBezTo>
                    <a:pt x="0" y="452"/>
                    <a:pt x="13" y="484"/>
                    <a:pt x="42" y="499"/>
                  </a:cubicBezTo>
                  <a:cubicBezTo>
                    <a:pt x="49" y="502"/>
                    <a:pt x="57" y="504"/>
                    <a:pt x="64" y="504"/>
                  </a:cubicBezTo>
                  <a:cubicBezTo>
                    <a:pt x="88" y="504"/>
                    <a:pt x="111" y="490"/>
                    <a:pt x="121" y="468"/>
                  </a:cubicBezTo>
                  <a:cubicBezTo>
                    <a:pt x="212" y="256"/>
                    <a:pt x="418" y="120"/>
                    <a:pt x="645" y="120"/>
                  </a:cubicBezTo>
                  <a:lnTo>
                    <a:pt x="652" y="120"/>
                  </a:lnTo>
                  <a:cubicBezTo>
                    <a:pt x="892" y="123"/>
                    <a:pt x="1104" y="275"/>
                    <a:pt x="1183" y="499"/>
                  </a:cubicBezTo>
                  <a:cubicBezTo>
                    <a:pt x="1193" y="524"/>
                    <a:pt x="1215" y="539"/>
                    <a:pt x="1238" y="539"/>
                  </a:cubicBezTo>
                  <a:cubicBezTo>
                    <a:pt x="1245" y="539"/>
                    <a:pt x="1252" y="537"/>
                    <a:pt x="1259" y="534"/>
                  </a:cubicBezTo>
                  <a:cubicBezTo>
                    <a:pt x="1290" y="525"/>
                    <a:pt x="1306" y="490"/>
                    <a:pt x="1297" y="462"/>
                  </a:cubicBezTo>
                  <a:cubicBezTo>
                    <a:pt x="1188" y="156"/>
                    <a:pt x="917" y="1"/>
                    <a:pt x="646"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2"/>
            <p:cNvSpPr/>
            <p:nvPr/>
          </p:nvSpPr>
          <p:spPr>
            <a:xfrm>
              <a:off x="3421863" y="2063186"/>
              <a:ext cx="137498" cy="58219"/>
            </a:xfrm>
            <a:custGeom>
              <a:rect b="b" l="l" r="r" t="t"/>
              <a:pathLst>
                <a:path extrusionOk="0" h="434" w="1025">
                  <a:moveTo>
                    <a:pt x="512" y="1"/>
                  </a:moveTo>
                  <a:cubicBezTo>
                    <a:pt x="300" y="1"/>
                    <a:pt x="108" y="127"/>
                    <a:pt x="25" y="323"/>
                  </a:cubicBezTo>
                  <a:cubicBezTo>
                    <a:pt x="1" y="372"/>
                    <a:pt x="41" y="410"/>
                    <a:pt x="80" y="410"/>
                  </a:cubicBezTo>
                  <a:cubicBezTo>
                    <a:pt x="101" y="410"/>
                    <a:pt x="123" y="399"/>
                    <a:pt x="133" y="371"/>
                  </a:cubicBezTo>
                  <a:cubicBezTo>
                    <a:pt x="199" y="219"/>
                    <a:pt x="348" y="121"/>
                    <a:pt x="512" y="121"/>
                  </a:cubicBezTo>
                  <a:lnTo>
                    <a:pt x="519" y="121"/>
                  </a:lnTo>
                  <a:cubicBezTo>
                    <a:pt x="689" y="121"/>
                    <a:pt x="844" y="232"/>
                    <a:pt x="901" y="393"/>
                  </a:cubicBezTo>
                  <a:cubicBezTo>
                    <a:pt x="911" y="418"/>
                    <a:pt x="933" y="434"/>
                    <a:pt x="958" y="434"/>
                  </a:cubicBezTo>
                  <a:cubicBezTo>
                    <a:pt x="964" y="434"/>
                    <a:pt x="971" y="431"/>
                    <a:pt x="977" y="431"/>
                  </a:cubicBezTo>
                  <a:cubicBezTo>
                    <a:pt x="1009" y="418"/>
                    <a:pt x="1024" y="386"/>
                    <a:pt x="1015" y="355"/>
                  </a:cubicBezTo>
                  <a:cubicBezTo>
                    <a:pt x="939" y="146"/>
                    <a:pt x="743" y="4"/>
                    <a:pt x="519"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2"/>
            <p:cNvSpPr/>
            <p:nvPr/>
          </p:nvSpPr>
          <p:spPr>
            <a:xfrm>
              <a:off x="3451777" y="2100478"/>
              <a:ext cx="79548" cy="37695"/>
            </a:xfrm>
            <a:custGeom>
              <a:rect b="b" l="l" r="r" t="t"/>
              <a:pathLst>
                <a:path extrusionOk="0" h="281" w="593">
                  <a:moveTo>
                    <a:pt x="299" y="1"/>
                  </a:moveTo>
                  <a:cubicBezTo>
                    <a:pt x="175" y="1"/>
                    <a:pt x="68" y="74"/>
                    <a:pt x="21" y="184"/>
                  </a:cubicBezTo>
                  <a:cubicBezTo>
                    <a:pt x="0" y="231"/>
                    <a:pt x="39" y="267"/>
                    <a:pt x="78" y="267"/>
                  </a:cubicBezTo>
                  <a:cubicBezTo>
                    <a:pt x="99" y="267"/>
                    <a:pt x="120" y="256"/>
                    <a:pt x="131" y="232"/>
                  </a:cubicBezTo>
                  <a:cubicBezTo>
                    <a:pt x="162" y="158"/>
                    <a:pt x="229" y="121"/>
                    <a:pt x="295" y="121"/>
                  </a:cubicBezTo>
                  <a:cubicBezTo>
                    <a:pt x="366" y="121"/>
                    <a:pt x="436" y="162"/>
                    <a:pt x="463" y="241"/>
                  </a:cubicBezTo>
                  <a:cubicBezTo>
                    <a:pt x="474" y="268"/>
                    <a:pt x="496" y="280"/>
                    <a:pt x="518" y="280"/>
                  </a:cubicBezTo>
                  <a:cubicBezTo>
                    <a:pt x="555" y="280"/>
                    <a:pt x="593" y="248"/>
                    <a:pt x="577" y="200"/>
                  </a:cubicBezTo>
                  <a:cubicBezTo>
                    <a:pt x="533" y="83"/>
                    <a:pt x="422" y="4"/>
                    <a:pt x="299"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2"/>
            <p:cNvSpPr/>
            <p:nvPr/>
          </p:nvSpPr>
          <p:spPr>
            <a:xfrm>
              <a:off x="2147761" y="1558139"/>
              <a:ext cx="1018826" cy="767707"/>
            </a:xfrm>
            <a:custGeom>
              <a:rect b="b" l="l" r="r" t="t"/>
              <a:pathLst>
                <a:path extrusionOk="0" h="5723" w="7595">
                  <a:moveTo>
                    <a:pt x="7478" y="117"/>
                  </a:moveTo>
                  <a:lnTo>
                    <a:pt x="7478" y="5603"/>
                  </a:lnTo>
                  <a:lnTo>
                    <a:pt x="118" y="5603"/>
                  </a:lnTo>
                  <a:lnTo>
                    <a:pt x="118" y="117"/>
                  </a:lnTo>
                  <a:close/>
                  <a:moveTo>
                    <a:pt x="58" y="0"/>
                  </a:moveTo>
                  <a:cubicBezTo>
                    <a:pt x="26" y="0"/>
                    <a:pt x="1" y="26"/>
                    <a:pt x="1" y="60"/>
                  </a:cubicBezTo>
                  <a:lnTo>
                    <a:pt x="1" y="5663"/>
                  </a:lnTo>
                  <a:cubicBezTo>
                    <a:pt x="1" y="5694"/>
                    <a:pt x="26" y="5723"/>
                    <a:pt x="58" y="5723"/>
                  </a:cubicBezTo>
                  <a:lnTo>
                    <a:pt x="7538" y="5723"/>
                  </a:lnTo>
                  <a:cubicBezTo>
                    <a:pt x="7570" y="5723"/>
                    <a:pt x="7595" y="5694"/>
                    <a:pt x="7595" y="5663"/>
                  </a:cubicBezTo>
                  <a:lnTo>
                    <a:pt x="7595" y="60"/>
                  </a:lnTo>
                  <a:cubicBezTo>
                    <a:pt x="7595" y="26"/>
                    <a:pt x="7570" y="0"/>
                    <a:pt x="7538"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2"/>
            <p:cNvSpPr/>
            <p:nvPr/>
          </p:nvSpPr>
          <p:spPr>
            <a:xfrm>
              <a:off x="3020637" y="2754424"/>
              <a:ext cx="75121" cy="64255"/>
            </a:xfrm>
            <a:custGeom>
              <a:rect b="b" l="l" r="r" t="t"/>
              <a:pathLst>
                <a:path extrusionOk="0" h="479" w="560">
                  <a:moveTo>
                    <a:pt x="443" y="121"/>
                  </a:moveTo>
                  <a:lnTo>
                    <a:pt x="443" y="361"/>
                  </a:lnTo>
                  <a:lnTo>
                    <a:pt x="120" y="361"/>
                  </a:lnTo>
                  <a:lnTo>
                    <a:pt x="120" y="121"/>
                  </a:lnTo>
                  <a:close/>
                  <a:moveTo>
                    <a:pt x="60" y="1"/>
                  </a:moveTo>
                  <a:cubicBezTo>
                    <a:pt x="29" y="1"/>
                    <a:pt x="0" y="29"/>
                    <a:pt x="0" y="61"/>
                  </a:cubicBezTo>
                  <a:lnTo>
                    <a:pt x="0" y="421"/>
                  </a:lnTo>
                  <a:cubicBezTo>
                    <a:pt x="0" y="453"/>
                    <a:pt x="29" y="478"/>
                    <a:pt x="60" y="478"/>
                  </a:cubicBezTo>
                  <a:lnTo>
                    <a:pt x="500" y="478"/>
                  </a:lnTo>
                  <a:cubicBezTo>
                    <a:pt x="531" y="478"/>
                    <a:pt x="560" y="453"/>
                    <a:pt x="560" y="421"/>
                  </a:cubicBezTo>
                  <a:lnTo>
                    <a:pt x="560" y="61"/>
                  </a:lnTo>
                  <a:cubicBezTo>
                    <a:pt x="560" y="29"/>
                    <a:pt x="531" y="1"/>
                    <a:pt x="500"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2"/>
            <p:cNvSpPr/>
            <p:nvPr/>
          </p:nvSpPr>
          <p:spPr>
            <a:xfrm>
              <a:off x="3020637" y="2684133"/>
              <a:ext cx="75121" cy="64121"/>
            </a:xfrm>
            <a:custGeom>
              <a:rect b="b" l="l" r="r" t="t"/>
              <a:pathLst>
                <a:path extrusionOk="0" h="478" w="560">
                  <a:moveTo>
                    <a:pt x="443" y="117"/>
                  </a:moveTo>
                  <a:lnTo>
                    <a:pt x="443" y="357"/>
                  </a:lnTo>
                  <a:lnTo>
                    <a:pt x="120" y="357"/>
                  </a:lnTo>
                  <a:lnTo>
                    <a:pt x="120" y="117"/>
                  </a:lnTo>
                  <a:close/>
                  <a:moveTo>
                    <a:pt x="60" y="0"/>
                  </a:moveTo>
                  <a:cubicBezTo>
                    <a:pt x="29" y="0"/>
                    <a:pt x="0" y="25"/>
                    <a:pt x="0" y="60"/>
                  </a:cubicBezTo>
                  <a:lnTo>
                    <a:pt x="0" y="417"/>
                  </a:lnTo>
                  <a:cubicBezTo>
                    <a:pt x="0" y="449"/>
                    <a:pt x="29" y="478"/>
                    <a:pt x="60" y="478"/>
                  </a:cubicBezTo>
                  <a:lnTo>
                    <a:pt x="500" y="478"/>
                  </a:lnTo>
                  <a:cubicBezTo>
                    <a:pt x="531" y="478"/>
                    <a:pt x="560" y="449"/>
                    <a:pt x="560" y="417"/>
                  </a:cubicBezTo>
                  <a:lnTo>
                    <a:pt x="560" y="60"/>
                  </a:lnTo>
                  <a:cubicBezTo>
                    <a:pt x="560" y="25"/>
                    <a:pt x="531" y="0"/>
                    <a:pt x="500"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2"/>
            <p:cNvSpPr/>
            <p:nvPr/>
          </p:nvSpPr>
          <p:spPr>
            <a:xfrm>
              <a:off x="3020637" y="2616659"/>
              <a:ext cx="75121" cy="64121"/>
            </a:xfrm>
            <a:custGeom>
              <a:rect b="b" l="l" r="r" t="t"/>
              <a:pathLst>
                <a:path extrusionOk="0" h="478" w="560">
                  <a:moveTo>
                    <a:pt x="443" y="117"/>
                  </a:moveTo>
                  <a:lnTo>
                    <a:pt x="443" y="358"/>
                  </a:lnTo>
                  <a:lnTo>
                    <a:pt x="120" y="358"/>
                  </a:lnTo>
                  <a:lnTo>
                    <a:pt x="120" y="117"/>
                  </a:lnTo>
                  <a:close/>
                  <a:moveTo>
                    <a:pt x="60" y="1"/>
                  </a:moveTo>
                  <a:cubicBezTo>
                    <a:pt x="29" y="1"/>
                    <a:pt x="0" y="26"/>
                    <a:pt x="0" y="57"/>
                  </a:cubicBezTo>
                  <a:lnTo>
                    <a:pt x="0" y="418"/>
                  </a:lnTo>
                  <a:cubicBezTo>
                    <a:pt x="0" y="449"/>
                    <a:pt x="29" y="478"/>
                    <a:pt x="60" y="478"/>
                  </a:cubicBezTo>
                  <a:lnTo>
                    <a:pt x="500" y="478"/>
                  </a:lnTo>
                  <a:cubicBezTo>
                    <a:pt x="531" y="478"/>
                    <a:pt x="560" y="449"/>
                    <a:pt x="560" y="418"/>
                  </a:cubicBezTo>
                  <a:lnTo>
                    <a:pt x="560" y="57"/>
                  </a:lnTo>
                  <a:cubicBezTo>
                    <a:pt x="560" y="26"/>
                    <a:pt x="531" y="1"/>
                    <a:pt x="500"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2"/>
            <p:cNvSpPr/>
            <p:nvPr/>
          </p:nvSpPr>
          <p:spPr>
            <a:xfrm>
              <a:off x="3020637" y="2537247"/>
              <a:ext cx="87864" cy="75255"/>
            </a:xfrm>
            <a:custGeom>
              <a:rect b="b" l="l" r="r" t="t"/>
              <a:pathLst>
                <a:path extrusionOk="0" h="561" w="655">
                  <a:moveTo>
                    <a:pt x="282" y="121"/>
                  </a:moveTo>
                  <a:cubicBezTo>
                    <a:pt x="424" y="121"/>
                    <a:pt x="497" y="292"/>
                    <a:pt x="395" y="396"/>
                  </a:cubicBezTo>
                  <a:cubicBezTo>
                    <a:pt x="363" y="429"/>
                    <a:pt x="323" y="444"/>
                    <a:pt x="283" y="444"/>
                  </a:cubicBezTo>
                  <a:cubicBezTo>
                    <a:pt x="200" y="444"/>
                    <a:pt x="120" y="379"/>
                    <a:pt x="120" y="283"/>
                  </a:cubicBezTo>
                  <a:cubicBezTo>
                    <a:pt x="120" y="191"/>
                    <a:pt x="193" y="121"/>
                    <a:pt x="282" y="121"/>
                  </a:cubicBezTo>
                  <a:close/>
                  <a:moveTo>
                    <a:pt x="284" y="1"/>
                  </a:moveTo>
                  <a:cubicBezTo>
                    <a:pt x="140" y="1"/>
                    <a:pt x="0" y="113"/>
                    <a:pt x="0" y="283"/>
                  </a:cubicBezTo>
                  <a:cubicBezTo>
                    <a:pt x="0" y="434"/>
                    <a:pt x="127" y="561"/>
                    <a:pt x="282" y="561"/>
                  </a:cubicBezTo>
                  <a:cubicBezTo>
                    <a:pt x="531" y="561"/>
                    <a:pt x="655" y="261"/>
                    <a:pt x="478" y="84"/>
                  </a:cubicBezTo>
                  <a:cubicBezTo>
                    <a:pt x="422" y="26"/>
                    <a:pt x="352" y="1"/>
                    <a:pt x="284"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2"/>
            <p:cNvSpPr/>
            <p:nvPr/>
          </p:nvSpPr>
          <p:spPr>
            <a:xfrm>
              <a:off x="3020637" y="2827666"/>
              <a:ext cx="87864" cy="75389"/>
            </a:xfrm>
            <a:custGeom>
              <a:rect b="b" l="l" r="r" t="t"/>
              <a:pathLst>
                <a:path extrusionOk="0" h="562" w="655">
                  <a:moveTo>
                    <a:pt x="282" y="119"/>
                  </a:moveTo>
                  <a:cubicBezTo>
                    <a:pt x="424" y="119"/>
                    <a:pt x="497" y="293"/>
                    <a:pt x="395" y="394"/>
                  </a:cubicBezTo>
                  <a:cubicBezTo>
                    <a:pt x="363" y="427"/>
                    <a:pt x="322" y="442"/>
                    <a:pt x="282" y="442"/>
                  </a:cubicBezTo>
                  <a:cubicBezTo>
                    <a:pt x="199" y="442"/>
                    <a:pt x="120" y="378"/>
                    <a:pt x="120" y="280"/>
                  </a:cubicBezTo>
                  <a:cubicBezTo>
                    <a:pt x="120" y="192"/>
                    <a:pt x="193" y="119"/>
                    <a:pt x="282" y="119"/>
                  </a:cubicBezTo>
                  <a:close/>
                  <a:moveTo>
                    <a:pt x="282" y="1"/>
                  </a:moveTo>
                  <a:cubicBezTo>
                    <a:pt x="138" y="1"/>
                    <a:pt x="0" y="112"/>
                    <a:pt x="0" y="280"/>
                  </a:cubicBezTo>
                  <a:cubicBezTo>
                    <a:pt x="0" y="435"/>
                    <a:pt x="127" y="562"/>
                    <a:pt x="282" y="562"/>
                  </a:cubicBezTo>
                  <a:cubicBezTo>
                    <a:pt x="531" y="562"/>
                    <a:pt x="655" y="258"/>
                    <a:pt x="478" y="84"/>
                  </a:cubicBezTo>
                  <a:cubicBezTo>
                    <a:pt x="421" y="27"/>
                    <a:pt x="351" y="1"/>
                    <a:pt x="282"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2"/>
            <p:cNvSpPr/>
            <p:nvPr/>
          </p:nvSpPr>
          <p:spPr>
            <a:xfrm>
              <a:off x="2326307" y="2537381"/>
              <a:ext cx="649929" cy="365677"/>
            </a:xfrm>
            <a:custGeom>
              <a:rect b="b" l="l" r="r" t="t"/>
              <a:pathLst>
                <a:path extrusionOk="0" h="2726" w="4845">
                  <a:moveTo>
                    <a:pt x="4724" y="120"/>
                  </a:moveTo>
                  <a:lnTo>
                    <a:pt x="4724" y="2605"/>
                  </a:lnTo>
                  <a:lnTo>
                    <a:pt x="118" y="2605"/>
                  </a:lnTo>
                  <a:lnTo>
                    <a:pt x="118" y="120"/>
                  </a:lnTo>
                  <a:close/>
                  <a:moveTo>
                    <a:pt x="61" y="0"/>
                  </a:moveTo>
                  <a:cubicBezTo>
                    <a:pt x="26" y="0"/>
                    <a:pt x="1" y="26"/>
                    <a:pt x="1" y="60"/>
                  </a:cubicBezTo>
                  <a:lnTo>
                    <a:pt x="1" y="2665"/>
                  </a:lnTo>
                  <a:cubicBezTo>
                    <a:pt x="1" y="2697"/>
                    <a:pt x="26" y="2726"/>
                    <a:pt x="61" y="2726"/>
                  </a:cubicBezTo>
                  <a:lnTo>
                    <a:pt x="4784" y="2726"/>
                  </a:lnTo>
                  <a:cubicBezTo>
                    <a:pt x="4816" y="2726"/>
                    <a:pt x="4844" y="2697"/>
                    <a:pt x="4844" y="2665"/>
                  </a:cubicBezTo>
                  <a:lnTo>
                    <a:pt x="4844" y="60"/>
                  </a:lnTo>
                  <a:cubicBezTo>
                    <a:pt x="4844" y="26"/>
                    <a:pt x="4816" y="0"/>
                    <a:pt x="4784"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2"/>
            <p:cNvSpPr/>
            <p:nvPr/>
          </p:nvSpPr>
          <p:spPr>
            <a:xfrm>
              <a:off x="2375940" y="1745536"/>
              <a:ext cx="562064" cy="392908"/>
            </a:xfrm>
            <a:custGeom>
              <a:rect b="b" l="l" r="r" t="t"/>
              <a:pathLst>
                <a:path extrusionOk="0" h="2929" w="4190">
                  <a:moveTo>
                    <a:pt x="3349" y="137"/>
                  </a:moveTo>
                  <a:lnTo>
                    <a:pt x="4076" y="1714"/>
                  </a:lnTo>
                  <a:cubicBezTo>
                    <a:pt x="4063" y="2318"/>
                    <a:pt x="3181" y="2808"/>
                    <a:pt x="2100" y="2808"/>
                  </a:cubicBezTo>
                  <a:cubicBezTo>
                    <a:pt x="1016" y="2808"/>
                    <a:pt x="134" y="2318"/>
                    <a:pt x="124" y="1714"/>
                  </a:cubicBezTo>
                  <a:lnTo>
                    <a:pt x="845" y="137"/>
                  </a:lnTo>
                  <a:cubicBezTo>
                    <a:pt x="1246" y="298"/>
                    <a:pt x="1672" y="379"/>
                    <a:pt x="2097" y="379"/>
                  </a:cubicBezTo>
                  <a:cubicBezTo>
                    <a:pt x="2522" y="379"/>
                    <a:pt x="2947" y="298"/>
                    <a:pt x="3349" y="137"/>
                  </a:cubicBezTo>
                  <a:close/>
                  <a:moveTo>
                    <a:pt x="814" y="0"/>
                  </a:moveTo>
                  <a:cubicBezTo>
                    <a:pt x="792" y="0"/>
                    <a:pt x="772" y="13"/>
                    <a:pt x="763" y="36"/>
                  </a:cubicBezTo>
                  <a:cubicBezTo>
                    <a:pt x="763" y="36"/>
                    <a:pt x="763" y="39"/>
                    <a:pt x="763" y="39"/>
                  </a:cubicBezTo>
                  <a:lnTo>
                    <a:pt x="760" y="42"/>
                  </a:lnTo>
                  <a:lnTo>
                    <a:pt x="7" y="1676"/>
                  </a:lnTo>
                  <a:cubicBezTo>
                    <a:pt x="4" y="1683"/>
                    <a:pt x="1" y="1692"/>
                    <a:pt x="1" y="1702"/>
                  </a:cubicBezTo>
                  <a:cubicBezTo>
                    <a:pt x="1" y="2378"/>
                    <a:pt x="940" y="2928"/>
                    <a:pt x="2094" y="2928"/>
                  </a:cubicBezTo>
                  <a:cubicBezTo>
                    <a:pt x="3248" y="2928"/>
                    <a:pt x="4190" y="2378"/>
                    <a:pt x="4190" y="1702"/>
                  </a:cubicBezTo>
                  <a:cubicBezTo>
                    <a:pt x="4190" y="1692"/>
                    <a:pt x="4187" y="1683"/>
                    <a:pt x="4183" y="1676"/>
                  </a:cubicBezTo>
                  <a:lnTo>
                    <a:pt x="3431" y="42"/>
                  </a:lnTo>
                  <a:lnTo>
                    <a:pt x="3428" y="39"/>
                  </a:lnTo>
                  <a:lnTo>
                    <a:pt x="3428" y="36"/>
                  </a:lnTo>
                  <a:cubicBezTo>
                    <a:pt x="3419" y="13"/>
                    <a:pt x="3399" y="0"/>
                    <a:pt x="3377" y="0"/>
                  </a:cubicBezTo>
                  <a:cubicBezTo>
                    <a:pt x="3368" y="0"/>
                    <a:pt x="3358" y="3"/>
                    <a:pt x="3349" y="7"/>
                  </a:cubicBezTo>
                  <a:cubicBezTo>
                    <a:pt x="2998" y="168"/>
                    <a:pt x="2552" y="260"/>
                    <a:pt x="2094" y="260"/>
                  </a:cubicBezTo>
                  <a:cubicBezTo>
                    <a:pt x="1639" y="260"/>
                    <a:pt x="1196" y="168"/>
                    <a:pt x="842" y="7"/>
                  </a:cubicBezTo>
                  <a:cubicBezTo>
                    <a:pt x="833" y="3"/>
                    <a:pt x="823" y="0"/>
                    <a:pt x="814"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2"/>
            <p:cNvSpPr/>
            <p:nvPr/>
          </p:nvSpPr>
          <p:spPr>
            <a:xfrm>
              <a:off x="2415915" y="2616257"/>
              <a:ext cx="264264" cy="15829"/>
            </a:xfrm>
            <a:custGeom>
              <a:rect b="b" l="l" r="r" t="t"/>
              <a:pathLst>
                <a:path extrusionOk="0" h="118" w="1970">
                  <a:moveTo>
                    <a:pt x="79" y="0"/>
                  </a:moveTo>
                  <a:cubicBezTo>
                    <a:pt x="0" y="0"/>
                    <a:pt x="0" y="117"/>
                    <a:pt x="79" y="117"/>
                  </a:cubicBezTo>
                  <a:lnTo>
                    <a:pt x="1894" y="117"/>
                  </a:lnTo>
                  <a:cubicBezTo>
                    <a:pt x="1970" y="117"/>
                    <a:pt x="1970" y="0"/>
                    <a:pt x="1894"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2"/>
            <p:cNvSpPr/>
            <p:nvPr/>
          </p:nvSpPr>
          <p:spPr>
            <a:xfrm>
              <a:off x="2415915" y="2684133"/>
              <a:ext cx="264264" cy="15829"/>
            </a:xfrm>
            <a:custGeom>
              <a:rect b="b" l="l" r="r" t="t"/>
              <a:pathLst>
                <a:path extrusionOk="0" h="118" w="1970">
                  <a:moveTo>
                    <a:pt x="79" y="0"/>
                  </a:moveTo>
                  <a:cubicBezTo>
                    <a:pt x="0" y="0"/>
                    <a:pt x="0" y="117"/>
                    <a:pt x="79" y="117"/>
                  </a:cubicBezTo>
                  <a:lnTo>
                    <a:pt x="1894" y="117"/>
                  </a:lnTo>
                  <a:cubicBezTo>
                    <a:pt x="1970" y="117"/>
                    <a:pt x="1970" y="0"/>
                    <a:pt x="1894"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2"/>
            <p:cNvSpPr/>
            <p:nvPr/>
          </p:nvSpPr>
          <p:spPr>
            <a:xfrm>
              <a:off x="2415915" y="2752009"/>
              <a:ext cx="264264" cy="15695"/>
            </a:xfrm>
            <a:custGeom>
              <a:rect b="b" l="l" r="r" t="t"/>
              <a:pathLst>
                <a:path extrusionOk="0" h="117" w="1970">
                  <a:moveTo>
                    <a:pt x="79" y="0"/>
                  </a:moveTo>
                  <a:cubicBezTo>
                    <a:pt x="0" y="0"/>
                    <a:pt x="0" y="117"/>
                    <a:pt x="79" y="117"/>
                  </a:cubicBezTo>
                  <a:lnTo>
                    <a:pt x="1894" y="117"/>
                  </a:lnTo>
                  <a:cubicBezTo>
                    <a:pt x="1970" y="117"/>
                    <a:pt x="1970" y="0"/>
                    <a:pt x="1894"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2"/>
            <p:cNvSpPr/>
            <p:nvPr/>
          </p:nvSpPr>
          <p:spPr>
            <a:xfrm>
              <a:off x="2226235" y="2203634"/>
              <a:ext cx="256752" cy="15829"/>
            </a:xfrm>
            <a:custGeom>
              <a:rect b="b" l="l" r="r" t="t"/>
              <a:pathLst>
                <a:path extrusionOk="0" h="118" w="1914">
                  <a:moveTo>
                    <a:pt x="80" y="0"/>
                  </a:moveTo>
                  <a:cubicBezTo>
                    <a:pt x="1" y="0"/>
                    <a:pt x="1" y="117"/>
                    <a:pt x="80" y="117"/>
                  </a:cubicBezTo>
                  <a:lnTo>
                    <a:pt x="1835" y="117"/>
                  </a:lnTo>
                  <a:cubicBezTo>
                    <a:pt x="1914" y="117"/>
                    <a:pt x="1914" y="0"/>
                    <a:pt x="1835"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2"/>
            <p:cNvSpPr/>
            <p:nvPr/>
          </p:nvSpPr>
          <p:spPr>
            <a:xfrm>
              <a:off x="2226235" y="1683696"/>
              <a:ext cx="168485" cy="15829"/>
            </a:xfrm>
            <a:custGeom>
              <a:rect b="b" l="l" r="r" t="t"/>
              <a:pathLst>
                <a:path extrusionOk="0" h="118" w="1256">
                  <a:moveTo>
                    <a:pt x="80" y="0"/>
                  </a:moveTo>
                  <a:cubicBezTo>
                    <a:pt x="1" y="0"/>
                    <a:pt x="1" y="117"/>
                    <a:pt x="80" y="117"/>
                  </a:cubicBezTo>
                  <a:lnTo>
                    <a:pt x="1177" y="117"/>
                  </a:lnTo>
                  <a:cubicBezTo>
                    <a:pt x="1256" y="117"/>
                    <a:pt x="1256" y="0"/>
                    <a:pt x="1177"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2199138" y="2827800"/>
              <a:ext cx="75255" cy="75255"/>
            </a:xfrm>
            <a:custGeom>
              <a:rect b="b" l="l" r="r" t="t"/>
              <a:pathLst>
                <a:path extrusionOk="0" h="561" w="561">
                  <a:moveTo>
                    <a:pt x="443" y="118"/>
                  </a:moveTo>
                  <a:lnTo>
                    <a:pt x="443" y="440"/>
                  </a:lnTo>
                  <a:lnTo>
                    <a:pt x="121" y="440"/>
                  </a:lnTo>
                  <a:lnTo>
                    <a:pt x="121" y="118"/>
                  </a:lnTo>
                  <a:close/>
                  <a:moveTo>
                    <a:pt x="61" y="1"/>
                  </a:moveTo>
                  <a:cubicBezTo>
                    <a:pt x="29" y="1"/>
                    <a:pt x="1" y="26"/>
                    <a:pt x="1" y="58"/>
                  </a:cubicBezTo>
                  <a:lnTo>
                    <a:pt x="1" y="500"/>
                  </a:lnTo>
                  <a:cubicBezTo>
                    <a:pt x="1" y="532"/>
                    <a:pt x="29" y="561"/>
                    <a:pt x="61" y="561"/>
                  </a:cubicBezTo>
                  <a:lnTo>
                    <a:pt x="503" y="561"/>
                  </a:lnTo>
                  <a:cubicBezTo>
                    <a:pt x="535" y="561"/>
                    <a:pt x="560" y="532"/>
                    <a:pt x="560" y="500"/>
                  </a:cubicBezTo>
                  <a:lnTo>
                    <a:pt x="560" y="58"/>
                  </a:lnTo>
                  <a:cubicBezTo>
                    <a:pt x="560" y="26"/>
                    <a:pt x="535" y="1"/>
                    <a:pt x="503"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2"/>
            <p:cNvSpPr/>
            <p:nvPr/>
          </p:nvSpPr>
          <p:spPr>
            <a:xfrm>
              <a:off x="2199138" y="2701035"/>
              <a:ext cx="75255" cy="117644"/>
            </a:xfrm>
            <a:custGeom>
              <a:rect b="b" l="l" r="r" t="t"/>
              <a:pathLst>
                <a:path extrusionOk="0" h="877" w="561">
                  <a:moveTo>
                    <a:pt x="443" y="121"/>
                  </a:moveTo>
                  <a:lnTo>
                    <a:pt x="443" y="759"/>
                  </a:lnTo>
                  <a:lnTo>
                    <a:pt x="121" y="759"/>
                  </a:lnTo>
                  <a:lnTo>
                    <a:pt x="121" y="121"/>
                  </a:lnTo>
                  <a:close/>
                  <a:moveTo>
                    <a:pt x="61" y="1"/>
                  </a:moveTo>
                  <a:cubicBezTo>
                    <a:pt x="29" y="1"/>
                    <a:pt x="1" y="29"/>
                    <a:pt x="1" y="61"/>
                  </a:cubicBezTo>
                  <a:lnTo>
                    <a:pt x="1" y="819"/>
                  </a:lnTo>
                  <a:cubicBezTo>
                    <a:pt x="1" y="851"/>
                    <a:pt x="29" y="876"/>
                    <a:pt x="61" y="876"/>
                  </a:cubicBezTo>
                  <a:lnTo>
                    <a:pt x="503" y="876"/>
                  </a:lnTo>
                  <a:cubicBezTo>
                    <a:pt x="535" y="876"/>
                    <a:pt x="560" y="851"/>
                    <a:pt x="560" y="819"/>
                  </a:cubicBezTo>
                  <a:lnTo>
                    <a:pt x="560" y="61"/>
                  </a:lnTo>
                  <a:cubicBezTo>
                    <a:pt x="560" y="29"/>
                    <a:pt x="535" y="1"/>
                    <a:pt x="503"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2"/>
            <p:cNvSpPr/>
            <p:nvPr/>
          </p:nvSpPr>
          <p:spPr>
            <a:xfrm>
              <a:off x="2199138" y="2537247"/>
              <a:ext cx="87864" cy="75255"/>
            </a:xfrm>
            <a:custGeom>
              <a:rect b="b" l="l" r="r" t="t"/>
              <a:pathLst>
                <a:path extrusionOk="0" h="561" w="655">
                  <a:moveTo>
                    <a:pt x="282" y="121"/>
                  </a:moveTo>
                  <a:cubicBezTo>
                    <a:pt x="424" y="121"/>
                    <a:pt x="497" y="292"/>
                    <a:pt x="396" y="396"/>
                  </a:cubicBezTo>
                  <a:cubicBezTo>
                    <a:pt x="363" y="429"/>
                    <a:pt x="323" y="444"/>
                    <a:pt x="284" y="444"/>
                  </a:cubicBezTo>
                  <a:cubicBezTo>
                    <a:pt x="201" y="444"/>
                    <a:pt x="121" y="379"/>
                    <a:pt x="121" y="283"/>
                  </a:cubicBezTo>
                  <a:cubicBezTo>
                    <a:pt x="121" y="191"/>
                    <a:pt x="193" y="121"/>
                    <a:pt x="282" y="121"/>
                  </a:cubicBezTo>
                  <a:close/>
                  <a:moveTo>
                    <a:pt x="284" y="1"/>
                  </a:moveTo>
                  <a:cubicBezTo>
                    <a:pt x="140" y="1"/>
                    <a:pt x="1" y="113"/>
                    <a:pt x="1" y="283"/>
                  </a:cubicBezTo>
                  <a:cubicBezTo>
                    <a:pt x="1" y="434"/>
                    <a:pt x="127" y="561"/>
                    <a:pt x="282" y="561"/>
                  </a:cubicBezTo>
                  <a:cubicBezTo>
                    <a:pt x="532" y="561"/>
                    <a:pt x="655" y="261"/>
                    <a:pt x="478" y="84"/>
                  </a:cubicBezTo>
                  <a:cubicBezTo>
                    <a:pt x="422" y="26"/>
                    <a:pt x="352" y="1"/>
                    <a:pt x="284"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2"/>
            <p:cNvSpPr/>
            <p:nvPr/>
          </p:nvSpPr>
          <p:spPr>
            <a:xfrm>
              <a:off x="2199138" y="2617867"/>
              <a:ext cx="87864" cy="75255"/>
            </a:xfrm>
            <a:custGeom>
              <a:rect b="b" l="l" r="r" t="t"/>
              <a:pathLst>
                <a:path extrusionOk="0" h="561" w="655">
                  <a:moveTo>
                    <a:pt x="282" y="121"/>
                  </a:moveTo>
                  <a:cubicBezTo>
                    <a:pt x="424" y="121"/>
                    <a:pt x="497" y="295"/>
                    <a:pt x="396" y="396"/>
                  </a:cubicBezTo>
                  <a:cubicBezTo>
                    <a:pt x="363" y="429"/>
                    <a:pt x="323" y="443"/>
                    <a:pt x="284" y="443"/>
                  </a:cubicBezTo>
                  <a:cubicBezTo>
                    <a:pt x="201" y="443"/>
                    <a:pt x="121" y="379"/>
                    <a:pt x="121" y="282"/>
                  </a:cubicBezTo>
                  <a:cubicBezTo>
                    <a:pt x="121" y="191"/>
                    <a:pt x="193" y="121"/>
                    <a:pt x="282" y="121"/>
                  </a:cubicBezTo>
                  <a:close/>
                  <a:moveTo>
                    <a:pt x="284" y="1"/>
                  </a:moveTo>
                  <a:cubicBezTo>
                    <a:pt x="140" y="1"/>
                    <a:pt x="1" y="113"/>
                    <a:pt x="1" y="282"/>
                  </a:cubicBezTo>
                  <a:cubicBezTo>
                    <a:pt x="1" y="434"/>
                    <a:pt x="127" y="561"/>
                    <a:pt x="282" y="561"/>
                  </a:cubicBezTo>
                  <a:cubicBezTo>
                    <a:pt x="532" y="561"/>
                    <a:pt x="655" y="260"/>
                    <a:pt x="478" y="83"/>
                  </a:cubicBezTo>
                  <a:cubicBezTo>
                    <a:pt x="422" y="26"/>
                    <a:pt x="352" y="1"/>
                    <a:pt x="284"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42"/>
          <p:cNvGrpSpPr/>
          <p:nvPr/>
        </p:nvGrpSpPr>
        <p:grpSpPr>
          <a:xfrm>
            <a:off x="5056344" y="1081287"/>
            <a:ext cx="2612424" cy="2561110"/>
            <a:chOff x="5056344" y="1081287"/>
            <a:chExt cx="2612424" cy="2561110"/>
          </a:xfrm>
        </p:grpSpPr>
        <p:sp>
          <p:nvSpPr>
            <p:cNvPr id="1113" name="Google Shape;1113;p42"/>
            <p:cNvSpPr/>
            <p:nvPr/>
          </p:nvSpPr>
          <p:spPr>
            <a:xfrm rot="-7550084">
              <a:off x="5493114" y="1378510"/>
              <a:ext cx="1738885" cy="1966665"/>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2"/>
            <p:cNvSpPr/>
            <p:nvPr/>
          </p:nvSpPr>
          <p:spPr>
            <a:xfrm>
              <a:off x="6385787" y="2676629"/>
              <a:ext cx="96522" cy="74159"/>
            </a:xfrm>
            <a:custGeom>
              <a:rect b="b" l="l" r="r" t="t"/>
              <a:pathLst>
                <a:path extrusionOk="0" h="630" w="820">
                  <a:moveTo>
                    <a:pt x="1" y="1"/>
                  </a:moveTo>
                  <a:lnTo>
                    <a:pt x="1" y="630"/>
                  </a:lnTo>
                  <a:lnTo>
                    <a:pt x="820" y="630"/>
                  </a:lnTo>
                  <a:lnTo>
                    <a:pt x="820" y="197"/>
                  </a:lnTo>
                  <a:cubicBezTo>
                    <a:pt x="737" y="358"/>
                    <a:pt x="589" y="431"/>
                    <a:pt x="442" y="431"/>
                  </a:cubicBezTo>
                  <a:cubicBezTo>
                    <a:pt x="224" y="431"/>
                    <a:pt x="7" y="271"/>
                    <a:pt x="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2"/>
            <p:cNvSpPr/>
            <p:nvPr/>
          </p:nvSpPr>
          <p:spPr>
            <a:xfrm>
              <a:off x="5868230" y="2918172"/>
              <a:ext cx="855281" cy="32136"/>
            </a:xfrm>
            <a:custGeom>
              <a:rect b="b" l="l" r="r" t="t"/>
              <a:pathLst>
                <a:path extrusionOk="0" h="273" w="7266">
                  <a:moveTo>
                    <a:pt x="0" y="1"/>
                  </a:moveTo>
                  <a:lnTo>
                    <a:pt x="0" y="272"/>
                  </a:lnTo>
                  <a:lnTo>
                    <a:pt x="7265" y="272"/>
                  </a:lnTo>
                  <a:lnTo>
                    <a:pt x="72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2"/>
            <p:cNvSpPr/>
            <p:nvPr/>
          </p:nvSpPr>
          <p:spPr>
            <a:xfrm>
              <a:off x="5901306" y="2818471"/>
              <a:ext cx="782772" cy="86048"/>
            </a:xfrm>
            <a:custGeom>
              <a:rect b="b" l="l" r="r" t="t"/>
              <a:pathLst>
                <a:path extrusionOk="0" h="731" w="6650">
                  <a:moveTo>
                    <a:pt x="1" y="0"/>
                  </a:moveTo>
                  <a:lnTo>
                    <a:pt x="1" y="731"/>
                  </a:lnTo>
                  <a:lnTo>
                    <a:pt x="6649" y="731"/>
                  </a:lnTo>
                  <a:lnTo>
                    <a:pt x="66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2"/>
            <p:cNvSpPr/>
            <p:nvPr/>
          </p:nvSpPr>
          <p:spPr>
            <a:xfrm>
              <a:off x="5907662" y="2595174"/>
              <a:ext cx="763702" cy="209646"/>
            </a:xfrm>
            <a:custGeom>
              <a:rect b="b" l="l" r="r" t="t"/>
              <a:pathLst>
                <a:path extrusionOk="0" h="1781" w="6488">
                  <a:moveTo>
                    <a:pt x="6026" y="0"/>
                  </a:moveTo>
                  <a:cubicBezTo>
                    <a:pt x="6026" y="421"/>
                    <a:pt x="5681" y="731"/>
                    <a:pt x="5298" y="731"/>
                  </a:cubicBezTo>
                  <a:cubicBezTo>
                    <a:pt x="5200" y="731"/>
                    <a:pt x="5099" y="711"/>
                    <a:pt x="5002" y="667"/>
                  </a:cubicBezTo>
                  <a:lnTo>
                    <a:pt x="5002" y="1379"/>
                  </a:lnTo>
                  <a:cubicBezTo>
                    <a:pt x="5002" y="1410"/>
                    <a:pt x="4973" y="1439"/>
                    <a:pt x="4942" y="1439"/>
                  </a:cubicBezTo>
                  <a:lnTo>
                    <a:pt x="237" y="1439"/>
                  </a:lnTo>
                  <a:lnTo>
                    <a:pt x="0" y="1780"/>
                  </a:lnTo>
                  <a:lnTo>
                    <a:pt x="6488" y="1780"/>
                  </a:lnTo>
                  <a:lnTo>
                    <a:pt x="6105" y="1420"/>
                  </a:lnTo>
                  <a:cubicBezTo>
                    <a:pt x="6092" y="1410"/>
                    <a:pt x="6086" y="1395"/>
                    <a:pt x="6086" y="1379"/>
                  </a:cubicBezTo>
                  <a:lnTo>
                    <a:pt x="60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2"/>
            <p:cNvSpPr/>
            <p:nvPr/>
          </p:nvSpPr>
          <p:spPr>
            <a:xfrm>
              <a:off x="6421570" y="1374161"/>
              <a:ext cx="223414" cy="237544"/>
            </a:xfrm>
            <a:custGeom>
              <a:rect b="b" l="l" r="r" t="t"/>
              <a:pathLst>
                <a:path extrusionOk="0" h="2018" w="1898">
                  <a:moveTo>
                    <a:pt x="867" y="1"/>
                  </a:moveTo>
                  <a:lnTo>
                    <a:pt x="0" y="1360"/>
                  </a:lnTo>
                  <a:lnTo>
                    <a:pt x="1031" y="2018"/>
                  </a:lnTo>
                  <a:lnTo>
                    <a:pt x="1897" y="655"/>
                  </a:lnTo>
                  <a:lnTo>
                    <a:pt x="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2"/>
            <p:cNvSpPr/>
            <p:nvPr/>
          </p:nvSpPr>
          <p:spPr>
            <a:xfrm>
              <a:off x="6080338" y="2028397"/>
              <a:ext cx="543820" cy="566903"/>
            </a:xfrm>
            <a:custGeom>
              <a:rect b="b" l="l" r="r" t="t"/>
              <a:pathLst>
                <a:path extrusionOk="0" h="4816" w="4620">
                  <a:moveTo>
                    <a:pt x="0" y="0"/>
                  </a:moveTo>
                  <a:lnTo>
                    <a:pt x="0" y="370"/>
                  </a:lnTo>
                  <a:cubicBezTo>
                    <a:pt x="0" y="374"/>
                    <a:pt x="0" y="377"/>
                    <a:pt x="0" y="383"/>
                  </a:cubicBezTo>
                  <a:lnTo>
                    <a:pt x="60" y="415"/>
                  </a:lnTo>
                  <a:cubicBezTo>
                    <a:pt x="67" y="415"/>
                    <a:pt x="76" y="411"/>
                    <a:pt x="82" y="411"/>
                  </a:cubicBezTo>
                  <a:lnTo>
                    <a:pt x="2697" y="411"/>
                  </a:lnTo>
                  <a:cubicBezTo>
                    <a:pt x="2716" y="411"/>
                    <a:pt x="2735" y="421"/>
                    <a:pt x="2748" y="437"/>
                  </a:cubicBezTo>
                  <a:lnTo>
                    <a:pt x="3487" y="1423"/>
                  </a:lnTo>
                  <a:cubicBezTo>
                    <a:pt x="3497" y="1433"/>
                    <a:pt x="3500" y="1445"/>
                    <a:pt x="3500" y="1458"/>
                  </a:cubicBezTo>
                  <a:lnTo>
                    <a:pt x="3500" y="4164"/>
                  </a:lnTo>
                  <a:cubicBezTo>
                    <a:pt x="3608" y="4109"/>
                    <a:pt x="3721" y="4084"/>
                    <a:pt x="3830" y="4084"/>
                  </a:cubicBezTo>
                  <a:cubicBezTo>
                    <a:pt x="4214" y="4084"/>
                    <a:pt x="4562" y="4392"/>
                    <a:pt x="4559" y="4815"/>
                  </a:cubicBezTo>
                  <a:lnTo>
                    <a:pt x="4619" y="4815"/>
                  </a:lnTo>
                  <a:lnTo>
                    <a:pt x="4619" y="1486"/>
                  </a:lnTo>
                  <a:lnTo>
                    <a:pt x="28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2"/>
            <p:cNvSpPr/>
            <p:nvPr/>
          </p:nvSpPr>
          <p:spPr>
            <a:xfrm>
              <a:off x="6458765" y="2523370"/>
              <a:ext cx="168678" cy="144198"/>
            </a:xfrm>
            <a:custGeom>
              <a:rect b="b" l="l" r="r" t="t"/>
              <a:pathLst>
                <a:path extrusionOk="0" h="1225" w="1433">
                  <a:moveTo>
                    <a:pt x="614" y="0"/>
                  </a:moveTo>
                  <a:cubicBezTo>
                    <a:pt x="276" y="0"/>
                    <a:pt x="0" y="272"/>
                    <a:pt x="0" y="610"/>
                  </a:cubicBezTo>
                  <a:cubicBezTo>
                    <a:pt x="0" y="980"/>
                    <a:pt x="303" y="1224"/>
                    <a:pt x="618" y="1224"/>
                  </a:cubicBezTo>
                  <a:cubicBezTo>
                    <a:pt x="768" y="1224"/>
                    <a:pt x="922" y="1168"/>
                    <a:pt x="1047" y="1044"/>
                  </a:cubicBezTo>
                  <a:cubicBezTo>
                    <a:pt x="1433" y="658"/>
                    <a:pt x="1158" y="0"/>
                    <a:pt x="6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2"/>
            <p:cNvSpPr/>
            <p:nvPr/>
          </p:nvSpPr>
          <p:spPr>
            <a:xfrm>
              <a:off x="6383198" y="1575093"/>
              <a:ext cx="133012" cy="96524"/>
            </a:xfrm>
            <a:custGeom>
              <a:rect b="b" l="l" r="r" t="t"/>
              <a:pathLst>
                <a:path extrusionOk="0" h="820" w="1130">
                  <a:moveTo>
                    <a:pt x="105" y="1"/>
                  </a:moveTo>
                  <a:lnTo>
                    <a:pt x="1" y="165"/>
                  </a:lnTo>
                  <a:lnTo>
                    <a:pt x="1022" y="820"/>
                  </a:lnTo>
                  <a:lnTo>
                    <a:pt x="1129" y="652"/>
                  </a:lnTo>
                  <a:lnTo>
                    <a:pt x="1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2"/>
            <p:cNvSpPr/>
            <p:nvPr/>
          </p:nvSpPr>
          <p:spPr>
            <a:xfrm>
              <a:off x="6204283" y="1592985"/>
              <a:ext cx="310401" cy="317588"/>
            </a:xfrm>
            <a:custGeom>
              <a:rect b="b" l="l" r="r" t="t"/>
              <a:pathLst>
                <a:path extrusionOk="0" h="2698" w="2637">
                  <a:moveTo>
                    <a:pt x="1277" y="1"/>
                  </a:moveTo>
                  <a:lnTo>
                    <a:pt x="0" y="2033"/>
                  </a:lnTo>
                  <a:cubicBezTo>
                    <a:pt x="16" y="2030"/>
                    <a:pt x="28" y="2027"/>
                    <a:pt x="41" y="2024"/>
                  </a:cubicBezTo>
                  <a:cubicBezTo>
                    <a:pt x="139" y="2002"/>
                    <a:pt x="237" y="1989"/>
                    <a:pt x="335" y="1989"/>
                  </a:cubicBezTo>
                  <a:cubicBezTo>
                    <a:pt x="822" y="1992"/>
                    <a:pt x="1268" y="2264"/>
                    <a:pt x="1489" y="2697"/>
                  </a:cubicBezTo>
                  <a:lnTo>
                    <a:pt x="2637" y="870"/>
                  </a:lnTo>
                  <a:lnTo>
                    <a:pt x="2532" y="800"/>
                  </a:lnTo>
                  <a:lnTo>
                    <a:pt x="2529" y="800"/>
                  </a:lnTo>
                  <a:lnTo>
                    <a:pt x="2526" y="797"/>
                  </a:lnTo>
                  <a:lnTo>
                    <a:pt x="2479" y="769"/>
                  </a:lnTo>
                  <a:lnTo>
                    <a:pt x="1423" y="92"/>
                  </a:lnTo>
                  <a:cubicBezTo>
                    <a:pt x="1416" y="92"/>
                    <a:pt x="1410" y="89"/>
                    <a:pt x="1404" y="86"/>
                  </a:cubicBezTo>
                  <a:cubicBezTo>
                    <a:pt x="1397" y="80"/>
                    <a:pt x="1391" y="76"/>
                    <a:pt x="1388" y="70"/>
                  </a:cubicBezTo>
                  <a:lnTo>
                    <a:pt x="12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2"/>
            <p:cNvSpPr/>
            <p:nvPr/>
          </p:nvSpPr>
          <p:spPr>
            <a:xfrm>
              <a:off x="6431222" y="1564734"/>
              <a:ext cx="75688" cy="58150"/>
            </a:xfrm>
            <a:custGeom>
              <a:rect b="b" l="l" r="r" t="t"/>
              <a:pathLst>
                <a:path extrusionOk="0" h="494" w="643">
                  <a:moveTo>
                    <a:pt x="86" y="0"/>
                  </a:moveTo>
                  <a:lnTo>
                    <a:pt x="1" y="139"/>
                  </a:lnTo>
                  <a:lnTo>
                    <a:pt x="554" y="493"/>
                  </a:lnTo>
                  <a:lnTo>
                    <a:pt x="642" y="354"/>
                  </a:lnTo>
                  <a:lnTo>
                    <a:pt x="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2"/>
            <p:cNvSpPr/>
            <p:nvPr/>
          </p:nvSpPr>
          <p:spPr>
            <a:xfrm>
              <a:off x="6385787" y="2489823"/>
              <a:ext cx="92402" cy="186574"/>
            </a:xfrm>
            <a:custGeom>
              <a:rect b="b" l="l" r="r" t="t"/>
              <a:pathLst>
                <a:path extrusionOk="0" h="1585" w="785">
                  <a:moveTo>
                    <a:pt x="1" y="1"/>
                  </a:moveTo>
                  <a:lnTo>
                    <a:pt x="1" y="1585"/>
                  </a:lnTo>
                  <a:lnTo>
                    <a:pt x="7" y="1585"/>
                  </a:lnTo>
                  <a:cubicBezTo>
                    <a:pt x="7" y="1348"/>
                    <a:pt x="200" y="1155"/>
                    <a:pt x="437" y="1155"/>
                  </a:cubicBezTo>
                  <a:cubicBezTo>
                    <a:pt x="478" y="1155"/>
                    <a:pt x="516" y="1161"/>
                    <a:pt x="557" y="1170"/>
                  </a:cubicBezTo>
                  <a:cubicBezTo>
                    <a:pt x="431" y="870"/>
                    <a:pt x="526" y="519"/>
                    <a:pt x="785" y="320"/>
                  </a:cubicBezTo>
                  <a:lnTo>
                    <a:pt x="7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2"/>
            <p:cNvSpPr/>
            <p:nvPr/>
          </p:nvSpPr>
          <p:spPr>
            <a:xfrm>
              <a:off x="5967928" y="2448153"/>
              <a:ext cx="510273" cy="28016"/>
            </a:xfrm>
            <a:custGeom>
              <a:rect b="b" l="l" r="r" t="t"/>
              <a:pathLst>
                <a:path extrusionOk="0" h="238" w="4335">
                  <a:moveTo>
                    <a:pt x="0" y="1"/>
                  </a:moveTo>
                  <a:lnTo>
                    <a:pt x="0" y="238"/>
                  </a:lnTo>
                  <a:lnTo>
                    <a:pt x="4335" y="238"/>
                  </a:lnTo>
                  <a:lnTo>
                    <a:pt x="43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2"/>
            <p:cNvSpPr/>
            <p:nvPr/>
          </p:nvSpPr>
          <p:spPr>
            <a:xfrm>
              <a:off x="6400736" y="2639786"/>
              <a:ext cx="85693" cy="73453"/>
            </a:xfrm>
            <a:custGeom>
              <a:rect b="b" l="l" r="r" t="t"/>
              <a:pathLst>
                <a:path extrusionOk="0" h="624" w="728">
                  <a:moveTo>
                    <a:pt x="310" y="1"/>
                  </a:moveTo>
                  <a:cubicBezTo>
                    <a:pt x="139" y="1"/>
                    <a:pt x="0" y="140"/>
                    <a:pt x="0" y="311"/>
                  </a:cubicBezTo>
                  <a:cubicBezTo>
                    <a:pt x="0" y="499"/>
                    <a:pt x="154" y="624"/>
                    <a:pt x="314" y="624"/>
                  </a:cubicBezTo>
                  <a:cubicBezTo>
                    <a:pt x="390" y="624"/>
                    <a:pt x="468" y="595"/>
                    <a:pt x="531" y="532"/>
                  </a:cubicBezTo>
                  <a:cubicBezTo>
                    <a:pt x="727" y="336"/>
                    <a:pt x="588" y="1"/>
                    <a:pt x="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2"/>
            <p:cNvSpPr/>
            <p:nvPr/>
          </p:nvSpPr>
          <p:spPr>
            <a:xfrm>
              <a:off x="6092579" y="1974014"/>
              <a:ext cx="300396" cy="40375"/>
            </a:xfrm>
            <a:custGeom>
              <a:rect b="b" l="l" r="r" t="t"/>
              <a:pathLst>
                <a:path extrusionOk="0" h="343" w="2552">
                  <a:moveTo>
                    <a:pt x="1" y="1"/>
                  </a:moveTo>
                  <a:lnTo>
                    <a:pt x="1" y="342"/>
                  </a:lnTo>
                  <a:lnTo>
                    <a:pt x="2552" y="342"/>
                  </a:lnTo>
                  <a:lnTo>
                    <a:pt x="25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2"/>
            <p:cNvSpPr/>
            <p:nvPr/>
          </p:nvSpPr>
          <p:spPr>
            <a:xfrm>
              <a:off x="6106704" y="1841237"/>
              <a:ext cx="274382" cy="119125"/>
            </a:xfrm>
            <a:custGeom>
              <a:rect b="b" l="l" r="r" t="t"/>
              <a:pathLst>
                <a:path extrusionOk="0" h="1012" w="2331">
                  <a:moveTo>
                    <a:pt x="1164" y="0"/>
                  </a:moveTo>
                  <a:cubicBezTo>
                    <a:pt x="1076" y="0"/>
                    <a:pt x="984" y="10"/>
                    <a:pt x="899" y="29"/>
                  </a:cubicBezTo>
                  <a:cubicBezTo>
                    <a:pt x="443" y="133"/>
                    <a:pt x="92" y="500"/>
                    <a:pt x="7" y="958"/>
                  </a:cubicBezTo>
                  <a:cubicBezTo>
                    <a:pt x="4" y="974"/>
                    <a:pt x="1" y="993"/>
                    <a:pt x="1" y="1012"/>
                  </a:cubicBezTo>
                  <a:lnTo>
                    <a:pt x="2331" y="1012"/>
                  </a:lnTo>
                  <a:cubicBezTo>
                    <a:pt x="2245" y="433"/>
                    <a:pt x="1749" y="3"/>
                    <a:pt x="11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a:off x="6067626" y="2693815"/>
              <a:ext cx="265083" cy="56620"/>
            </a:xfrm>
            <a:custGeom>
              <a:rect b="b" l="l" r="r" t="t"/>
              <a:pathLst>
                <a:path extrusionOk="0" h="481" w="2252">
                  <a:moveTo>
                    <a:pt x="1" y="0"/>
                  </a:moveTo>
                  <a:lnTo>
                    <a:pt x="1" y="481"/>
                  </a:lnTo>
                  <a:lnTo>
                    <a:pt x="2252" y="481"/>
                  </a:lnTo>
                  <a:lnTo>
                    <a:pt x="22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6111530" y="2090548"/>
              <a:ext cx="177624" cy="49204"/>
            </a:xfrm>
            <a:custGeom>
              <a:rect b="b" l="l" r="r" t="t"/>
              <a:pathLst>
                <a:path extrusionOk="0" h="418" w="1509">
                  <a:moveTo>
                    <a:pt x="1" y="0"/>
                  </a:moveTo>
                  <a:lnTo>
                    <a:pt x="747" y="418"/>
                  </a:lnTo>
                  <a:cubicBezTo>
                    <a:pt x="756" y="415"/>
                    <a:pt x="763" y="411"/>
                    <a:pt x="772" y="411"/>
                  </a:cubicBezTo>
                  <a:lnTo>
                    <a:pt x="1509" y="411"/>
                  </a:lnTo>
                  <a:lnTo>
                    <a:pt x="1509" y="13"/>
                  </a:lnTo>
                  <a:cubicBezTo>
                    <a:pt x="1506" y="10"/>
                    <a:pt x="1506" y="4"/>
                    <a:pt x="15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6032667" y="2068183"/>
              <a:ext cx="252488" cy="151614"/>
            </a:xfrm>
            <a:custGeom>
              <a:rect b="b" l="l" r="r" t="t"/>
              <a:pathLst>
                <a:path extrusionOk="0" h="1288" w="2145">
                  <a:moveTo>
                    <a:pt x="89" y="1"/>
                  </a:moveTo>
                  <a:lnTo>
                    <a:pt x="1" y="178"/>
                  </a:lnTo>
                  <a:lnTo>
                    <a:pt x="2084" y="1287"/>
                  </a:lnTo>
                  <a:lnTo>
                    <a:pt x="2144" y="1148"/>
                  </a:lnTo>
                  <a:lnTo>
                    <a:pt x="408" y="181"/>
                  </a:lnTo>
                  <a:lnTo>
                    <a:pt x="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2"/>
            <p:cNvSpPr/>
            <p:nvPr/>
          </p:nvSpPr>
          <p:spPr>
            <a:xfrm>
              <a:off x="5971694" y="2111383"/>
              <a:ext cx="268732" cy="189870"/>
            </a:xfrm>
            <a:custGeom>
              <a:rect b="b" l="l" r="r" t="t"/>
              <a:pathLst>
                <a:path extrusionOk="0" h="1613" w="2283">
                  <a:moveTo>
                    <a:pt x="629" y="0"/>
                  </a:moveTo>
                  <a:cubicBezTo>
                    <a:pt x="629" y="4"/>
                    <a:pt x="626" y="4"/>
                    <a:pt x="623" y="7"/>
                  </a:cubicBezTo>
                  <a:lnTo>
                    <a:pt x="0" y="342"/>
                  </a:lnTo>
                  <a:lnTo>
                    <a:pt x="22" y="399"/>
                  </a:lnTo>
                  <a:cubicBezTo>
                    <a:pt x="25" y="405"/>
                    <a:pt x="25" y="408"/>
                    <a:pt x="29" y="415"/>
                  </a:cubicBezTo>
                  <a:lnTo>
                    <a:pt x="155" y="652"/>
                  </a:lnTo>
                  <a:cubicBezTo>
                    <a:pt x="158" y="655"/>
                    <a:pt x="158" y="658"/>
                    <a:pt x="161" y="661"/>
                  </a:cubicBezTo>
                  <a:lnTo>
                    <a:pt x="171" y="683"/>
                  </a:lnTo>
                  <a:lnTo>
                    <a:pt x="202" y="740"/>
                  </a:lnTo>
                  <a:lnTo>
                    <a:pt x="917" y="453"/>
                  </a:lnTo>
                  <a:cubicBezTo>
                    <a:pt x="920" y="449"/>
                    <a:pt x="920" y="449"/>
                    <a:pt x="923" y="449"/>
                  </a:cubicBezTo>
                  <a:lnTo>
                    <a:pt x="961" y="449"/>
                  </a:lnTo>
                  <a:lnTo>
                    <a:pt x="964" y="453"/>
                  </a:lnTo>
                  <a:lnTo>
                    <a:pt x="971" y="456"/>
                  </a:lnTo>
                  <a:lnTo>
                    <a:pt x="977" y="459"/>
                  </a:lnTo>
                  <a:lnTo>
                    <a:pt x="980" y="465"/>
                  </a:lnTo>
                  <a:lnTo>
                    <a:pt x="983" y="468"/>
                  </a:lnTo>
                  <a:lnTo>
                    <a:pt x="986" y="475"/>
                  </a:lnTo>
                  <a:cubicBezTo>
                    <a:pt x="990" y="475"/>
                    <a:pt x="990" y="478"/>
                    <a:pt x="990" y="478"/>
                  </a:cubicBezTo>
                  <a:cubicBezTo>
                    <a:pt x="993" y="481"/>
                    <a:pt x="993" y="481"/>
                    <a:pt x="993" y="484"/>
                  </a:cubicBezTo>
                  <a:cubicBezTo>
                    <a:pt x="993" y="484"/>
                    <a:pt x="996" y="487"/>
                    <a:pt x="996" y="491"/>
                  </a:cubicBezTo>
                  <a:lnTo>
                    <a:pt x="996" y="494"/>
                  </a:lnTo>
                  <a:cubicBezTo>
                    <a:pt x="996" y="497"/>
                    <a:pt x="996" y="500"/>
                    <a:pt x="996" y="500"/>
                  </a:cubicBezTo>
                  <a:lnTo>
                    <a:pt x="996" y="506"/>
                  </a:lnTo>
                  <a:cubicBezTo>
                    <a:pt x="996" y="509"/>
                    <a:pt x="996" y="509"/>
                    <a:pt x="996" y="513"/>
                  </a:cubicBezTo>
                  <a:cubicBezTo>
                    <a:pt x="996" y="513"/>
                    <a:pt x="996" y="516"/>
                    <a:pt x="996" y="519"/>
                  </a:cubicBezTo>
                  <a:cubicBezTo>
                    <a:pt x="996" y="519"/>
                    <a:pt x="996" y="522"/>
                    <a:pt x="996" y="522"/>
                  </a:cubicBezTo>
                  <a:cubicBezTo>
                    <a:pt x="996" y="525"/>
                    <a:pt x="996" y="525"/>
                    <a:pt x="996" y="528"/>
                  </a:cubicBezTo>
                  <a:lnTo>
                    <a:pt x="993" y="532"/>
                  </a:lnTo>
                  <a:cubicBezTo>
                    <a:pt x="993" y="535"/>
                    <a:pt x="990" y="538"/>
                    <a:pt x="990" y="538"/>
                  </a:cubicBezTo>
                  <a:lnTo>
                    <a:pt x="563" y="1145"/>
                  </a:lnTo>
                  <a:lnTo>
                    <a:pt x="636" y="1208"/>
                  </a:lnTo>
                  <a:lnTo>
                    <a:pt x="844" y="1385"/>
                  </a:lnTo>
                  <a:lnTo>
                    <a:pt x="851" y="1388"/>
                  </a:lnTo>
                  <a:lnTo>
                    <a:pt x="907" y="1439"/>
                  </a:lnTo>
                  <a:lnTo>
                    <a:pt x="1575" y="848"/>
                  </a:lnTo>
                  <a:cubicBezTo>
                    <a:pt x="1578" y="845"/>
                    <a:pt x="1584" y="841"/>
                    <a:pt x="1590" y="838"/>
                  </a:cubicBezTo>
                  <a:lnTo>
                    <a:pt x="1593" y="838"/>
                  </a:lnTo>
                  <a:cubicBezTo>
                    <a:pt x="1600" y="835"/>
                    <a:pt x="1606" y="835"/>
                    <a:pt x="1612" y="835"/>
                  </a:cubicBezTo>
                  <a:lnTo>
                    <a:pt x="1616" y="835"/>
                  </a:lnTo>
                  <a:cubicBezTo>
                    <a:pt x="1625" y="835"/>
                    <a:pt x="1631" y="838"/>
                    <a:pt x="1638" y="841"/>
                  </a:cubicBezTo>
                  <a:cubicBezTo>
                    <a:pt x="1644" y="845"/>
                    <a:pt x="1650" y="848"/>
                    <a:pt x="1657" y="854"/>
                  </a:cubicBezTo>
                  <a:lnTo>
                    <a:pt x="1657" y="857"/>
                  </a:lnTo>
                  <a:cubicBezTo>
                    <a:pt x="1657" y="860"/>
                    <a:pt x="1660" y="860"/>
                    <a:pt x="1660" y="864"/>
                  </a:cubicBezTo>
                  <a:lnTo>
                    <a:pt x="1663" y="867"/>
                  </a:lnTo>
                  <a:cubicBezTo>
                    <a:pt x="1663" y="870"/>
                    <a:pt x="1663" y="870"/>
                    <a:pt x="1666" y="873"/>
                  </a:cubicBezTo>
                  <a:lnTo>
                    <a:pt x="1666" y="879"/>
                  </a:lnTo>
                  <a:lnTo>
                    <a:pt x="1666" y="883"/>
                  </a:lnTo>
                  <a:lnTo>
                    <a:pt x="1666" y="889"/>
                  </a:lnTo>
                  <a:lnTo>
                    <a:pt x="1666" y="895"/>
                  </a:lnTo>
                  <a:lnTo>
                    <a:pt x="1666" y="1613"/>
                  </a:lnTo>
                  <a:lnTo>
                    <a:pt x="2115" y="1613"/>
                  </a:lnTo>
                  <a:lnTo>
                    <a:pt x="2273" y="914"/>
                  </a:lnTo>
                  <a:lnTo>
                    <a:pt x="2283" y="883"/>
                  </a:lnTo>
                  <a:lnTo>
                    <a:pt x="6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2"/>
            <p:cNvSpPr/>
            <p:nvPr/>
          </p:nvSpPr>
          <p:spPr>
            <a:xfrm>
              <a:off x="6167794" y="2315258"/>
              <a:ext cx="52499" cy="28133"/>
            </a:xfrm>
            <a:custGeom>
              <a:rect b="b" l="l" r="r" t="t"/>
              <a:pathLst>
                <a:path extrusionOk="0" h="239" w="446">
                  <a:moveTo>
                    <a:pt x="98" y="1"/>
                  </a:moveTo>
                  <a:cubicBezTo>
                    <a:pt x="92" y="1"/>
                    <a:pt x="89" y="4"/>
                    <a:pt x="82" y="4"/>
                  </a:cubicBezTo>
                  <a:lnTo>
                    <a:pt x="0" y="4"/>
                  </a:lnTo>
                  <a:lnTo>
                    <a:pt x="0" y="238"/>
                  </a:lnTo>
                  <a:lnTo>
                    <a:pt x="446" y="238"/>
                  </a:lnTo>
                  <a:lnTo>
                    <a:pt x="446" y="4"/>
                  </a:lnTo>
                  <a:lnTo>
                    <a:pt x="364" y="4"/>
                  </a:lnTo>
                  <a:cubicBezTo>
                    <a:pt x="357" y="4"/>
                    <a:pt x="351"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2"/>
            <p:cNvSpPr/>
            <p:nvPr/>
          </p:nvSpPr>
          <p:spPr>
            <a:xfrm>
              <a:off x="6011126" y="2258050"/>
              <a:ext cx="58149" cy="55089"/>
            </a:xfrm>
            <a:custGeom>
              <a:rect b="b" l="l" r="r" t="t"/>
              <a:pathLst>
                <a:path extrusionOk="0" h="468" w="494">
                  <a:moveTo>
                    <a:pt x="152" y="0"/>
                  </a:moveTo>
                  <a:lnTo>
                    <a:pt x="0" y="180"/>
                  </a:lnTo>
                  <a:lnTo>
                    <a:pt x="342" y="468"/>
                  </a:lnTo>
                  <a:lnTo>
                    <a:pt x="493" y="288"/>
                  </a:lnTo>
                  <a:lnTo>
                    <a:pt x="215" y="54"/>
                  </a:lnTo>
                  <a:lnTo>
                    <a:pt x="1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2"/>
            <p:cNvSpPr/>
            <p:nvPr/>
          </p:nvSpPr>
          <p:spPr>
            <a:xfrm>
              <a:off x="5934028" y="2157525"/>
              <a:ext cx="48143" cy="58974"/>
            </a:xfrm>
            <a:custGeom>
              <a:rect b="b" l="l" r="r" t="t"/>
              <a:pathLst>
                <a:path extrusionOk="0" h="501" w="409">
                  <a:moveTo>
                    <a:pt x="197" y="1"/>
                  </a:moveTo>
                  <a:lnTo>
                    <a:pt x="1" y="102"/>
                  </a:lnTo>
                  <a:lnTo>
                    <a:pt x="197" y="500"/>
                  </a:lnTo>
                  <a:lnTo>
                    <a:pt x="409" y="396"/>
                  </a:lnTo>
                  <a:lnTo>
                    <a:pt x="383" y="345"/>
                  </a:lnTo>
                  <a:lnTo>
                    <a:pt x="1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2"/>
            <p:cNvSpPr/>
            <p:nvPr/>
          </p:nvSpPr>
          <p:spPr>
            <a:xfrm>
              <a:off x="5848275" y="1360350"/>
              <a:ext cx="882480" cy="1603757"/>
            </a:xfrm>
            <a:custGeom>
              <a:rect b="b" l="l" r="r" t="t"/>
              <a:pathLst>
                <a:path extrusionOk="0" h="13640" w="7506">
                  <a:moveTo>
                    <a:pt x="5681" y="140"/>
                  </a:moveTo>
                  <a:lnTo>
                    <a:pt x="6715" y="797"/>
                  </a:lnTo>
                  <a:lnTo>
                    <a:pt x="5849" y="2160"/>
                  </a:lnTo>
                  <a:lnTo>
                    <a:pt x="4815" y="1502"/>
                  </a:lnTo>
                  <a:lnTo>
                    <a:pt x="5681" y="140"/>
                  </a:lnTo>
                  <a:close/>
                  <a:moveTo>
                    <a:pt x="4989" y="1752"/>
                  </a:moveTo>
                  <a:lnTo>
                    <a:pt x="5545" y="2106"/>
                  </a:lnTo>
                  <a:lnTo>
                    <a:pt x="5457" y="2245"/>
                  </a:lnTo>
                  <a:lnTo>
                    <a:pt x="4904" y="1891"/>
                  </a:lnTo>
                  <a:lnTo>
                    <a:pt x="4989" y="1752"/>
                  </a:lnTo>
                  <a:close/>
                  <a:moveTo>
                    <a:pt x="4600" y="1841"/>
                  </a:moveTo>
                  <a:lnTo>
                    <a:pt x="5624" y="2492"/>
                  </a:lnTo>
                  <a:lnTo>
                    <a:pt x="5517" y="2660"/>
                  </a:lnTo>
                  <a:lnTo>
                    <a:pt x="4496" y="2005"/>
                  </a:lnTo>
                  <a:lnTo>
                    <a:pt x="4600" y="1841"/>
                  </a:lnTo>
                  <a:close/>
                  <a:moveTo>
                    <a:pt x="4252" y="1993"/>
                  </a:moveTo>
                  <a:lnTo>
                    <a:pt x="4363" y="2062"/>
                  </a:lnTo>
                  <a:cubicBezTo>
                    <a:pt x="4366" y="2068"/>
                    <a:pt x="4372" y="2072"/>
                    <a:pt x="4379" y="2078"/>
                  </a:cubicBezTo>
                  <a:cubicBezTo>
                    <a:pt x="4385" y="2081"/>
                    <a:pt x="4391" y="2084"/>
                    <a:pt x="4398" y="2084"/>
                  </a:cubicBezTo>
                  <a:lnTo>
                    <a:pt x="5454" y="2761"/>
                  </a:lnTo>
                  <a:lnTo>
                    <a:pt x="5501" y="2789"/>
                  </a:lnTo>
                  <a:lnTo>
                    <a:pt x="5504" y="2792"/>
                  </a:lnTo>
                  <a:lnTo>
                    <a:pt x="5507" y="2792"/>
                  </a:lnTo>
                  <a:lnTo>
                    <a:pt x="5612" y="2859"/>
                  </a:lnTo>
                  <a:lnTo>
                    <a:pt x="4464" y="4689"/>
                  </a:lnTo>
                  <a:cubicBezTo>
                    <a:pt x="4243" y="4256"/>
                    <a:pt x="3797" y="3981"/>
                    <a:pt x="3310" y="3981"/>
                  </a:cubicBezTo>
                  <a:cubicBezTo>
                    <a:pt x="3212" y="3981"/>
                    <a:pt x="3114" y="3991"/>
                    <a:pt x="3016" y="4013"/>
                  </a:cubicBezTo>
                  <a:cubicBezTo>
                    <a:pt x="3003" y="4016"/>
                    <a:pt x="2991" y="4019"/>
                    <a:pt x="2975" y="4025"/>
                  </a:cubicBezTo>
                  <a:lnTo>
                    <a:pt x="4252" y="1993"/>
                  </a:lnTo>
                  <a:close/>
                  <a:moveTo>
                    <a:pt x="3310" y="4098"/>
                  </a:moveTo>
                  <a:cubicBezTo>
                    <a:pt x="3895" y="4104"/>
                    <a:pt x="4391" y="4534"/>
                    <a:pt x="4477" y="5113"/>
                  </a:cubicBezTo>
                  <a:lnTo>
                    <a:pt x="2147" y="5113"/>
                  </a:lnTo>
                  <a:cubicBezTo>
                    <a:pt x="2147" y="5094"/>
                    <a:pt x="2150" y="5075"/>
                    <a:pt x="2153" y="5059"/>
                  </a:cubicBezTo>
                  <a:cubicBezTo>
                    <a:pt x="2238" y="4601"/>
                    <a:pt x="2589" y="4234"/>
                    <a:pt x="3045" y="4130"/>
                  </a:cubicBezTo>
                  <a:cubicBezTo>
                    <a:pt x="3130" y="4111"/>
                    <a:pt x="3222" y="4101"/>
                    <a:pt x="3310" y="4098"/>
                  </a:cubicBezTo>
                  <a:close/>
                  <a:moveTo>
                    <a:pt x="4578" y="5230"/>
                  </a:moveTo>
                  <a:lnTo>
                    <a:pt x="4578" y="5571"/>
                  </a:lnTo>
                  <a:lnTo>
                    <a:pt x="2027" y="5571"/>
                  </a:lnTo>
                  <a:lnTo>
                    <a:pt x="2027" y="5230"/>
                  </a:lnTo>
                  <a:close/>
                  <a:moveTo>
                    <a:pt x="3696" y="6219"/>
                  </a:moveTo>
                  <a:cubicBezTo>
                    <a:pt x="3696" y="6223"/>
                    <a:pt x="3696" y="6229"/>
                    <a:pt x="3696" y="6232"/>
                  </a:cubicBezTo>
                  <a:lnTo>
                    <a:pt x="3693" y="6232"/>
                  </a:lnTo>
                  <a:lnTo>
                    <a:pt x="3693" y="6634"/>
                  </a:lnTo>
                  <a:lnTo>
                    <a:pt x="2959" y="6634"/>
                  </a:lnTo>
                  <a:cubicBezTo>
                    <a:pt x="2950" y="6634"/>
                    <a:pt x="2943" y="6634"/>
                    <a:pt x="2934" y="6637"/>
                  </a:cubicBezTo>
                  <a:lnTo>
                    <a:pt x="2188" y="6219"/>
                  </a:lnTo>
                  <a:close/>
                  <a:moveTo>
                    <a:pt x="876" y="6789"/>
                  </a:moveTo>
                  <a:lnTo>
                    <a:pt x="1062" y="7133"/>
                  </a:lnTo>
                  <a:lnTo>
                    <a:pt x="1088" y="7184"/>
                  </a:lnTo>
                  <a:lnTo>
                    <a:pt x="876" y="7288"/>
                  </a:lnTo>
                  <a:lnTo>
                    <a:pt x="680" y="6890"/>
                  </a:lnTo>
                  <a:lnTo>
                    <a:pt x="876" y="6789"/>
                  </a:lnTo>
                  <a:close/>
                  <a:moveTo>
                    <a:pt x="1606" y="6033"/>
                  </a:moveTo>
                  <a:lnTo>
                    <a:pt x="1925" y="6210"/>
                  </a:lnTo>
                  <a:lnTo>
                    <a:pt x="3661" y="7177"/>
                  </a:lnTo>
                  <a:lnTo>
                    <a:pt x="3601" y="7316"/>
                  </a:lnTo>
                  <a:lnTo>
                    <a:pt x="1518" y="6207"/>
                  </a:lnTo>
                  <a:lnTo>
                    <a:pt x="1606" y="6033"/>
                  </a:lnTo>
                  <a:close/>
                  <a:moveTo>
                    <a:pt x="1628" y="6400"/>
                  </a:moveTo>
                  <a:lnTo>
                    <a:pt x="3282" y="7279"/>
                  </a:lnTo>
                  <a:lnTo>
                    <a:pt x="3272" y="7310"/>
                  </a:lnTo>
                  <a:lnTo>
                    <a:pt x="3117" y="8009"/>
                  </a:lnTo>
                  <a:lnTo>
                    <a:pt x="2665" y="8009"/>
                  </a:lnTo>
                  <a:lnTo>
                    <a:pt x="2665" y="7291"/>
                  </a:lnTo>
                  <a:lnTo>
                    <a:pt x="2665" y="7288"/>
                  </a:lnTo>
                  <a:lnTo>
                    <a:pt x="2665" y="7282"/>
                  </a:lnTo>
                  <a:lnTo>
                    <a:pt x="2665" y="7279"/>
                  </a:lnTo>
                  <a:lnTo>
                    <a:pt x="2665" y="7272"/>
                  </a:lnTo>
                  <a:cubicBezTo>
                    <a:pt x="2662" y="7269"/>
                    <a:pt x="2662" y="7269"/>
                    <a:pt x="2662" y="7266"/>
                  </a:cubicBezTo>
                  <a:lnTo>
                    <a:pt x="2659" y="7260"/>
                  </a:lnTo>
                  <a:cubicBezTo>
                    <a:pt x="2659" y="7260"/>
                    <a:pt x="2656" y="7256"/>
                    <a:pt x="2656" y="7256"/>
                  </a:cubicBezTo>
                  <a:lnTo>
                    <a:pt x="2656" y="7253"/>
                  </a:lnTo>
                  <a:cubicBezTo>
                    <a:pt x="2649" y="7247"/>
                    <a:pt x="2643" y="7244"/>
                    <a:pt x="2637" y="7241"/>
                  </a:cubicBezTo>
                  <a:cubicBezTo>
                    <a:pt x="2630" y="7237"/>
                    <a:pt x="2624" y="7234"/>
                    <a:pt x="2615" y="7234"/>
                  </a:cubicBezTo>
                  <a:lnTo>
                    <a:pt x="2611" y="7234"/>
                  </a:lnTo>
                  <a:cubicBezTo>
                    <a:pt x="2605" y="7234"/>
                    <a:pt x="2599" y="7234"/>
                    <a:pt x="2592" y="7237"/>
                  </a:cubicBezTo>
                  <a:lnTo>
                    <a:pt x="2589" y="7237"/>
                  </a:lnTo>
                  <a:cubicBezTo>
                    <a:pt x="2583" y="7241"/>
                    <a:pt x="2577" y="7244"/>
                    <a:pt x="2574" y="7247"/>
                  </a:cubicBezTo>
                  <a:lnTo>
                    <a:pt x="1906" y="7838"/>
                  </a:lnTo>
                  <a:lnTo>
                    <a:pt x="1850" y="7788"/>
                  </a:lnTo>
                  <a:lnTo>
                    <a:pt x="1843" y="7784"/>
                  </a:lnTo>
                  <a:lnTo>
                    <a:pt x="1635" y="7607"/>
                  </a:lnTo>
                  <a:lnTo>
                    <a:pt x="1562" y="7544"/>
                  </a:lnTo>
                  <a:lnTo>
                    <a:pt x="1989" y="6937"/>
                  </a:lnTo>
                  <a:cubicBezTo>
                    <a:pt x="1989" y="6934"/>
                    <a:pt x="1992" y="6934"/>
                    <a:pt x="1992" y="6931"/>
                  </a:cubicBezTo>
                  <a:lnTo>
                    <a:pt x="1995" y="6928"/>
                  </a:lnTo>
                  <a:cubicBezTo>
                    <a:pt x="1995" y="6924"/>
                    <a:pt x="1995" y="6924"/>
                    <a:pt x="1995" y="6921"/>
                  </a:cubicBezTo>
                  <a:cubicBezTo>
                    <a:pt x="1995" y="6918"/>
                    <a:pt x="1995" y="6918"/>
                    <a:pt x="1995" y="6915"/>
                  </a:cubicBezTo>
                  <a:cubicBezTo>
                    <a:pt x="1995" y="6915"/>
                    <a:pt x="1995" y="6912"/>
                    <a:pt x="1995" y="6909"/>
                  </a:cubicBezTo>
                  <a:cubicBezTo>
                    <a:pt x="1995" y="6909"/>
                    <a:pt x="1995" y="6905"/>
                    <a:pt x="1995" y="6905"/>
                  </a:cubicBezTo>
                  <a:lnTo>
                    <a:pt x="1995" y="6899"/>
                  </a:lnTo>
                  <a:cubicBezTo>
                    <a:pt x="1995" y="6896"/>
                    <a:pt x="1995" y="6896"/>
                    <a:pt x="1995" y="6893"/>
                  </a:cubicBezTo>
                  <a:lnTo>
                    <a:pt x="1995" y="6890"/>
                  </a:lnTo>
                  <a:cubicBezTo>
                    <a:pt x="1995" y="6887"/>
                    <a:pt x="1992" y="6883"/>
                    <a:pt x="1992" y="6883"/>
                  </a:cubicBezTo>
                  <a:cubicBezTo>
                    <a:pt x="1992" y="6880"/>
                    <a:pt x="1992" y="6880"/>
                    <a:pt x="1989" y="6877"/>
                  </a:cubicBezTo>
                  <a:cubicBezTo>
                    <a:pt x="1989" y="6874"/>
                    <a:pt x="1989" y="6874"/>
                    <a:pt x="1985" y="6871"/>
                  </a:cubicBezTo>
                  <a:lnTo>
                    <a:pt x="1982" y="6868"/>
                  </a:lnTo>
                  <a:lnTo>
                    <a:pt x="1979" y="6861"/>
                  </a:lnTo>
                  <a:lnTo>
                    <a:pt x="1976" y="6858"/>
                  </a:lnTo>
                  <a:lnTo>
                    <a:pt x="1970" y="6855"/>
                  </a:lnTo>
                  <a:lnTo>
                    <a:pt x="1963" y="6852"/>
                  </a:lnTo>
                  <a:lnTo>
                    <a:pt x="1960" y="6849"/>
                  </a:lnTo>
                  <a:lnTo>
                    <a:pt x="1916" y="6849"/>
                  </a:lnTo>
                  <a:lnTo>
                    <a:pt x="1201" y="7139"/>
                  </a:lnTo>
                  <a:lnTo>
                    <a:pt x="1170" y="7083"/>
                  </a:lnTo>
                  <a:lnTo>
                    <a:pt x="1160" y="7060"/>
                  </a:lnTo>
                  <a:cubicBezTo>
                    <a:pt x="1157" y="7057"/>
                    <a:pt x="1157" y="7054"/>
                    <a:pt x="1154" y="7051"/>
                  </a:cubicBezTo>
                  <a:lnTo>
                    <a:pt x="1028" y="6814"/>
                  </a:lnTo>
                  <a:cubicBezTo>
                    <a:pt x="1024" y="6807"/>
                    <a:pt x="1024" y="6804"/>
                    <a:pt x="1021" y="6798"/>
                  </a:cubicBezTo>
                  <a:lnTo>
                    <a:pt x="999" y="6741"/>
                  </a:lnTo>
                  <a:lnTo>
                    <a:pt x="1622" y="6406"/>
                  </a:lnTo>
                  <a:cubicBezTo>
                    <a:pt x="1625" y="6403"/>
                    <a:pt x="1628" y="6403"/>
                    <a:pt x="1628" y="6400"/>
                  </a:cubicBezTo>
                  <a:close/>
                  <a:moveTo>
                    <a:pt x="1486" y="7642"/>
                  </a:moveTo>
                  <a:lnTo>
                    <a:pt x="1549" y="7696"/>
                  </a:lnTo>
                  <a:lnTo>
                    <a:pt x="1827" y="7930"/>
                  </a:lnTo>
                  <a:lnTo>
                    <a:pt x="1676" y="8110"/>
                  </a:lnTo>
                  <a:lnTo>
                    <a:pt x="1334" y="7822"/>
                  </a:lnTo>
                  <a:lnTo>
                    <a:pt x="1486" y="7642"/>
                  </a:lnTo>
                  <a:close/>
                  <a:moveTo>
                    <a:pt x="3013" y="8129"/>
                  </a:moveTo>
                  <a:cubicBezTo>
                    <a:pt x="3016" y="8129"/>
                    <a:pt x="3022" y="8132"/>
                    <a:pt x="3029" y="8132"/>
                  </a:cubicBezTo>
                  <a:lnTo>
                    <a:pt x="3111" y="8132"/>
                  </a:lnTo>
                  <a:lnTo>
                    <a:pt x="3111" y="8366"/>
                  </a:lnTo>
                  <a:lnTo>
                    <a:pt x="2665" y="8366"/>
                  </a:lnTo>
                  <a:lnTo>
                    <a:pt x="2665" y="8132"/>
                  </a:lnTo>
                  <a:lnTo>
                    <a:pt x="2747" y="8132"/>
                  </a:lnTo>
                  <a:cubicBezTo>
                    <a:pt x="2754" y="8132"/>
                    <a:pt x="2757" y="8129"/>
                    <a:pt x="2763" y="8129"/>
                  </a:cubicBezTo>
                  <a:close/>
                  <a:moveTo>
                    <a:pt x="5302" y="9258"/>
                  </a:moveTo>
                  <a:lnTo>
                    <a:pt x="5302" y="9495"/>
                  </a:lnTo>
                  <a:lnTo>
                    <a:pt x="967" y="9495"/>
                  </a:lnTo>
                  <a:lnTo>
                    <a:pt x="967" y="9258"/>
                  </a:lnTo>
                  <a:close/>
                  <a:moveTo>
                    <a:pt x="5745" y="9896"/>
                  </a:moveTo>
                  <a:cubicBezTo>
                    <a:pt x="5747" y="9896"/>
                    <a:pt x="5749" y="9896"/>
                    <a:pt x="5751" y="9896"/>
                  </a:cubicBezTo>
                  <a:lnTo>
                    <a:pt x="5748" y="9896"/>
                  </a:lnTo>
                  <a:cubicBezTo>
                    <a:pt x="6295" y="9896"/>
                    <a:pt x="6566" y="10554"/>
                    <a:pt x="6181" y="10940"/>
                  </a:cubicBezTo>
                  <a:cubicBezTo>
                    <a:pt x="6056" y="11064"/>
                    <a:pt x="5903" y="11120"/>
                    <a:pt x="5752" y="11120"/>
                  </a:cubicBezTo>
                  <a:cubicBezTo>
                    <a:pt x="5438" y="11120"/>
                    <a:pt x="5137" y="10876"/>
                    <a:pt x="5137" y="10506"/>
                  </a:cubicBezTo>
                  <a:cubicBezTo>
                    <a:pt x="5137" y="10170"/>
                    <a:pt x="5409" y="9896"/>
                    <a:pt x="5745" y="9896"/>
                  </a:cubicBezTo>
                  <a:close/>
                  <a:moveTo>
                    <a:pt x="4954" y="10886"/>
                  </a:moveTo>
                  <a:cubicBezTo>
                    <a:pt x="5125" y="10886"/>
                    <a:pt x="5267" y="11025"/>
                    <a:pt x="5267" y="11196"/>
                  </a:cubicBezTo>
                  <a:cubicBezTo>
                    <a:pt x="5267" y="11384"/>
                    <a:pt x="5112" y="11509"/>
                    <a:pt x="4951" y="11509"/>
                  </a:cubicBezTo>
                  <a:cubicBezTo>
                    <a:pt x="4874" y="11509"/>
                    <a:pt x="4796" y="11480"/>
                    <a:pt x="4733" y="11417"/>
                  </a:cubicBezTo>
                  <a:cubicBezTo>
                    <a:pt x="4537" y="11221"/>
                    <a:pt x="4676" y="10886"/>
                    <a:pt x="4954" y="10886"/>
                  </a:cubicBezTo>
                  <a:close/>
                  <a:moveTo>
                    <a:pt x="4066" y="11344"/>
                  </a:moveTo>
                  <a:lnTo>
                    <a:pt x="4066" y="11825"/>
                  </a:lnTo>
                  <a:lnTo>
                    <a:pt x="1815" y="11825"/>
                  </a:lnTo>
                  <a:lnTo>
                    <a:pt x="1815" y="11344"/>
                  </a:lnTo>
                  <a:close/>
                  <a:moveTo>
                    <a:pt x="5302" y="9615"/>
                  </a:moveTo>
                  <a:lnTo>
                    <a:pt x="5302" y="9934"/>
                  </a:lnTo>
                  <a:cubicBezTo>
                    <a:pt x="5043" y="10133"/>
                    <a:pt x="4948" y="10481"/>
                    <a:pt x="5074" y="10785"/>
                  </a:cubicBezTo>
                  <a:lnTo>
                    <a:pt x="5071" y="10785"/>
                  </a:lnTo>
                  <a:cubicBezTo>
                    <a:pt x="5033" y="10772"/>
                    <a:pt x="4995" y="10766"/>
                    <a:pt x="4954" y="10766"/>
                  </a:cubicBezTo>
                  <a:cubicBezTo>
                    <a:pt x="4619" y="10766"/>
                    <a:pt x="4410" y="11132"/>
                    <a:pt x="4584" y="11420"/>
                  </a:cubicBezTo>
                  <a:cubicBezTo>
                    <a:pt x="4670" y="11559"/>
                    <a:pt x="4812" y="11627"/>
                    <a:pt x="4953" y="11627"/>
                  </a:cubicBezTo>
                  <a:cubicBezTo>
                    <a:pt x="5105" y="11627"/>
                    <a:pt x="5256" y="11549"/>
                    <a:pt x="5337" y="11395"/>
                  </a:cubicBezTo>
                  <a:lnTo>
                    <a:pt x="5337" y="11828"/>
                  </a:lnTo>
                  <a:lnTo>
                    <a:pt x="4518" y="11828"/>
                  </a:lnTo>
                  <a:lnTo>
                    <a:pt x="4518" y="9615"/>
                  </a:lnTo>
                  <a:close/>
                  <a:moveTo>
                    <a:pt x="4774" y="5691"/>
                  </a:moveTo>
                  <a:lnTo>
                    <a:pt x="6541" y="7177"/>
                  </a:lnTo>
                  <a:lnTo>
                    <a:pt x="6541" y="11885"/>
                  </a:lnTo>
                  <a:cubicBezTo>
                    <a:pt x="6541" y="11901"/>
                    <a:pt x="6547" y="11916"/>
                    <a:pt x="6560" y="11929"/>
                  </a:cubicBezTo>
                  <a:lnTo>
                    <a:pt x="6943" y="12283"/>
                  </a:lnTo>
                  <a:lnTo>
                    <a:pt x="455" y="12283"/>
                  </a:lnTo>
                  <a:lnTo>
                    <a:pt x="692" y="11945"/>
                  </a:lnTo>
                  <a:lnTo>
                    <a:pt x="5394" y="11945"/>
                  </a:lnTo>
                  <a:cubicBezTo>
                    <a:pt x="5425" y="11945"/>
                    <a:pt x="5454" y="11916"/>
                    <a:pt x="5454" y="11885"/>
                  </a:cubicBezTo>
                  <a:lnTo>
                    <a:pt x="5454" y="11173"/>
                  </a:lnTo>
                  <a:cubicBezTo>
                    <a:pt x="5552" y="11217"/>
                    <a:pt x="5652" y="11237"/>
                    <a:pt x="5750" y="11237"/>
                  </a:cubicBezTo>
                  <a:cubicBezTo>
                    <a:pt x="6141" y="11237"/>
                    <a:pt x="6491" y="10915"/>
                    <a:pt x="6481" y="10487"/>
                  </a:cubicBezTo>
                  <a:cubicBezTo>
                    <a:pt x="6469" y="10071"/>
                    <a:pt x="6125" y="9775"/>
                    <a:pt x="5749" y="9775"/>
                  </a:cubicBezTo>
                  <a:cubicBezTo>
                    <a:pt x="5639" y="9775"/>
                    <a:pt x="5527" y="9800"/>
                    <a:pt x="5419" y="9855"/>
                  </a:cubicBezTo>
                  <a:lnTo>
                    <a:pt x="5419" y="7149"/>
                  </a:lnTo>
                  <a:cubicBezTo>
                    <a:pt x="5419" y="7136"/>
                    <a:pt x="5413" y="7124"/>
                    <a:pt x="5406" y="7114"/>
                  </a:cubicBezTo>
                  <a:lnTo>
                    <a:pt x="4663" y="6125"/>
                  </a:lnTo>
                  <a:cubicBezTo>
                    <a:pt x="4654" y="6109"/>
                    <a:pt x="4635" y="6102"/>
                    <a:pt x="4616" y="6102"/>
                  </a:cubicBezTo>
                  <a:lnTo>
                    <a:pt x="2004" y="6102"/>
                  </a:lnTo>
                  <a:cubicBezTo>
                    <a:pt x="1998" y="6102"/>
                    <a:pt x="1989" y="6102"/>
                    <a:pt x="1982" y="6106"/>
                  </a:cubicBezTo>
                  <a:lnTo>
                    <a:pt x="1922" y="6071"/>
                  </a:lnTo>
                  <a:cubicBezTo>
                    <a:pt x="1922" y="6068"/>
                    <a:pt x="1922" y="6065"/>
                    <a:pt x="1922" y="6061"/>
                  </a:cubicBezTo>
                  <a:lnTo>
                    <a:pt x="1922" y="5691"/>
                  </a:lnTo>
                  <a:close/>
                  <a:moveTo>
                    <a:pt x="7050" y="12403"/>
                  </a:moveTo>
                  <a:lnTo>
                    <a:pt x="7050" y="13134"/>
                  </a:lnTo>
                  <a:lnTo>
                    <a:pt x="402" y="13134"/>
                  </a:lnTo>
                  <a:lnTo>
                    <a:pt x="402" y="12403"/>
                  </a:lnTo>
                  <a:close/>
                  <a:moveTo>
                    <a:pt x="7385" y="13251"/>
                  </a:moveTo>
                  <a:lnTo>
                    <a:pt x="7385" y="13522"/>
                  </a:lnTo>
                  <a:lnTo>
                    <a:pt x="120" y="13522"/>
                  </a:lnTo>
                  <a:lnTo>
                    <a:pt x="120" y="13251"/>
                  </a:lnTo>
                  <a:close/>
                  <a:moveTo>
                    <a:pt x="5665" y="0"/>
                  </a:moveTo>
                  <a:cubicBezTo>
                    <a:pt x="5644" y="0"/>
                    <a:pt x="5625" y="11"/>
                    <a:pt x="5615" y="29"/>
                  </a:cubicBezTo>
                  <a:lnTo>
                    <a:pt x="4682" y="1487"/>
                  </a:lnTo>
                  <a:cubicBezTo>
                    <a:pt x="4666" y="1515"/>
                    <a:pt x="4673" y="1553"/>
                    <a:pt x="4701" y="1569"/>
                  </a:cubicBezTo>
                  <a:lnTo>
                    <a:pt x="4891" y="1689"/>
                  </a:lnTo>
                  <a:lnTo>
                    <a:pt x="4802" y="1828"/>
                  </a:lnTo>
                  <a:lnTo>
                    <a:pt x="4613" y="1708"/>
                  </a:lnTo>
                  <a:cubicBezTo>
                    <a:pt x="4603" y="1701"/>
                    <a:pt x="4592" y="1698"/>
                    <a:pt x="4581" y="1698"/>
                  </a:cubicBezTo>
                  <a:cubicBezTo>
                    <a:pt x="4562" y="1698"/>
                    <a:pt x="4543" y="1709"/>
                    <a:pt x="4530" y="1727"/>
                  </a:cubicBezTo>
                  <a:lnTo>
                    <a:pt x="4395" y="1942"/>
                  </a:lnTo>
                  <a:lnTo>
                    <a:pt x="4265" y="1860"/>
                  </a:lnTo>
                  <a:cubicBezTo>
                    <a:pt x="4255" y="1853"/>
                    <a:pt x="4244" y="1849"/>
                    <a:pt x="4232" y="1849"/>
                  </a:cubicBezTo>
                  <a:cubicBezTo>
                    <a:pt x="4229" y="1849"/>
                    <a:pt x="4225" y="1849"/>
                    <a:pt x="4221" y="1850"/>
                  </a:cubicBezTo>
                  <a:cubicBezTo>
                    <a:pt x="4205" y="1853"/>
                    <a:pt x="4192" y="1863"/>
                    <a:pt x="4183" y="1876"/>
                  </a:cubicBezTo>
                  <a:lnTo>
                    <a:pt x="2801" y="4079"/>
                  </a:lnTo>
                  <a:cubicBezTo>
                    <a:pt x="2801" y="4082"/>
                    <a:pt x="2798" y="4085"/>
                    <a:pt x="2798" y="4085"/>
                  </a:cubicBezTo>
                  <a:cubicBezTo>
                    <a:pt x="2400" y="4256"/>
                    <a:pt x="2115" y="4613"/>
                    <a:pt x="2036" y="5037"/>
                  </a:cubicBezTo>
                  <a:cubicBezTo>
                    <a:pt x="2033" y="5062"/>
                    <a:pt x="2027" y="5088"/>
                    <a:pt x="2023" y="5113"/>
                  </a:cubicBezTo>
                  <a:lnTo>
                    <a:pt x="1966" y="5113"/>
                  </a:lnTo>
                  <a:cubicBezTo>
                    <a:pt x="1935" y="5113"/>
                    <a:pt x="1906" y="5138"/>
                    <a:pt x="1906" y="5170"/>
                  </a:cubicBezTo>
                  <a:lnTo>
                    <a:pt x="1906" y="5571"/>
                  </a:lnTo>
                  <a:lnTo>
                    <a:pt x="1862" y="5571"/>
                  </a:lnTo>
                  <a:cubicBezTo>
                    <a:pt x="1827" y="5571"/>
                    <a:pt x="1802" y="5597"/>
                    <a:pt x="1802" y="5631"/>
                  </a:cubicBezTo>
                  <a:lnTo>
                    <a:pt x="1802" y="6004"/>
                  </a:lnTo>
                  <a:lnTo>
                    <a:pt x="1606" y="5897"/>
                  </a:lnTo>
                  <a:cubicBezTo>
                    <a:pt x="1598" y="5891"/>
                    <a:pt x="1589" y="5889"/>
                    <a:pt x="1579" y="5889"/>
                  </a:cubicBezTo>
                  <a:cubicBezTo>
                    <a:pt x="1573" y="5889"/>
                    <a:pt x="1568" y="5889"/>
                    <a:pt x="1562" y="5891"/>
                  </a:cubicBezTo>
                  <a:cubicBezTo>
                    <a:pt x="1546" y="5897"/>
                    <a:pt x="1533" y="5906"/>
                    <a:pt x="1527" y="5922"/>
                  </a:cubicBezTo>
                  <a:lnTo>
                    <a:pt x="1385" y="6204"/>
                  </a:lnTo>
                  <a:cubicBezTo>
                    <a:pt x="1369" y="6232"/>
                    <a:pt x="1382" y="6267"/>
                    <a:pt x="1410" y="6283"/>
                  </a:cubicBezTo>
                  <a:lnTo>
                    <a:pt x="1499" y="6333"/>
                  </a:lnTo>
                  <a:lnTo>
                    <a:pt x="917" y="6646"/>
                  </a:lnTo>
                  <a:cubicBezTo>
                    <a:pt x="914" y="6645"/>
                    <a:pt x="912" y="6645"/>
                    <a:pt x="909" y="6645"/>
                  </a:cubicBezTo>
                  <a:cubicBezTo>
                    <a:pt x="902" y="6645"/>
                    <a:pt x="895" y="6648"/>
                    <a:pt x="888" y="6653"/>
                  </a:cubicBezTo>
                  <a:lnTo>
                    <a:pt x="572" y="6811"/>
                  </a:lnTo>
                  <a:cubicBezTo>
                    <a:pt x="560" y="6817"/>
                    <a:pt x="547" y="6830"/>
                    <a:pt x="544" y="6842"/>
                  </a:cubicBezTo>
                  <a:cubicBezTo>
                    <a:pt x="538" y="6858"/>
                    <a:pt x="538" y="6874"/>
                    <a:pt x="547" y="6890"/>
                  </a:cubicBezTo>
                  <a:lnTo>
                    <a:pt x="797" y="7396"/>
                  </a:lnTo>
                  <a:cubicBezTo>
                    <a:pt x="806" y="7414"/>
                    <a:pt x="828" y="7427"/>
                    <a:pt x="850" y="7427"/>
                  </a:cubicBezTo>
                  <a:cubicBezTo>
                    <a:pt x="860" y="7427"/>
                    <a:pt x="869" y="7427"/>
                    <a:pt x="876" y="7421"/>
                  </a:cubicBezTo>
                  <a:lnTo>
                    <a:pt x="1179" y="7272"/>
                  </a:lnTo>
                  <a:cubicBezTo>
                    <a:pt x="1186" y="7272"/>
                    <a:pt x="1189" y="7269"/>
                    <a:pt x="1195" y="7269"/>
                  </a:cubicBezTo>
                  <a:lnTo>
                    <a:pt x="1770" y="7035"/>
                  </a:lnTo>
                  <a:lnTo>
                    <a:pt x="1770" y="7035"/>
                  </a:lnTo>
                  <a:lnTo>
                    <a:pt x="1426" y="7519"/>
                  </a:lnTo>
                  <a:cubicBezTo>
                    <a:pt x="1423" y="7525"/>
                    <a:pt x="1420" y="7535"/>
                    <a:pt x="1416" y="7541"/>
                  </a:cubicBezTo>
                  <a:lnTo>
                    <a:pt x="1205" y="7791"/>
                  </a:lnTo>
                  <a:cubicBezTo>
                    <a:pt x="1195" y="7803"/>
                    <a:pt x="1189" y="7819"/>
                    <a:pt x="1192" y="7835"/>
                  </a:cubicBezTo>
                  <a:cubicBezTo>
                    <a:pt x="1192" y="7851"/>
                    <a:pt x="1201" y="7863"/>
                    <a:pt x="1211" y="7873"/>
                  </a:cubicBezTo>
                  <a:lnTo>
                    <a:pt x="1644" y="8240"/>
                  </a:lnTo>
                  <a:cubicBezTo>
                    <a:pt x="1657" y="8249"/>
                    <a:pt x="1669" y="8252"/>
                    <a:pt x="1685" y="8252"/>
                  </a:cubicBezTo>
                  <a:cubicBezTo>
                    <a:pt x="1701" y="8252"/>
                    <a:pt x="1717" y="8246"/>
                    <a:pt x="1729" y="8230"/>
                  </a:cubicBezTo>
                  <a:lnTo>
                    <a:pt x="1767" y="8186"/>
                  </a:lnTo>
                  <a:lnTo>
                    <a:pt x="1957" y="7961"/>
                  </a:lnTo>
                  <a:cubicBezTo>
                    <a:pt x="1963" y="7955"/>
                    <a:pt x="1970" y="7946"/>
                    <a:pt x="1970" y="7936"/>
                  </a:cubicBezTo>
                  <a:lnTo>
                    <a:pt x="2545" y="7424"/>
                  </a:lnTo>
                  <a:lnTo>
                    <a:pt x="2545" y="8423"/>
                  </a:lnTo>
                  <a:cubicBezTo>
                    <a:pt x="2545" y="8455"/>
                    <a:pt x="2574" y="8483"/>
                    <a:pt x="2605" y="8483"/>
                  </a:cubicBezTo>
                  <a:lnTo>
                    <a:pt x="3171" y="8483"/>
                  </a:lnTo>
                  <a:cubicBezTo>
                    <a:pt x="3203" y="8483"/>
                    <a:pt x="3231" y="8455"/>
                    <a:pt x="3231" y="8423"/>
                  </a:cubicBezTo>
                  <a:lnTo>
                    <a:pt x="3231" y="8069"/>
                  </a:lnTo>
                  <a:cubicBezTo>
                    <a:pt x="3231" y="8066"/>
                    <a:pt x="3231" y="8063"/>
                    <a:pt x="3231" y="8056"/>
                  </a:cubicBezTo>
                  <a:lnTo>
                    <a:pt x="3392" y="7335"/>
                  </a:lnTo>
                  <a:lnTo>
                    <a:pt x="3547" y="7418"/>
                  </a:lnTo>
                  <a:lnTo>
                    <a:pt x="3604" y="7449"/>
                  </a:lnTo>
                  <a:cubicBezTo>
                    <a:pt x="3614" y="7453"/>
                    <a:pt x="3624" y="7456"/>
                    <a:pt x="3633" y="7456"/>
                  </a:cubicBezTo>
                  <a:cubicBezTo>
                    <a:pt x="3639" y="7456"/>
                    <a:pt x="3646" y="7455"/>
                    <a:pt x="3652" y="7452"/>
                  </a:cubicBezTo>
                  <a:cubicBezTo>
                    <a:pt x="3667" y="7446"/>
                    <a:pt x="3680" y="7433"/>
                    <a:pt x="3686" y="7421"/>
                  </a:cubicBezTo>
                  <a:lnTo>
                    <a:pt x="3791" y="7171"/>
                  </a:lnTo>
                  <a:cubicBezTo>
                    <a:pt x="3803" y="7143"/>
                    <a:pt x="3794" y="7111"/>
                    <a:pt x="3765" y="7098"/>
                  </a:cubicBezTo>
                  <a:lnTo>
                    <a:pt x="3143" y="6751"/>
                  </a:lnTo>
                  <a:lnTo>
                    <a:pt x="3756" y="6751"/>
                  </a:lnTo>
                  <a:cubicBezTo>
                    <a:pt x="3788" y="6751"/>
                    <a:pt x="3816" y="6722"/>
                    <a:pt x="3816" y="6690"/>
                  </a:cubicBezTo>
                  <a:lnTo>
                    <a:pt x="3816" y="6232"/>
                  </a:lnTo>
                  <a:cubicBezTo>
                    <a:pt x="3816" y="6229"/>
                    <a:pt x="3816" y="6223"/>
                    <a:pt x="3816" y="6219"/>
                  </a:cubicBezTo>
                  <a:lnTo>
                    <a:pt x="4594" y="6219"/>
                  </a:lnTo>
                  <a:lnTo>
                    <a:pt x="5305" y="7168"/>
                  </a:lnTo>
                  <a:lnTo>
                    <a:pt x="5305" y="9137"/>
                  </a:lnTo>
                  <a:lnTo>
                    <a:pt x="907" y="9137"/>
                  </a:lnTo>
                  <a:cubicBezTo>
                    <a:pt x="876" y="9137"/>
                    <a:pt x="850" y="9166"/>
                    <a:pt x="850" y="9198"/>
                  </a:cubicBezTo>
                  <a:lnTo>
                    <a:pt x="850" y="9552"/>
                  </a:lnTo>
                  <a:cubicBezTo>
                    <a:pt x="850" y="9583"/>
                    <a:pt x="876" y="9612"/>
                    <a:pt x="907" y="9612"/>
                  </a:cubicBezTo>
                  <a:lnTo>
                    <a:pt x="4401" y="9612"/>
                  </a:lnTo>
                  <a:lnTo>
                    <a:pt x="4401" y="11825"/>
                  </a:lnTo>
                  <a:lnTo>
                    <a:pt x="4183" y="11825"/>
                  </a:lnTo>
                  <a:lnTo>
                    <a:pt x="4183" y="11281"/>
                  </a:lnTo>
                  <a:cubicBezTo>
                    <a:pt x="4183" y="11249"/>
                    <a:pt x="4157" y="11224"/>
                    <a:pt x="4123" y="11224"/>
                  </a:cubicBezTo>
                  <a:lnTo>
                    <a:pt x="1758" y="11224"/>
                  </a:lnTo>
                  <a:cubicBezTo>
                    <a:pt x="1726" y="11224"/>
                    <a:pt x="1698" y="11249"/>
                    <a:pt x="1698" y="11281"/>
                  </a:cubicBezTo>
                  <a:lnTo>
                    <a:pt x="1698" y="11825"/>
                  </a:lnTo>
                  <a:lnTo>
                    <a:pt x="661" y="11825"/>
                  </a:lnTo>
                  <a:cubicBezTo>
                    <a:pt x="642" y="11825"/>
                    <a:pt x="623" y="11834"/>
                    <a:pt x="613" y="11850"/>
                  </a:cubicBezTo>
                  <a:lnTo>
                    <a:pt x="594" y="11875"/>
                  </a:lnTo>
                  <a:lnTo>
                    <a:pt x="294" y="12308"/>
                  </a:lnTo>
                  <a:cubicBezTo>
                    <a:pt x="294" y="12312"/>
                    <a:pt x="291" y="12315"/>
                    <a:pt x="291" y="12318"/>
                  </a:cubicBezTo>
                  <a:lnTo>
                    <a:pt x="291" y="12321"/>
                  </a:lnTo>
                  <a:lnTo>
                    <a:pt x="291" y="12324"/>
                  </a:lnTo>
                  <a:lnTo>
                    <a:pt x="288" y="12331"/>
                  </a:lnTo>
                  <a:cubicBezTo>
                    <a:pt x="288" y="12334"/>
                    <a:pt x="288" y="12340"/>
                    <a:pt x="288" y="12343"/>
                  </a:cubicBezTo>
                  <a:lnTo>
                    <a:pt x="288" y="13134"/>
                  </a:lnTo>
                  <a:lnTo>
                    <a:pt x="60" y="13134"/>
                  </a:lnTo>
                  <a:cubicBezTo>
                    <a:pt x="25" y="13134"/>
                    <a:pt x="0" y="13159"/>
                    <a:pt x="0" y="13194"/>
                  </a:cubicBezTo>
                  <a:lnTo>
                    <a:pt x="0" y="13583"/>
                  </a:lnTo>
                  <a:cubicBezTo>
                    <a:pt x="0" y="13614"/>
                    <a:pt x="25" y="13639"/>
                    <a:pt x="60" y="13639"/>
                  </a:cubicBezTo>
                  <a:lnTo>
                    <a:pt x="7445" y="13639"/>
                  </a:lnTo>
                  <a:cubicBezTo>
                    <a:pt x="7477" y="13639"/>
                    <a:pt x="7505" y="13614"/>
                    <a:pt x="7505" y="13583"/>
                  </a:cubicBezTo>
                  <a:lnTo>
                    <a:pt x="7505" y="13194"/>
                  </a:lnTo>
                  <a:cubicBezTo>
                    <a:pt x="7505" y="13159"/>
                    <a:pt x="7477" y="13134"/>
                    <a:pt x="7445" y="13134"/>
                  </a:cubicBezTo>
                  <a:lnTo>
                    <a:pt x="7167" y="13134"/>
                  </a:lnTo>
                  <a:lnTo>
                    <a:pt x="7167" y="12343"/>
                  </a:lnTo>
                  <a:cubicBezTo>
                    <a:pt x="7167" y="12315"/>
                    <a:pt x="7145" y="12289"/>
                    <a:pt x="7117" y="12286"/>
                  </a:cubicBezTo>
                  <a:lnTo>
                    <a:pt x="6658" y="11860"/>
                  </a:lnTo>
                  <a:lnTo>
                    <a:pt x="6658" y="7149"/>
                  </a:lnTo>
                  <a:cubicBezTo>
                    <a:pt x="6658" y="7133"/>
                    <a:pt x="6652" y="7117"/>
                    <a:pt x="6636" y="7105"/>
                  </a:cubicBezTo>
                  <a:lnTo>
                    <a:pt x="6617" y="7086"/>
                  </a:lnTo>
                  <a:lnTo>
                    <a:pt x="4834" y="5584"/>
                  </a:lnTo>
                  <a:cubicBezTo>
                    <a:pt x="4824" y="5574"/>
                    <a:pt x="4812" y="5571"/>
                    <a:pt x="4796" y="5571"/>
                  </a:cubicBezTo>
                  <a:lnTo>
                    <a:pt x="4695" y="5571"/>
                  </a:lnTo>
                  <a:lnTo>
                    <a:pt x="4695" y="5173"/>
                  </a:lnTo>
                  <a:cubicBezTo>
                    <a:pt x="4695" y="5138"/>
                    <a:pt x="4670" y="5113"/>
                    <a:pt x="4638" y="5113"/>
                  </a:cubicBezTo>
                  <a:lnTo>
                    <a:pt x="4597" y="5113"/>
                  </a:lnTo>
                  <a:cubicBezTo>
                    <a:pt x="4584" y="5012"/>
                    <a:pt x="4559" y="4914"/>
                    <a:pt x="4524" y="4819"/>
                  </a:cubicBezTo>
                  <a:cubicBezTo>
                    <a:pt x="4524" y="4819"/>
                    <a:pt x="4527" y="4816"/>
                    <a:pt x="4527" y="4816"/>
                  </a:cubicBezTo>
                  <a:lnTo>
                    <a:pt x="5744" y="2875"/>
                  </a:lnTo>
                  <a:cubicBezTo>
                    <a:pt x="5760" y="2846"/>
                    <a:pt x="5754" y="2811"/>
                    <a:pt x="5726" y="2792"/>
                  </a:cubicBezTo>
                  <a:lnTo>
                    <a:pt x="5618" y="2726"/>
                  </a:lnTo>
                  <a:lnTo>
                    <a:pt x="5757" y="2508"/>
                  </a:lnTo>
                  <a:cubicBezTo>
                    <a:pt x="5776" y="2479"/>
                    <a:pt x="5767" y="2441"/>
                    <a:pt x="5738" y="2426"/>
                  </a:cubicBezTo>
                  <a:lnTo>
                    <a:pt x="5691" y="2394"/>
                  </a:lnTo>
                  <a:lnTo>
                    <a:pt x="5558" y="2309"/>
                  </a:lnTo>
                  <a:lnTo>
                    <a:pt x="5646" y="2173"/>
                  </a:lnTo>
                  <a:lnTo>
                    <a:pt x="5836" y="2290"/>
                  </a:lnTo>
                  <a:cubicBezTo>
                    <a:pt x="5846" y="2296"/>
                    <a:pt x="5855" y="2299"/>
                    <a:pt x="5868" y="2299"/>
                  </a:cubicBezTo>
                  <a:lnTo>
                    <a:pt x="5880" y="2299"/>
                  </a:lnTo>
                  <a:cubicBezTo>
                    <a:pt x="5896" y="2296"/>
                    <a:pt x="5909" y="2287"/>
                    <a:pt x="5918" y="2274"/>
                  </a:cubicBezTo>
                  <a:lnTo>
                    <a:pt x="6848" y="813"/>
                  </a:lnTo>
                  <a:cubicBezTo>
                    <a:pt x="6864" y="785"/>
                    <a:pt x="6857" y="750"/>
                    <a:pt x="6829" y="731"/>
                  </a:cubicBezTo>
                  <a:lnTo>
                    <a:pt x="5697" y="10"/>
                  </a:lnTo>
                  <a:cubicBezTo>
                    <a:pt x="5687" y="4"/>
                    <a:pt x="5676" y="0"/>
                    <a:pt x="56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37" name="Google Shape;1137;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43"/>
          <p:cNvSpPr txBox="1"/>
          <p:nvPr>
            <p:ph type="title"/>
          </p:nvPr>
        </p:nvSpPr>
        <p:spPr>
          <a:xfrm>
            <a:off x="1041775" y="2357550"/>
            <a:ext cx="2351400" cy="4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3" name="Google Shape;1143;p43"/>
          <p:cNvSpPr txBox="1"/>
          <p:nvPr>
            <p:ph idx="1" type="subTitle"/>
          </p:nvPr>
        </p:nvSpPr>
        <p:spPr>
          <a:xfrm>
            <a:off x="722400" y="3742175"/>
            <a:ext cx="2609100" cy="6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Effective Prevention of Cervical Cancer.</a:t>
            </a:r>
            <a:endParaRPr sz="2400">
              <a:solidFill>
                <a:srgbClr val="000000"/>
              </a:solidFill>
            </a:endParaRPr>
          </a:p>
        </p:txBody>
      </p:sp>
      <p:sp>
        <p:nvSpPr>
          <p:cNvPr id="1144" name="Google Shape;1144;p43"/>
          <p:cNvSpPr txBox="1"/>
          <p:nvPr>
            <p:ph idx="3" type="subTitle"/>
          </p:nvPr>
        </p:nvSpPr>
        <p:spPr>
          <a:xfrm>
            <a:off x="4627925" y="3742300"/>
            <a:ext cx="2609100" cy="6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Fast and low cost Treatment options globally.</a:t>
            </a:r>
            <a:endParaRPr sz="2400">
              <a:solidFill>
                <a:srgbClr val="000000"/>
              </a:solidFill>
            </a:endParaRPr>
          </a:p>
        </p:txBody>
      </p:sp>
      <p:sp>
        <p:nvSpPr>
          <p:cNvPr id="1145" name="Google Shape;1145;p43"/>
          <p:cNvSpPr txBox="1"/>
          <p:nvPr>
            <p:ph idx="4" type="title"/>
          </p:nvPr>
        </p:nvSpPr>
        <p:spPr>
          <a:xfrm>
            <a:off x="0" y="539500"/>
            <a:ext cx="90189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4400">
              <a:solidFill>
                <a:srgbClr val="000000"/>
              </a:solidFill>
            </a:endParaRPr>
          </a:p>
          <a:p>
            <a:pPr indent="0" lvl="0" marL="0" rtl="0" algn="ctr">
              <a:spcBef>
                <a:spcPts val="0"/>
              </a:spcBef>
              <a:spcAft>
                <a:spcPts val="0"/>
              </a:spcAft>
              <a:buClr>
                <a:schemeClr val="dk1"/>
              </a:buClr>
              <a:buSzPts val="1100"/>
              <a:buFont typeface="Arial"/>
              <a:buNone/>
            </a:pPr>
            <a:r>
              <a:rPr lang="en" sz="3900">
                <a:solidFill>
                  <a:srgbClr val="000000"/>
                </a:solidFill>
              </a:rPr>
              <a:t>Envisioning Future AI usage through Cervical cancer</a:t>
            </a:r>
            <a:endParaRPr sz="3900">
              <a:solidFill>
                <a:srgbClr val="000000"/>
              </a:solidFill>
            </a:endParaRPr>
          </a:p>
          <a:p>
            <a:pPr indent="0" lvl="0" marL="0" rtl="0" algn="ctr">
              <a:spcBef>
                <a:spcPts val="0"/>
              </a:spcBef>
              <a:spcAft>
                <a:spcPts val="0"/>
              </a:spcAft>
              <a:buNone/>
            </a:pPr>
            <a:r>
              <a:t/>
            </a:r>
            <a:endParaRPr/>
          </a:p>
        </p:txBody>
      </p:sp>
      <p:grpSp>
        <p:nvGrpSpPr>
          <p:cNvPr id="1146" name="Google Shape;1146;p43"/>
          <p:cNvGrpSpPr/>
          <p:nvPr/>
        </p:nvGrpSpPr>
        <p:grpSpPr>
          <a:xfrm>
            <a:off x="865903" y="1663778"/>
            <a:ext cx="2849249" cy="1776226"/>
            <a:chOff x="906849" y="3441550"/>
            <a:chExt cx="785501" cy="812695"/>
          </a:xfrm>
        </p:grpSpPr>
        <p:sp>
          <p:nvSpPr>
            <p:cNvPr id="1147" name="Google Shape;1147;p43"/>
            <p:cNvSpPr/>
            <p:nvPr/>
          </p:nvSpPr>
          <p:spPr>
            <a:xfrm>
              <a:off x="928749" y="3470386"/>
              <a:ext cx="763601" cy="783859"/>
            </a:xfrm>
            <a:custGeom>
              <a:rect b="b" l="l" r="r" t="t"/>
              <a:pathLst>
                <a:path extrusionOk="0" h="4295" w="4184">
                  <a:moveTo>
                    <a:pt x="193" y="1"/>
                  </a:moveTo>
                  <a:cubicBezTo>
                    <a:pt x="86" y="1"/>
                    <a:pt x="1" y="89"/>
                    <a:pt x="1" y="197"/>
                  </a:cubicBezTo>
                  <a:lnTo>
                    <a:pt x="1" y="232"/>
                  </a:lnTo>
                  <a:lnTo>
                    <a:pt x="10" y="232"/>
                  </a:lnTo>
                  <a:cubicBezTo>
                    <a:pt x="174" y="238"/>
                    <a:pt x="174" y="481"/>
                    <a:pt x="10" y="491"/>
                  </a:cubicBezTo>
                  <a:lnTo>
                    <a:pt x="1" y="491"/>
                  </a:lnTo>
                  <a:lnTo>
                    <a:pt x="1" y="589"/>
                  </a:lnTo>
                  <a:lnTo>
                    <a:pt x="10" y="589"/>
                  </a:lnTo>
                  <a:cubicBezTo>
                    <a:pt x="184" y="589"/>
                    <a:pt x="184" y="848"/>
                    <a:pt x="10" y="848"/>
                  </a:cubicBezTo>
                  <a:lnTo>
                    <a:pt x="1" y="848"/>
                  </a:lnTo>
                  <a:lnTo>
                    <a:pt x="1" y="946"/>
                  </a:lnTo>
                  <a:lnTo>
                    <a:pt x="10" y="946"/>
                  </a:lnTo>
                  <a:cubicBezTo>
                    <a:pt x="174" y="956"/>
                    <a:pt x="174" y="1196"/>
                    <a:pt x="10" y="1205"/>
                  </a:cubicBezTo>
                  <a:lnTo>
                    <a:pt x="1" y="1205"/>
                  </a:lnTo>
                  <a:lnTo>
                    <a:pt x="1" y="1303"/>
                  </a:lnTo>
                  <a:lnTo>
                    <a:pt x="10" y="1303"/>
                  </a:lnTo>
                  <a:cubicBezTo>
                    <a:pt x="174" y="1313"/>
                    <a:pt x="174" y="1553"/>
                    <a:pt x="10" y="1563"/>
                  </a:cubicBezTo>
                  <a:lnTo>
                    <a:pt x="1" y="1563"/>
                  </a:lnTo>
                  <a:lnTo>
                    <a:pt x="1" y="1661"/>
                  </a:lnTo>
                  <a:lnTo>
                    <a:pt x="10" y="1661"/>
                  </a:lnTo>
                  <a:cubicBezTo>
                    <a:pt x="184" y="1661"/>
                    <a:pt x="184" y="1920"/>
                    <a:pt x="10" y="1920"/>
                  </a:cubicBezTo>
                  <a:lnTo>
                    <a:pt x="1" y="1920"/>
                  </a:lnTo>
                  <a:lnTo>
                    <a:pt x="1" y="2018"/>
                  </a:lnTo>
                  <a:lnTo>
                    <a:pt x="10" y="2018"/>
                  </a:lnTo>
                  <a:cubicBezTo>
                    <a:pt x="184" y="2018"/>
                    <a:pt x="184" y="2277"/>
                    <a:pt x="10" y="2277"/>
                  </a:cubicBezTo>
                  <a:lnTo>
                    <a:pt x="1" y="2277"/>
                  </a:lnTo>
                  <a:lnTo>
                    <a:pt x="1" y="2375"/>
                  </a:lnTo>
                  <a:lnTo>
                    <a:pt x="10" y="2375"/>
                  </a:lnTo>
                  <a:cubicBezTo>
                    <a:pt x="174" y="2385"/>
                    <a:pt x="174" y="2628"/>
                    <a:pt x="10" y="2638"/>
                  </a:cubicBezTo>
                  <a:lnTo>
                    <a:pt x="1" y="2638"/>
                  </a:lnTo>
                  <a:lnTo>
                    <a:pt x="1" y="2736"/>
                  </a:lnTo>
                  <a:lnTo>
                    <a:pt x="10" y="2736"/>
                  </a:lnTo>
                  <a:cubicBezTo>
                    <a:pt x="184" y="2736"/>
                    <a:pt x="184" y="2995"/>
                    <a:pt x="10" y="2995"/>
                  </a:cubicBezTo>
                  <a:lnTo>
                    <a:pt x="1" y="2995"/>
                  </a:lnTo>
                  <a:lnTo>
                    <a:pt x="1" y="3093"/>
                  </a:lnTo>
                  <a:lnTo>
                    <a:pt x="10" y="3093"/>
                  </a:lnTo>
                  <a:cubicBezTo>
                    <a:pt x="184" y="3093"/>
                    <a:pt x="184" y="3352"/>
                    <a:pt x="10" y="3352"/>
                  </a:cubicBezTo>
                  <a:lnTo>
                    <a:pt x="1" y="3352"/>
                  </a:lnTo>
                  <a:lnTo>
                    <a:pt x="1" y="3450"/>
                  </a:lnTo>
                  <a:lnTo>
                    <a:pt x="10" y="3450"/>
                  </a:lnTo>
                  <a:cubicBezTo>
                    <a:pt x="174" y="3460"/>
                    <a:pt x="174" y="3700"/>
                    <a:pt x="10" y="3709"/>
                  </a:cubicBezTo>
                  <a:lnTo>
                    <a:pt x="1" y="3709"/>
                  </a:lnTo>
                  <a:lnTo>
                    <a:pt x="1" y="3807"/>
                  </a:lnTo>
                  <a:lnTo>
                    <a:pt x="10" y="3807"/>
                  </a:lnTo>
                  <a:cubicBezTo>
                    <a:pt x="184" y="3807"/>
                    <a:pt x="184" y="4067"/>
                    <a:pt x="10" y="4067"/>
                  </a:cubicBezTo>
                  <a:lnTo>
                    <a:pt x="1" y="4067"/>
                  </a:lnTo>
                  <a:lnTo>
                    <a:pt x="1" y="4101"/>
                  </a:lnTo>
                  <a:cubicBezTo>
                    <a:pt x="1" y="4209"/>
                    <a:pt x="86" y="4294"/>
                    <a:pt x="193" y="4294"/>
                  </a:cubicBezTo>
                  <a:lnTo>
                    <a:pt x="3987" y="4294"/>
                  </a:lnTo>
                  <a:cubicBezTo>
                    <a:pt x="4095" y="4294"/>
                    <a:pt x="4180" y="4209"/>
                    <a:pt x="4183" y="4101"/>
                  </a:cubicBezTo>
                  <a:lnTo>
                    <a:pt x="4183" y="4067"/>
                  </a:lnTo>
                  <a:cubicBezTo>
                    <a:pt x="4182" y="4067"/>
                    <a:pt x="4181" y="4067"/>
                    <a:pt x="4180" y="4067"/>
                  </a:cubicBezTo>
                  <a:cubicBezTo>
                    <a:pt x="4009" y="4067"/>
                    <a:pt x="4010" y="3810"/>
                    <a:pt x="4183" y="3807"/>
                  </a:cubicBezTo>
                  <a:lnTo>
                    <a:pt x="4183" y="3712"/>
                  </a:lnTo>
                  <a:cubicBezTo>
                    <a:pt x="4180" y="3713"/>
                    <a:pt x="4177" y="3713"/>
                    <a:pt x="4174" y="3713"/>
                  </a:cubicBezTo>
                  <a:cubicBezTo>
                    <a:pt x="4003" y="3713"/>
                    <a:pt x="4003" y="3453"/>
                    <a:pt x="4174" y="3453"/>
                  </a:cubicBezTo>
                  <a:cubicBezTo>
                    <a:pt x="4177" y="3453"/>
                    <a:pt x="4180" y="3453"/>
                    <a:pt x="4183" y="3453"/>
                  </a:cubicBezTo>
                  <a:lnTo>
                    <a:pt x="4183" y="3355"/>
                  </a:lnTo>
                  <a:cubicBezTo>
                    <a:pt x="4009" y="3355"/>
                    <a:pt x="4009" y="3096"/>
                    <a:pt x="4183" y="3096"/>
                  </a:cubicBezTo>
                  <a:lnTo>
                    <a:pt x="4183" y="3001"/>
                  </a:lnTo>
                  <a:cubicBezTo>
                    <a:pt x="4009" y="3001"/>
                    <a:pt x="4009" y="2742"/>
                    <a:pt x="4183" y="2742"/>
                  </a:cubicBezTo>
                  <a:lnTo>
                    <a:pt x="4183" y="2644"/>
                  </a:lnTo>
                  <a:cubicBezTo>
                    <a:pt x="4180" y="2644"/>
                    <a:pt x="4177" y="2644"/>
                    <a:pt x="4174" y="2644"/>
                  </a:cubicBezTo>
                  <a:cubicBezTo>
                    <a:pt x="4003" y="2644"/>
                    <a:pt x="4003" y="2384"/>
                    <a:pt x="4174" y="2384"/>
                  </a:cubicBezTo>
                  <a:cubicBezTo>
                    <a:pt x="4177" y="2384"/>
                    <a:pt x="4180" y="2385"/>
                    <a:pt x="4183" y="2385"/>
                  </a:cubicBezTo>
                  <a:lnTo>
                    <a:pt x="4183" y="2290"/>
                  </a:lnTo>
                  <a:cubicBezTo>
                    <a:pt x="4009" y="2290"/>
                    <a:pt x="4009" y="2031"/>
                    <a:pt x="4183" y="2031"/>
                  </a:cubicBezTo>
                  <a:lnTo>
                    <a:pt x="4183" y="1933"/>
                  </a:lnTo>
                  <a:cubicBezTo>
                    <a:pt x="4009" y="1933"/>
                    <a:pt x="4009" y="1673"/>
                    <a:pt x="4183" y="1673"/>
                  </a:cubicBezTo>
                  <a:lnTo>
                    <a:pt x="4183" y="1578"/>
                  </a:lnTo>
                  <a:cubicBezTo>
                    <a:pt x="4180" y="1579"/>
                    <a:pt x="4177" y="1579"/>
                    <a:pt x="4174" y="1579"/>
                  </a:cubicBezTo>
                  <a:cubicBezTo>
                    <a:pt x="4003" y="1579"/>
                    <a:pt x="4003" y="1316"/>
                    <a:pt x="4174" y="1316"/>
                  </a:cubicBezTo>
                  <a:cubicBezTo>
                    <a:pt x="4177" y="1316"/>
                    <a:pt x="4180" y="1316"/>
                    <a:pt x="4183" y="1316"/>
                  </a:cubicBezTo>
                  <a:lnTo>
                    <a:pt x="4183" y="1221"/>
                  </a:lnTo>
                  <a:cubicBezTo>
                    <a:pt x="4180" y="1221"/>
                    <a:pt x="4177" y="1221"/>
                    <a:pt x="4174" y="1221"/>
                  </a:cubicBezTo>
                  <a:cubicBezTo>
                    <a:pt x="4003" y="1221"/>
                    <a:pt x="4003" y="962"/>
                    <a:pt x="4174" y="962"/>
                  </a:cubicBezTo>
                  <a:cubicBezTo>
                    <a:pt x="4177" y="962"/>
                    <a:pt x="4180" y="962"/>
                    <a:pt x="4183" y="962"/>
                  </a:cubicBezTo>
                  <a:lnTo>
                    <a:pt x="4183" y="864"/>
                  </a:lnTo>
                  <a:cubicBezTo>
                    <a:pt x="4009" y="864"/>
                    <a:pt x="4009" y="605"/>
                    <a:pt x="4183" y="605"/>
                  </a:cubicBezTo>
                  <a:lnTo>
                    <a:pt x="4183" y="510"/>
                  </a:lnTo>
                  <a:cubicBezTo>
                    <a:pt x="4180" y="510"/>
                    <a:pt x="4177" y="510"/>
                    <a:pt x="4174" y="510"/>
                  </a:cubicBezTo>
                  <a:cubicBezTo>
                    <a:pt x="4004" y="510"/>
                    <a:pt x="4003" y="250"/>
                    <a:pt x="4171" y="250"/>
                  </a:cubicBezTo>
                  <a:cubicBezTo>
                    <a:pt x="4175" y="250"/>
                    <a:pt x="4179" y="250"/>
                    <a:pt x="4183" y="251"/>
                  </a:cubicBezTo>
                  <a:lnTo>
                    <a:pt x="4183" y="229"/>
                  </a:lnTo>
                  <a:lnTo>
                    <a:pt x="4183" y="197"/>
                  </a:lnTo>
                  <a:cubicBezTo>
                    <a:pt x="4183" y="89"/>
                    <a:pt x="4095" y="1"/>
                    <a:pt x="3987" y="1"/>
                  </a:cubicBezTo>
                  <a:close/>
                </a:path>
              </a:pathLst>
            </a:cu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3"/>
            <p:cNvSpPr/>
            <p:nvPr/>
          </p:nvSpPr>
          <p:spPr>
            <a:xfrm>
              <a:off x="906849" y="3441550"/>
              <a:ext cx="763601" cy="783859"/>
            </a:xfrm>
            <a:custGeom>
              <a:rect b="b" l="l" r="r" t="t"/>
              <a:pathLst>
                <a:path extrusionOk="0" h="4295" w="4184">
                  <a:moveTo>
                    <a:pt x="196" y="1"/>
                  </a:moveTo>
                  <a:cubicBezTo>
                    <a:pt x="89" y="1"/>
                    <a:pt x="4" y="89"/>
                    <a:pt x="4" y="197"/>
                  </a:cubicBezTo>
                  <a:lnTo>
                    <a:pt x="4" y="232"/>
                  </a:lnTo>
                  <a:lnTo>
                    <a:pt x="13" y="232"/>
                  </a:lnTo>
                  <a:cubicBezTo>
                    <a:pt x="174" y="238"/>
                    <a:pt x="174" y="481"/>
                    <a:pt x="13" y="491"/>
                  </a:cubicBezTo>
                  <a:lnTo>
                    <a:pt x="4" y="491"/>
                  </a:lnTo>
                  <a:lnTo>
                    <a:pt x="4" y="589"/>
                  </a:lnTo>
                  <a:lnTo>
                    <a:pt x="13" y="589"/>
                  </a:lnTo>
                  <a:cubicBezTo>
                    <a:pt x="184" y="589"/>
                    <a:pt x="184" y="848"/>
                    <a:pt x="13" y="848"/>
                  </a:cubicBezTo>
                  <a:lnTo>
                    <a:pt x="4" y="848"/>
                  </a:lnTo>
                  <a:lnTo>
                    <a:pt x="4" y="946"/>
                  </a:lnTo>
                  <a:lnTo>
                    <a:pt x="13" y="946"/>
                  </a:lnTo>
                  <a:cubicBezTo>
                    <a:pt x="174" y="956"/>
                    <a:pt x="174" y="1196"/>
                    <a:pt x="13" y="1205"/>
                  </a:cubicBezTo>
                  <a:lnTo>
                    <a:pt x="4" y="1205"/>
                  </a:lnTo>
                  <a:lnTo>
                    <a:pt x="4" y="1303"/>
                  </a:lnTo>
                  <a:lnTo>
                    <a:pt x="13" y="1303"/>
                  </a:lnTo>
                  <a:cubicBezTo>
                    <a:pt x="174" y="1313"/>
                    <a:pt x="174" y="1553"/>
                    <a:pt x="13" y="1563"/>
                  </a:cubicBezTo>
                  <a:lnTo>
                    <a:pt x="4" y="1563"/>
                  </a:lnTo>
                  <a:lnTo>
                    <a:pt x="4" y="1661"/>
                  </a:lnTo>
                  <a:lnTo>
                    <a:pt x="13" y="1661"/>
                  </a:lnTo>
                  <a:cubicBezTo>
                    <a:pt x="184" y="1661"/>
                    <a:pt x="184" y="1920"/>
                    <a:pt x="13" y="1920"/>
                  </a:cubicBezTo>
                  <a:lnTo>
                    <a:pt x="4" y="1920"/>
                  </a:lnTo>
                  <a:lnTo>
                    <a:pt x="4" y="2018"/>
                  </a:lnTo>
                  <a:lnTo>
                    <a:pt x="13" y="2018"/>
                  </a:lnTo>
                  <a:cubicBezTo>
                    <a:pt x="184" y="2018"/>
                    <a:pt x="184" y="2277"/>
                    <a:pt x="13" y="2277"/>
                  </a:cubicBezTo>
                  <a:lnTo>
                    <a:pt x="4" y="2277"/>
                  </a:lnTo>
                  <a:lnTo>
                    <a:pt x="4" y="2375"/>
                  </a:lnTo>
                  <a:lnTo>
                    <a:pt x="13" y="2375"/>
                  </a:lnTo>
                  <a:cubicBezTo>
                    <a:pt x="174" y="2385"/>
                    <a:pt x="174" y="2628"/>
                    <a:pt x="13" y="2638"/>
                  </a:cubicBezTo>
                  <a:lnTo>
                    <a:pt x="4" y="2638"/>
                  </a:lnTo>
                  <a:lnTo>
                    <a:pt x="4" y="2736"/>
                  </a:lnTo>
                  <a:lnTo>
                    <a:pt x="13" y="2736"/>
                  </a:lnTo>
                  <a:cubicBezTo>
                    <a:pt x="184" y="2736"/>
                    <a:pt x="184" y="2995"/>
                    <a:pt x="13" y="2995"/>
                  </a:cubicBezTo>
                  <a:lnTo>
                    <a:pt x="4" y="2995"/>
                  </a:lnTo>
                  <a:lnTo>
                    <a:pt x="4" y="3093"/>
                  </a:lnTo>
                  <a:lnTo>
                    <a:pt x="13" y="3093"/>
                  </a:lnTo>
                  <a:cubicBezTo>
                    <a:pt x="184" y="3093"/>
                    <a:pt x="184" y="3352"/>
                    <a:pt x="13" y="3352"/>
                  </a:cubicBezTo>
                  <a:lnTo>
                    <a:pt x="4" y="3352"/>
                  </a:lnTo>
                  <a:lnTo>
                    <a:pt x="4" y="3450"/>
                  </a:lnTo>
                  <a:lnTo>
                    <a:pt x="13" y="3450"/>
                  </a:lnTo>
                  <a:cubicBezTo>
                    <a:pt x="174" y="3459"/>
                    <a:pt x="174" y="3700"/>
                    <a:pt x="13" y="3709"/>
                  </a:cubicBezTo>
                  <a:lnTo>
                    <a:pt x="4" y="3709"/>
                  </a:lnTo>
                  <a:lnTo>
                    <a:pt x="4" y="3807"/>
                  </a:lnTo>
                  <a:lnTo>
                    <a:pt x="13" y="3807"/>
                  </a:lnTo>
                  <a:cubicBezTo>
                    <a:pt x="184" y="3807"/>
                    <a:pt x="184" y="4067"/>
                    <a:pt x="13" y="4067"/>
                  </a:cubicBezTo>
                  <a:lnTo>
                    <a:pt x="4" y="4067"/>
                  </a:lnTo>
                  <a:lnTo>
                    <a:pt x="4" y="4101"/>
                  </a:lnTo>
                  <a:cubicBezTo>
                    <a:pt x="0" y="4209"/>
                    <a:pt x="89" y="4294"/>
                    <a:pt x="196" y="4294"/>
                  </a:cubicBezTo>
                  <a:lnTo>
                    <a:pt x="3990" y="4294"/>
                  </a:lnTo>
                  <a:cubicBezTo>
                    <a:pt x="4098" y="4294"/>
                    <a:pt x="4183" y="4209"/>
                    <a:pt x="4183" y="4101"/>
                  </a:cubicBezTo>
                  <a:lnTo>
                    <a:pt x="4183" y="4070"/>
                  </a:lnTo>
                  <a:cubicBezTo>
                    <a:pt x="4009" y="4070"/>
                    <a:pt x="4009" y="3807"/>
                    <a:pt x="4183" y="3807"/>
                  </a:cubicBezTo>
                  <a:lnTo>
                    <a:pt x="4183" y="3712"/>
                  </a:lnTo>
                  <a:cubicBezTo>
                    <a:pt x="4180" y="3713"/>
                    <a:pt x="4177" y="3713"/>
                    <a:pt x="4174" y="3713"/>
                  </a:cubicBezTo>
                  <a:cubicBezTo>
                    <a:pt x="4003" y="3713"/>
                    <a:pt x="4003" y="3453"/>
                    <a:pt x="4174" y="3453"/>
                  </a:cubicBezTo>
                  <a:cubicBezTo>
                    <a:pt x="4177" y="3453"/>
                    <a:pt x="4180" y="3453"/>
                    <a:pt x="4183" y="3453"/>
                  </a:cubicBezTo>
                  <a:lnTo>
                    <a:pt x="4183" y="3355"/>
                  </a:lnTo>
                  <a:cubicBezTo>
                    <a:pt x="4009" y="3355"/>
                    <a:pt x="4009" y="3096"/>
                    <a:pt x="4183" y="3096"/>
                  </a:cubicBezTo>
                  <a:lnTo>
                    <a:pt x="4183" y="3001"/>
                  </a:lnTo>
                  <a:cubicBezTo>
                    <a:pt x="4009" y="3001"/>
                    <a:pt x="4009" y="2742"/>
                    <a:pt x="4183" y="2742"/>
                  </a:cubicBezTo>
                  <a:lnTo>
                    <a:pt x="4183" y="2644"/>
                  </a:lnTo>
                  <a:cubicBezTo>
                    <a:pt x="4180" y="2644"/>
                    <a:pt x="4177" y="2644"/>
                    <a:pt x="4174" y="2644"/>
                  </a:cubicBezTo>
                  <a:cubicBezTo>
                    <a:pt x="4003" y="2644"/>
                    <a:pt x="4003" y="2384"/>
                    <a:pt x="4174" y="2384"/>
                  </a:cubicBezTo>
                  <a:cubicBezTo>
                    <a:pt x="4177" y="2384"/>
                    <a:pt x="4180" y="2384"/>
                    <a:pt x="4183" y="2385"/>
                  </a:cubicBezTo>
                  <a:lnTo>
                    <a:pt x="4183" y="2290"/>
                  </a:lnTo>
                  <a:cubicBezTo>
                    <a:pt x="4009" y="2290"/>
                    <a:pt x="4009" y="2031"/>
                    <a:pt x="4183" y="2031"/>
                  </a:cubicBezTo>
                  <a:lnTo>
                    <a:pt x="4183" y="1932"/>
                  </a:lnTo>
                  <a:cubicBezTo>
                    <a:pt x="4009" y="1932"/>
                    <a:pt x="4009" y="1673"/>
                    <a:pt x="4183" y="1673"/>
                  </a:cubicBezTo>
                  <a:lnTo>
                    <a:pt x="4183" y="1578"/>
                  </a:lnTo>
                  <a:cubicBezTo>
                    <a:pt x="4180" y="1579"/>
                    <a:pt x="4177" y="1579"/>
                    <a:pt x="4174" y="1579"/>
                  </a:cubicBezTo>
                  <a:cubicBezTo>
                    <a:pt x="4003" y="1579"/>
                    <a:pt x="4003" y="1316"/>
                    <a:pt x="4174" y="1316"/>
                  </a:cubicBezTo>
                  <a:cubicBezTo>
                    <a:pt x="4177" y="1316"/>
                    <a:pt x="4180" y="1316"/>
                    <a:pt x="4183" y="1316"/>
                  </a:cubicBezTo>
                  <a:lnTo>
                    <a:pt x="4183" y="1221"/>
                  </a:lnTo>
                  <a:cubicBezTo>
                    <a:pt x="4180" y="1221"/>
                    <a:pt x="4177" y="1221"/>
                    <a:pt x="4174" y="1221"/>
                  </a:cubicBezTo>
                  <a:cubicBezTo>
                    <a:pt x="4003" y="1221"/>
                    <a:pt x="4003" y="962"/>
                    <a:pt x="4174" y="962"/>
                  </a:cubicBezTo>
                  <a:cubicBezTo>
                    <a:pt x="4177" y="962"/>
                    <a:pt x="4180" y="962"/>
                    <a:pt x="4183" y="962"/>
                  </a:cubicBezTo>
                  <a:lnTo>
                    <a:pt x="4183" y="864"/>
                  </a:lnTo>
                  <a:cubicBezTo>
                    <a:pt x="4181" y="864"/>
                    <a:pt x="4180" y="864"/>
                    <a:pt x="4178" y="864"/>
                  </a:cubicBezTo>
                  <a:cubicBezTo>
                    <a:pt x="4101" y="864"/>
                    <a:pt x="4041" y="793"/>
                    <a:pt x="4053" y="715"/>
                  </a:cubicBezTo>
                  <a:cubicBezTo>
                    <a:pt x="4053" y="643"/>
                    <a:pt x="4110" y="586"/>
                    <a:pt x="4183" y="586"/>
                  </a:cubicBezTo>
                  <a:lnTo>
                    <a:pt x="4183" y="488"/>
                  </a:lnTo>
                  <a:cubicBezTo>
                    <a:pt x="4179" y="488"/>
                    <a:pt x="4175" y="488"/>
                    <a:pt x="4171" y="488"/>
                  </a:cubicBezTo>
                  <a:cubicBezTo>
                    <a:pt x="4003" y="488"/>
                    <a:pt x="4004" y="228"/>
                    <a:pt x="4174" y="228"/>
                  </a:cubicBezTo>
                  <a:cubicBezTo>
                    <a:pt x="4177" y="228"/>
                    <a:pt x="4180" y="228"/>
                    <a:pt x="4183" y="228"/>
                  </a:cubicBezTo>
                  <a:lnTo>
                    <a:pt x="4183" y="197"/>
                  </a:lnTo>
                  <a:cubicBezTo>
                    <a:pt x="4183" y="89"/>
                    <a:pt x="4098" y="1"/>
                    <a:pt x="3990" y="1"/>
                  </a:cubicBezTo>
                  <a:close/>
                </a:path>
              </a:pathLst>
            </a:cu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3"/>
            <p:cNvSpPr/>
            <p:nvPr/>
          </p:nvSpPr>
          <p:spPr>
            <a:xfrm>
              <a:off x="984230" y="3651066"/>
              <a:ext cx="609384" cy="492398"/>
            </a:xfrm>
            <a:custGeom>
              <a:rect b="b" l="l" r="r" t="t"/>
              <a:pathLst>
                <a:path extrusionOk="0" fill="none" h="2698" w="3339">
                  <a:moveTo>
                    <a:pt x="3339" y="0"/>
                  </a:moveTo>
                  <a:lnTo>
                    <a:pt x="3339" y="2542"/>
                  </a:lnTo>
                  <a:cubicBezTo>
                    <a:pt x="3339" y="2628"/>
                    <a:pt x="3269" y="2697"/>
                    <a:pt x="3184" y="2697"/>
                  </a:cubicBezTo>
                  <a:lnTo>
                    <a:pt x="155" y="2697"/>
                  </a:lnTo>
                  <a:cubicBezTo>
                    <a:pt x="70" y="2697"/>
                    <a:pt x="0" y="2628"/>
                    <a:pt x="0" y="2542"/>
                  </a:cubicBezTo>
                  <a:lnTo>
                    <a:pt x="0" y="1951"/>
                  </a:lnTo>
                </a:path>
              </a:pathLst>
            </a:custGeom>
            <a:solidFill>
              <a:schemeClr val="accent6"/>
            </a:solidFill>
            <a:ln cap="rnd" cmpd="sng" w="9525">
              <a:solidFill>
                <a:schemeClr val="lt1"/>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3"/>
            <p:cNvSpPr/>
            <p:nvPr/>
          </p:nvSpPr>
          <p:spPr>
            <a:xfrm>
              <a:off x="984230" y="3520575"/>
              <a:ext cx="609384" cy="439837"/>
            </a:xfrm>
            <a:custGeom>
              <a:rect b="b" l="l" r="r" t="t"/>
              <a:pathLst>
                <a:path extrusionOk="0" fill="none" h="2410" w="3339">
                  <a:moveTo>
                    <a:pt x="0" y="2410"/>
                  </a:moveTo>
                  <a:lnTo>
                    <a:pt x="0" y="153"/>
                  </a:lnTo>
                  <a:cubicBezTo>
                    <a:pt x="0" y="67"/>
                    <a:pt x="70" y="1"/>
                    <a:pt x="155" y="1"/>
                  </a:cubicBezTo>
                  <a:lnTo>
                    <a:pt x="3184" y="1"/>
                  </a:lnTo>
                  <a:cubicBezTo>
                    <a:pt x="3269" y="1"/>
                    <a:pt x="3339" y="67"/>
                    <a:pt x="3339" y="153"/>
                  </a:cubicBezTo>
                  <a:lnTo>
                    <a:pt x="3339" y="513"/>
                  </a:lnTo>
                </a:path>
              </a:pathLst>
            </a:custGeom>
            <a:solidFill>
              <a:schemeClr val="accent6"/>
            </a:solidFill>
            <a:ln cap="rnd" cmpd="sng" w="9525">
              <a:solidFill>
                <a:schemeClr val="lt1"/>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3"/>
            <p:cNvSpPr/>
            <p:nvPr/>
          </p:nvSpPr>
          <p:spPr>
            <a:xfrm>
              <a:off x="1008321" y="3576604"/>
              <a:ext cx="536930" cy="512657"/>
            </a:xfrm>
            <a:custGeom>
              <a:rect b="b" l="l" r="r" t="t"/>
              <a:pathLst>
                <a:path extrusionOk="0" h="2809" w="2942">
                  <a:moveTo>
                    <a:pt x="1530" y="253"/>
                  </a:moveTo>
                  <a:cubicBezTo>
                    <a:pt x="2121" y="253"/>
                    <a:pt x="2688" y="711"/>
                    <a:pt x="2688" y="1404"/>
                  </a:cubicBezTo>
                  <a:cubicBezTo>
                    <a:pt x="2688" y="2040"/>
                    <a:pt x="2173" y="2555"/>
                    <a:pt x="1537" y="2555"/>
                  </a:cubicBezTo>
                  <a:cubicBezTo>
                    <a:pt x="513" y="2555"/>
                    <a:pt x="1" y="1316"/>
                    <a:pt x="725" y="592"/>
                  </a:cubicBezTo>
                  <a:cubicBezTo>
                    <a:pt x="959" y="358"/>
                    <a:pt x="1247" y="253"/>
                    <a:pt x="1530" y="253"/>
                  </a:cubicBezTo>
                  <a:close/>
                  <a:moveTo>
                    <a:pt x="1537" y="1"/>
                  </a:moveTo>
                  <a:cubicBezTo>
                    <a:pt x="968" y="1"/>
                    <a:pt x="459" y="342"/>
                    <a:pt x="241" y="867"/>
                  </a:cubicBezTo>
                  <a:cubicBezTo>
                    <a:pt x="23" y="1392"/>
                    <a:pt x="143" y="1996"/>
                    <a:pt x="545" y="2397"/>
                  </a:cubicBezTo>
                  <a:cubicBezTo>
                    <a:pt x="813" y="2665"/>
                    <a:pt x="1172" y="2808"/>
                    <a:pt x="1537" y="2808"/>
                  </a:cubicBezTo>
                  <a:cubicBezTo>
                    <a:pt x="1718" y="2808"/>
                    <a:pt x="1901" y="2773"/>
                    <a:pt x="2075" y="2701"/>
                  </a:cubicBezTo>
                  <a:cubicBezTo>
                    <a:pt x="2600" y="2486"/>
                    <a:pt x="2941" y="1973"/>
                    <a:pt x="2941" y="1404"/>
                  </a:cubicBezTo>
                  <a:cubicBezTo>
                    <a:pt x="2941" y="630"/>
                    <a:pt x="2312" y="1"/>
                    <a:pt x="153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3"/>
            <p:cNvSpPr/>
            <p:nvPr/>
          </p:nvSpPr>
          <p:spPr>
            <a:xfrm>
              <a:off x="1074480" y="3631418"/>
              <a:ext cx="428887" cy="420127"/>
            </a:xfrm>
            <a:custGeom>
              <a:rect b="b" l="l" r="r" t="t"/>
              <a:pathLst>
                <a:path extrusionOk="0" h="2302" w="2350">
                  <a:moveTo>
                    <a:pt x="1176" y="1"/>
                  </a:moveTo>
                  <a:cubicBezTo>
                    <a:pt x="1161" y="1"/>
                    <a:pt x="1145" y="1"/>
                    <a:pt x="1130" y="2"/>
                  </a:cubicBezTo>
                  <a:cubicBezTo>
                    <a:pt x="494" y="27"/>
                    <a:pt x="1" y="565"/>
                    <a:pt x="26" y="1197"/>
                  </a:cubicBezTo>
                  <a:cubicBezTo>
                    <a:pt x="51" y="1817"/>
                    <a:pt x="563" y="2301"/>
                    <a:pt x="1175" y="2301"/>
                  </a:cubicBezTo>
                  <a:cubicBezTo>
                    <a:pt x="1190" y="2301"/>
                    <a:pt x="1206" y="2301"/>
                    <a:pt x="1221" y="2300"/>
                  </a:cubicBezTo>
                  <a:cubicBezTo>
                    <a:pt x="1857" y="2275"/>
                    <a:pt x="2350" y="1741"/>
                    <a:pt x="2325" y="1105"/>
                  </a:cubicBezTo>
                  <a:cubicBezTo>
                    <a:pt x="2300" y="488"/>
                    <a:pt x="1791" y="1"/>
                    <a:pt x="1176" y="1"/>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3"/>
            <p:cNvSpPr/>
            <p:nvPr/>
          </p:nvSpPr>
          <p:spPr>
            <a:xfrm>
              <a:off x="1030404" y="3576604"/>
              <a:ext cx="514117" cy="512657"/>
            </a:xfrm>
            <a:custGeom>
              <a:rect b="b" l="l" r="r" t="t"/>
              <a:pathLst>
                <a:path extrusionOk="0" fill="none" h="2809" w="2817">
                  <a:moveTo>
                    <a:pt x="2776" y="1047"/>
                  </a:moveTo>
                  <a:cubicBezTo>
                    <a:pt x="2615" y="440"/>
                    <a:pt x="2071" y="13"/>
                    <a:pt x="1445" y="1"/>
                  </a:cubicBezTo>
                  <a:moveTo>
                    <a:pt x="2668" y="2043"/>
                  </a:moveTo>
                  <a:cubicBezTo>
                    <a:pt x="2754" y="1875"/>
                    <a:pt x="2804" y="1695"/>
                    <a:pt x="2817" y="1509"/>
                  </a:cubicBezTo>
                  <a:moveTo>
                    <a:pt x="123" y="1951"/>
                  </a:moveTo>
                  <a:cubicBezTo>
                    <a:pt x="345" y="2470"/>
                    <a:pt x="854" y="2808"/>
                    <a:pt x="1416" y="2808"/>
                  </a:cubicBezTo>
                  <a:cubicBezTo>
                    <a:pt x="1470" y="2808"/>
                    <a:pt x="1524" y="2805"/>
                    <a:pt x="1574" y="2799"/>
                  </a:cubicBezTo>
                  <a:moveTo>
                    <a:pt x="22" y="1240"/>
                  </a:moveTo>
                  <a:cubicBezTo>
                    <a:pt x="0" y="1420"/>
                    <a:pt x="16" y="1603"/>
                    <a:pt x="63" y="1777"/>
                  </a:cubicBezTo>
                </a:path>
              </a:pathLst>
            </a:custGeom>
            <a:solidFill>
              <a:schemeClr val="accent6"/>
            </a:solidFill>
            <a:ln cap="rnd" cmpd="sng" w="950">
              <a:solidFill>
                <a:schemeClr val="dk1"/>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43"/>
          <p:cNvGrpSpPr/>
          <p:nvPr/>
        </p:nvGrpSpPr>
        <p:grpSpPr>
          <a:xfrm>
            <a:off x="4746519" y="1608472"/>
            <a:ext cx="2940205" cy="1776224"/>
            <a:chOff x="4708378" y="3169743"/>
            <a:chExt cx="697227" cy="1122842"/>
          </a:xfrm>
        </p:grpSpPr>
        <p:sp>
          <p:nvSpPr>
            <p:cNvPr id="1155" name="Google Shape;1155;p43"/>
            <p:cNvSpPr/>
            <p:nvPr/>
          </p:nvSpPr>
          <p:spPr>
            <a:xfrm rot="1788972">
              <a:off x="5303686" y="3145617"/>
              <a:ext cx="6050" cy="387222"/>
            </a:xfrm>
            <a:custGeom>
              <a:rect b="b" l="l" r="r" t="t"/>
              <a:pathLst>
                <a:path extrusionOk="0" h="2944" w="46">
                  <a:moveTo>
                    <a:pt x="23" y="0"/>
                  </a:moveTo>
                  <a:cubicBezTo>
                    <a:pt x="10" y="0"/>
                    <a:pt x="1" y="98"/>
                    <a:pt x="1" y="111"/>
                  </a:cubicBezTo>
                  <a:lnTo>
                    <a:pt x="1" y="2922"/>
                  </a:lnTo>
                  <a:cubicBezTo>
                    <a:pt x="1" y="2934"/>
                    <a:pt x="10" y="2944"/>
                    <a:pt x="23" y="2944"/>
                  </a:cubicBezTo>
                  <a:cubicBezTo>
                    <a:pt x="36" y="2944"/>
                    <a:pt x="45" y="2934"/>
                    <a:pt x="45" y="2922"/>
                  </a:cubicBezTo>
                  <a:lnTo>
                    <a:pt x="45" y="111"/>
                  </a:lnTo>
                  <a:cubicBezTo>
                    <a:pt x="45" y="98"/>
                    <a:pt x="36" y="0"/>
                    <a:pt x="23"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3"/>
            <p:cNvSpPr/>
            <p:nvPr/>
          </p:nvSpPr>
          <p:spPr>
            <a:xfrm rot="1788972">
              <a:off x="5183608" y="3378834"/>
              <a:ext cx="77867" cy="213472"/>
            </a:xfrm>
            <a:custGeom>
              <a:rect b="b" l="l" r="r" t="t"/>
              <a:pathLst>
                <a:path extrusionOk="0" h="1623" w="592">
                  <a:moveTo>
                    <a:pt x="140" y="1"/>
                  </a:moveTo>
                  <a:cubicBezTo>
                    <a:pt x="64" y="1"/>
                    <a:pt x="1" y="64"/>
                    <a:pt x="1" y="140"/>
                  </a:cubicBezTo>
                  <a:lnTo>
                    <a:pt x="1" y="1484"/>
                  </a:lnTo>
                  <a:cubicBezTo>
                    <a:pt x="1" y="1563"/>
                    <a:pt x="64" y="1623"/>
                    <a:pt x="140" y="1623"/>
                  </a:cubicBezTo>
                  <a:lnTo>
                    <a:pt x="453" y="1623"/>
                  </a:lnTo>
                  <a:cubicBezTo>
                    <a:pt x="532" y="1623"/>
                    <a:pt x="592" y="1563"/>
                    <a:pt x="592" y="1484"/>
                  </a:cubicBezTo>
                  <a:lnTo>
                    <a:pt x="592" y="140"/>
                  </a:lnTo>
                  <a:cubicBezTo>
                    <a:pt x="592" y="64"/>
                    <a:pt x="532" y="1"/>
                    <a:pt x="453"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3"/>
            <p:cNvSpPr/>
            <p:nvPr/>
          </p:nvSpPr>
          <p:spPr>
            <a:xfrm rot="1788972">
              <a:off x="5140795" y="3394683"/>
              <a:ext cx="104173" cy="286339"/>
            </a:xfrm>
            <a:custGeom>
              <a:rect b="b" l="l" r="r" t="t"/>
              <a:pathLst>
                <a:path extrusionOk="0" h="2177" w="792">
                  <a:moveTo>
                    <a:pt x="184" y="1"/>
                  </a:moveTo>
                  <a:cubicBezTo>
                    <a:pt x="83" y="1"/>
                    <a:pt x="1" y="83"/>
                    <a:pt x="1" y="187"/>
                  </a:cubicBezTo>
                  <a:lnTo>
                    <a:pt x="1" y="1990"/>
                  </a:lnTo>
                  <a:cubicBezTo>
                    <a:pt x="1" y="2094"/>
                    <a:pt x="83" y="2176"/>
                    <a:pt x="184" y="2176"/>
                  </a:cubicBezTo>
                  <a:lnTo>
                    <a:pt x="605" y="2176"/>
                  </a:lnTo>
                  <a:cubicBezTo>
                    <a:pt x="709" y="2176"/>
                    <a:pt x="791" y="2094"/>
                    <a:pt x="791" y="1990"/>
                  </a:cubicBezTo>
                  <a:lnTo>
                    <a:pt x="791" y="187"/>
                  </a:lnTo>
                  <a:cubicBezTo>
                    <a:pt x="791" y="83"/>
                    <a:pt x="709" y="1"/>
                    <a:pt x="605"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3"/>
            <p:cNvSpPr/>
            <p:nvPr/>
          </p:nvSpPr>
          <p:spPr>
            <a:xfrm rot="1788972">
              <a:off x="5235565" y="3430985"/>
              <a:ext cx="39986" cy="88651"/>
            </a:xfrm>
            <a:custGeom>
              <a:rect b="b" l="l" r="r" t="t"/>
              <a:pathLst>
                <a:path extrusionOk="0" fill="none" h="674" w="304">
                  <a:moveTo>
                    <a:pt x="0" y="0"/>
                  </a:moveTo>
                  <a:lnTo>
                    <a:pt x="133" y="0"/>
                  </a:lnTo>
                  <a:cubicBezTo>
                    <a:pt x="228" y="0"/>
                    <a:pt x="304" y="76"/>
                    <a:pt x="304" y="171"/>
                  </a:cubicBezTo>
                  <a:lnTo>
                    <a:pt x="304" y="674"/>
                  </a:lnTo>
                </a:path>
              </a:pathLst>
            </a:custGeom>
            <a:noFill/>
            <a:ln cap="rnd" cmpd="sng" w="9525">
              <a:solidFill>
                <a:schemeClr val="lt1"/>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3"/>
            <p:cNvSpPr/>
            <p:nvPr/>
          </p:nvSpPr>
          <p:spPr>
            <a:xfrm rot="1788972">
              <a:off x="4932449" y="3488257"/>
              <a:ext cx="224261" cy="615952"/>
            </a:xfrm>
            <a:custGeom>
              <a:rect b="b" l="l" r="r" t="t"/>
              <a:pathLst>
                <a:path extrusionOk="0" h="4683" w="1705">
                  <a:moveTo>
                    <a:pt x="399" y="1"/>
                  </a:moveTo>
                  <a:cubicBezTo>
                    <a:pt x="177" y="1"/>
                    <a:pt x="0" y="178"/>
                    <a:pt x="0" y="399"/>
                  </a:cubicBezTo>
                  <a:lnTo>
                    <a:pt x="0" y="4284"/>
                  </a:lnTo>
                  <a:cubicBezTo>
                    <a:pt x="0" y="4503"/>
                    <a:pt x="177" y="4683"/>
                    <a:pt x="399" y="4683"/>
                  </a:cubicBezTo>
                  <a:lnTo>
                    <a:pt x="1306" y="4683"/>
                  </a:lnTo>
                  <a:cubicBezTo>
                    <a:pt x="1527" y="4683"/>
                    <a:pt x="1704" y="4503"/>
                    <a:pt x="1704" y="4284"/>
                  </a:cubicBezTo>
                  <a:lnTo>
                    <a:pt x="1704" y="399"/>
                  </a:lnTo>
                  <a:cubicBezTo>
                    <a:pt x="1704" y="178"/>
                    <a:pt x="1527" y="1"/>
                    <a:pt x="1306" y="1"/>
                  </a:cubicBezTo>
                  <a:close/>
                </a:path>
              </a:pathLst>
            </a:cu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3"/>
            <p:cNvSpPr/>
            <p:nvPr/>
          </p:nvSpPr>
          <p:spPr>
            <a:xfrm rot="1788972">
              <a:off x="5022688" y="3537053"/>
              <a:ext cx="184670" cy="273318"/>
            </a:xfrm>
            <a:custGeom>
              <a:rect b="b" l="l" r="r" t="t"/>
              <a:pathLst>
                <a:path extrusionOk="0" h="2078" w="1404">
                  <a:moveTo>
                    <a:pt x="329" y="0"/>
                  </a:moveTo>
                  <a:cubicBezTo>
                    <a:pt x="146" y="0"/>
                    <a:pt x="0" y="146"/>
                    <a:pt x="0" y="329"/>
                  </a:cubicBezTo>
                  <a:lnTo>
                    <a:pt x="0" y="2077"/>
                  </a:lnTo>
                  <a:lnTo>
                    <a:pt x="1404" y="2077"/>
                  </a:lnTo>
                  <a:lnTo>
                    <a:pt x="1404" y="329"/>
                  </a:lnTo>
                  <a:cubicBezTo>
                    <a:pt x="1404" y="146"/>
                    <a:pt x="1255" y="0"/>
                    <a:pt x="1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3"/>
            <p:cNvSpPr/>
            <p:nvPr/>
          </p:nvSpPr>
          <p:spPr>
            <a:xfrm rot="1788972">
              <a:off x="4704859" y="4214764"/>
              <a:ext cx="183092" cy="34592"/>
            </a:xfrm>
            <a:custGeom>
              <a:rect b="b" l="l" r="r" t="t"/>
              <a:pathLst>
                <a:path extrusionOk="0" h="263" w="1392">
                  <a:moveTo>
                    <a:pt x="89" y="0"/>
                  </a:moveTo>
                  <a:cubicBezTo>
                    <a:pt x="39" y="0"/>
                    <a:pt x="1" y="41"/>
                    <a:pt x="1" y="89"/>
                  </a:cubicBezTo>
                  <a:lnTo>
                    <a:pt x="1" y="174"/>
                  </a:lnTo>
                  <a:cubicBezTo>
                    <a:pt x="1" y="222"/>
                    <a:pt x="39" y="263"/>
                    <a:pt x="89" y="263"/>
                  </a:cubicBezTo>
                  <a:lnTo>
                    <a:pt x="1303" y="263"/>
                  </a:lnTo>
                  <a:cubicBezTo>
                    <a:pt x="1351" y="263"/>
                    <a:pt x="1392" y="222"/>
                    <a:pt x="1392" y="174"/>
                  </a:cubicBezTo>
                  <a:lnTo>
                    <a:pt x="1392" y="89"/>
                  </a:lnTo>
                  <a:cubicBezTo>
                    <a:pt x="1392" y="41"/>
                    <a:pt x="1351" y="0"/>
                    <a:pt x="1303"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3"/>
            <p:cNvSpPr/>
            <p:nvPr/>
          </p:nvSpPr>
          <p:spPr>
            <a:xfrm rot="1788972">
              <a:off x="4909134" y="3769891"/>
              <a:ext cx="25517" cy="485869"/>
            </a:xfrm>
            <a:custGeom>
              <a:rect b="b" l="l" r="r" t="t"/>
              <a:pathLst>
                <a:path extrusionOk="0" h="3694" w="194">
                  <a:moveTo>
                    <a:pt x="0" y="1"/>
                  </a:moveTo>
                  <a:lnTo>
                    <a:pt x="0" y="3693"/>
                  </a:lnTo>
                  <a:lnTo>
                    <a:pt x="193" y="3693"/>
                  </a:lnTo>
                  <a:lnTo>
                    <a:pt x="193" y="1"/>
                  </a:ln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3"/>
            <p:cNvSpPr/>
            <p:nvPr/>
          </p:nvSpPr>
          <p:spPr>
            <a:xfrm rot="1788972">
              <a:off x="4989923" y="3787312"/>
              <a:ext cx="75368" cy="77076"/>
            </a:xfrm>
            <a:custGeom>
              <a:rect b="b" l="l" r="r" t="t"/>
              <a:pathLst>
                <a:path extrusionOk="0" h="586" w="573">
                  <a:moveTo>
                    <a:pt x="158" y="1"/>
                  </a:moveTo>
                  <a:cubicBezTo>
                    <a:pt x="73" y="1"/>
                    <a:pt x="0" y="73"/>
                    <a:pt x="0" y="162"/>
                  </a:cubicBezTo>
                  <a:lnTo>
                    <a:pt x="0" y="427"/>
                  </a:lnTo>
                  <a:cubicBezTo>
                    <a:pt x="0" y="516"/>
                    <a:pt x="73" y="585"/>
                    <a:pt x="158" y="585"/>
                  </a:cubicBezTo>
                  <a:lnTo>
                    <a:pt x="411" y="585"/>
                  </a:lnTo>
                  <a:cubicBezTo>
                    <a:pt x="500" y="585"/>
                    <a:pt x="572" y="516"/>
                    <a:pt x="572" y="427"/>
                  </a:cubicBezTo>
                  <a:lnTo>
                    <a:pt x="572" y="162"/>
                  </a:lnTo>
                  <a:cubicBezTo>
                    <a:pt x="572" y="73"/>
                    <a:pt x="500" y="1"/>
                    <a:pt x="411"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3"/>
            <p:cNvSpPr/>
            <p:nvPr/>
          </p:nvSpPr>
          <p:spPr>
            <a:xfrm rot="1788972">
              <a:off x="4950027" y="3790899"/>
              <a:ext cx="184670" cy="19203"/>
            </a:xfrm>
            <a:custGeom>
              <a:rect b="b" l="l" r="r" t="t"/>
              <a:pathLst>
                <a:path extrusionOk="0" h="146" w="1404">
                  <a:moveTo>
                    <a:pt x="0" y="0"/>
                  </a:moveTo>
                  <a:lnTo>
                    <a:pt x="0" y="146"/>
                  </a:lnTo>
                  <a:lnTo>
                    <a:pt x="1404" y="146"/>
                  </a:lnTo>
                  <a:lnTo>
                    <a:pt x="1404" y="0"/>
                  </a:ln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3"/>
            <p:cNvSpPr/>
            <p:nvPr/>
          </p:nvSpPr>
          <p:spPr>
            <a:xfrm rot="1788972">
              <a:off x="4759611" y="4012457"/>
              <a:ext cx="293710" cy="55374"/>
            </a:xfrm>
            <a:custGeom>
              <a:rect b="b" l="l" r="r" t="t"/>
              <a:pathLst>
                <a:path extrusionOk="0" h="421" w="2233">
                  <a:moveTo>
                    <a:pt x="140" y="0"/>
                  </a:moveTo>
                  <a:cubicBezTo>
                    <a:pt x="60" y="0"/>
                    <a:pt x="0" y="64"/>
                    <a:pt x="0" y="143"/>
                  </a:cubicBezTo>
                  <a:lnTo>
                    <a:pt x="0" y="279"/>
                  </a:lnTo>
                  <a:cubicBezTo>
                    <a:pt x="0" y="358"/>
                    <a:pt x="60" y="421"/>
                    <a:pt x="140" y="421"/>
                  </a:cubicBezTo>
                  <a:lnTo>
                    <a:pt x="2090" y="421"/>
                  </a:lnTo>
                  <a:cubicBezTo>
                    <a:pt x="2169" y="421"/>
                    <a:pt x="2232" y="358"/>
                    <a:pt x="2232" y="279"/>
                  </a:cubicBezTo>
                  <a:lnTo>
                    <a:pt x="2232" y="143"/>
                  </a:lnTo>
                  <a:cubicBezTo>
                    <a:pt x="2232" y="64"/>
                    <a:pt x="2169" y="0"/>
                    <a:pt x="2090" y="0"/>
                  </a:cubicBezTo>
                  <a:close/>
                </a:path>
              </a:pathLst>
            </a:cu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3"/>
            <p:cNvSpPr/>
            <p:nvPr/>
          </p:nvSpPr>
          <p:spPr>
            <a:xfrm rot="1788972">
              <a:off x="5154036" y="3622293"/>
              <a:ext cx="69975" cy="132"/>
            </a:xfrm>
            <a:custGeom>
              <a:rect b="b" l="l" r="r" t="t"/>
              <a:pathLst>
                <a:path extrusionOk="0" fill="none" h="1" w="532">
                  <a:moveTo>
                    <a:pt x="0" y="1"/>
                  </a:moveTo>
                  <a:lnTo>
                    <a:pt x="532" y="1"/>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3"/>
            <p:cNvSpPr/>
            <p:nvPr/>
          </p:nvSpPr>
          <p:spPr>
            <a:xfrm rot="1788972">
              <a:off x="5131669" y="3661322"/>
              <a:ext cx="69975" cy="132"/>
            </a:xfrm>
            <a:custGeom>
              <a:rect b="b" l="l" r="r" t="t"/>
              <a:pathLst>
                <a:path extrusionOk="0" fill="none" h="1" w="532">
                  <a:moveTo>
                    <a:pt x="0" y="0"/>
                  </a:moveTo>
                  <a:lnTo>
                    <a:pt x="532" y="0"/>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3"/>
            <p:cNvSpPr/>
            <p:nvPr/>
          </p:nvSpPr>
          <p:spPr>
            <a:xfrm rot="1788972">
              <a:off x="5109564" y="3699894"/>
              <a:ext cx="69975" cy="132"/>
            </a:xfrm>
            <a:custGeom>
              <a:rect b="b" l="l" r="r" t="t"/>
              <a:pathLst>
                <a:path extrusionOk="0" fill="none" h="1" w="532">
                  <a:moveTo>
                    <a:pt x="0" y="0"/>
                  </a:moveTo>
                  <a:lnTo>
                    <a:pt x="532" y="0"/>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3"/>
            <p:cNvSpPr/>
            <p:nvPr/>
          </p:nvSpPr>
          <p:spPr>
            <a:xfrm rot="1788972">
              <a:off x="5087262" y="3738809"/>
              <a:ext cx="69975" cy="132"/>
            </a:xfrm>
            <a:custGeom>
              <a:rect b="b" l="l" r="r" t="t"/>
              <a:pathLst>
                <a:path extrusionOk="0" fill="none" h="1" w="532">
                  <a:moveTo>
                    <a:pt x="0" y="1"/>
                  </a:moveTo>
                  <a:lnTo>
                    <a:pt x="532" y="1"/>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3"/>
            <p:cNvSpPr/>
            <p:nvPr/>
          </p:nvSpPr>
          <p:spPr>
            <a:xfrm rot="1788972">
              <a:off x="5064896" y="3777838"/>
              <a:ext cx="69975" cy="132"/>
            </a:xfrm>
            <a:custGeom>
              <a:rect b="b" l="l" r="r" t="t"/>
              <a:pathLst>
                <a:path extrusionOk="0" fill="none" h="1" w="532">
                  <a:moveTo>
                    <a:pt x="0" y="0"/>
                  </a:moveTo>
                  <a:lnTo>
                    <a:pt x="532" y="0"/>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3"/>
            <p:cNvSpPr/>
            <p:nvPr/>
          </p:nvSpPr>
          <p:spPr>
            <a:xfrm rot="1788972">
              <a:off x="5042790" y="3816410"/>
              <a:ext cx="69975" cy="132"/>
            </a:xfrm>
            <a:custGeom>
              <a:rect b="b" l="l" r="r" t="t"/>
              <a:pathLst>
                <a:path extrusionOk="0" fill="none" h="1" w="532">
                  <a:moveTo>
                    <a:pt x="0" y="1"/>
                  </a:moveTo>
                  <a:lnTo>
                    <a:pt x="532" y="1"/>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3"/>
            <p:cNvSpPr/>
            <p:nvPr/>
          </p:nvSpPr>
          <p:spPr>
            <a:xfrm rot="1788972">
              <a:off x="5020423" y="3855439"/>
              <a:ext cx="69975" cy="132"/>
            </a:xfrm>
            <a:custGeom>
              <a:rect b="b" l="l" r="r" t="t"/>
              <a:pathLst>
                <a:path extrusionOk="0" fill="none" h="1" w="532">
                  <a:moveTo>
                    <a:pt x="0" y="0"/>
                  </a:moveTo>
                  <a:lnTo>
                    <a:pt x="532" y="0"/>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3"/>
            <p:cNvSpPr/>
            <p:nvPr/>
          </p:nvSpPr>
          <p:spPr>
            <a:xfrm rot="1788972">
              <a:off x="4998318" y="3894011"/>
              <a:ext cx="69975" cy="132"/>
            </a:xfrm>
            <a:custGeom>
              <a:rect b="b" l="l" r="r" t="t"/>
              <a:pathLst>
                <a:path extrusionOk="0" fill="none" h="1" w="532">
                  <a:moveTo>
                    <a:pt x="0" y="0"/>
                  </a:moveTo>
                  <a:lnTo>
                    <a:pt x="532" y="0"/>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3"/>
            <p:cNvSpPr/>
            <p:nvPr/>
          </p:nvSpPr>
          <p:spPr>
            <a:xfrm rot="1788972">
              <a:off x="4976016" y="3932926"/>
              <a:ext cx="69975" cy="132"/>
            </a:xfrm>
            <a:custGeom>
              <a:rect b="b" l="l" r="r" t="t"/>
              <a:pathLst>
                <a:path extrusionOk="0" fill="none" h="1" w="532">
                  <a:moveTo>
                    <a:pt x="0" y="1"/>
                  </a:moveTo>
                  <a:lnTo>
                    <a:pt x="532" y="1"/>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3"/>
            <p:cNvSpPr/>
            <p:nvPr/>
          </p:nvSpPr>
          <p:spPr>
            <a:xfrm rot="1788972">
              <a:off x="4953846" y="3971612"/>
              <a:ext cx="69975" cy="132"/>
            </a:xfrm>
            <a:custGeom>
              <a:rect b="b" l="l" r="r" t="t"/>
              <a:pathLst>
                <a:path extrusionOk="0" fill="none" h="1" w="532">
                  <a:moveTo>
                    <a:pt x="0" y="0"/>
                  </a:moveTo>
                  <a:lnTo>
                    <a:pt x="532" y="0"/>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3"/>
            <p:cNvSpPr/>
            <p:nvPr/>
          </p:nvSpPr>
          <p:spPr>
            <a:xfrm rot="1788972">
              <a:off x="4931544" y="4010527"/>
              <a:ext cx="69975" cy="132"/>
            </a:xfrm>
            <a:custGeom>
              <a:rect b="b" l="l" r="r" t="t"/>
              <a:pathLst>
                <a:path extrusionOk="0" fill="none" h="1" w="532">
                  <a:moveTo>
                    <a:pt x="0" y="1"/>
                  </a:moveTo>
                  <a:lnTo>
                    <a:pt x="532" y="1"/>
                  </a:lnTo>
                </a:path>
              </a:pathLst>
            </a:custGeom>
            <a:noFill/>
            <a:ln cap="rnd" cmpd="sng" w="9525">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3"/>
            <p:cNvSpPr/>
            <p:nvPr/>
          </p:nvSpPr>
          <p:spPr>
            <a:xfrm rot="1788972">
              <a:off x="4813964" y="4014821"/>
              <a:ext cx="206373" cy="132"/>
            </a:xfrm>
            <a:custGeom>
              <a:rect b="b" l="l" r="r" t="t"/>
              <a:pathLst>
                <a:path extrusionOk="0" fill="none" h="1" w="1569">
                  <a:moveTo>
                    <a:pt x="0" y="1"/>
                  </a:moveTo>
                  <a:lnTo>
                    <a:pt x="1568" y="1"/>
                  </a:lnTo>
                </a:path>
              </a:pathLst>
            </a:custGeom>
            <a:noFill/>
            <a:ln cap="rnd" cmpd="sng" w="1100">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3"/>
            <p:cNvSpPr/>
            <p:nvPr/>
          </p:nvSpPr>
          <p:spPr>
            <a:xfrm rot="1788972">
              <a:off x="5151935" y="3529262"/>
              <a:ext cx="90757" cy="132"/>
            </a:xfrm>
            <a:custGeom>
              <a:rect b="b" l="l" r="r" t="t"/>
              <a:pathLst>
                <a:path extrusionOk="0" fill="none" h="1" w="690">
                  <a:moveTo>
                    <a:pt x="0" y="1"/>
                  </a:moveTo>
                  <a:lnTo>
                    <a:pt x="689" y="1"/>
                  </a:lnTo>
                </a:path>
              </a:pathLst>
            </a:custGeom>
            <a:noFill/>
            <a:ln cap="rnd" cmpd="sng" w="1100">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3"/>
            <p:cNvSpPr/>
            <p:nvPr/>
          </p:nvSpPr>
          <p:spPr>
            <a:xfrm rot="1788972">
              <a:off x="5242293" y="3415263"/>
              <a:ext cx="49193" cy="132"/>
            </a:xfrm>
            <a:custGeom>
              <a:rect b="b" l="l" r="r" t="t"/>
              <a:pathLst>
                <a:path extrusionOk="0" fill="none" h="1" w="374">
                  <a:moveTo>
                    <a:pt x="1" y="1"/>
                  </a:moveTo>
                  <a:lnTo>
                    <a:pt x="374" y="1"/>
                  </a:lnTo>
                </a:path>
              </a:pathLst>
            </a:custGeom>
            <a:noFill/>
            <a:ln cap="rnd" cmpd="sng" w="1100">
              <a:solidFill>
                <a:srgbClr val="374083"/>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3"/>
            <p:cNvSpPr/>
            <p:nvPr/>
          </p:nvSpPr>
          <p:spPr>
            <a:xfrm rot="1788972">
              <a:off x="4959135" y="3703024"/>
              <a:ext cx="132" cy="114036"/>
            </a:xfrm>
            <a:custGeom>
              <a:rect b="b" l="l" r="r" t="t"/>
              <a:pathLst>
                <a:path extrusionOk="0" fill="none" h="867" w="1">
                  <a:moveTo>
                    <a:pt x="0" y="867"/>
                  </a:moveTo>
                  <a:lnTo>
                    <a:pt x="0" y="0"/>
                  </a:lnTo>
                </a:path>
              </a:pathLst>
            </a:custGeom>
            <a:noFill/>
            <a:ln cap="rnd" cmpd="sng" w="1025">
              <a:solidFill>
                <a:srgbClr val="FFFFFF"/>
              </a:solidFill>
              <a:prstDash val="solid"/>
              <a:miter lim="31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44"/>
          <p:cNvSpPr/>
          <p:nvPr/>
        </p:nvSpPr>
        <p:spPr>
          <a:xfrm rot="5400000">
            <a:off x="624858" y="270770"/>
            <a:ext cx="3843616" cy="4331722"/>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4"/>
          <p:cNvSpPr txBox="1"/>
          <p:nvPr>
            <p:ph idx="1" type="body"/>
          </p:nvPr>
        </p:nvSpPr>
        <p:spPr>
          <a:xfrm>
            <a:off x="5157025" y="2273300"/>
            <a:ext cx="3322500" cy="19017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2400">
                <a:solidFill>
                  <a:srgbClr val="000000"/>
                </a:solidFill>
              </a:rPr>
              <a:t>Bias in model</a:t>
            </a:r>
            <a:endParaRPr sz="2400">
              <a:solidFill>
                <a:srgbClr val="000000"/>
              </a:solidFill>
            </a:endParaRPr>
          </a:p>
          <a:p>
            <a:pPr indent="0" lvl="0" marL="457200" rtl="0" algn="ctr">
              <a:spcBef>
                <a:spcPts val="1600"/>
              </a:spcBef>
              <a:spcAft>
                <a:spcPts val="1600"/>
              </a:spcAft>
              <a:buNone/>
            </a:pPr>
            <a:r>
              <a:rPr lang="en" sz="2400">
                <a:solidFill>
                  <a:srgbClr val="000000"/>
                </a:solidFill>
              </a:rPr>
              <a:t>Sensitive Data </a:t>
            </a:r>
            <a:endParaRPr sz="2400">
              <a:solidFill>
                <a:srgbClr val="000000"/>
              </a:solidFill>
            </a:endParaRPr>
          </a:p>
        </p:txBody>
      </p:sp>
      <p:sp>
        <p:nvSpPr>
          <p:cNvPr id="1187" name="Google Shape;1187;p44"/>
          <p:cNvSpPr txBox="1"/>
          <p:nvPr>
            <p:ph type="title"/>
          </p:nvPr>
        </p:nvSpPr>
        <p:spPr>
          <a:xfrm>
            <a:off x="5526750" y="1225300"/>
            <a:ext cx="3784500" cy="1016400"/>
          </a:xfrm>
          <a:prstGeom prst="rect">
            <a:avLst/>
          </a:prstGeom>
        </p:spPr>
        <p:txBody>
          <a:bodyPr anchorCtr="0" anchor="ctr" bIns="0" lIns="0" spcFirstLastPara="1" rIns="91425" wrap="square" tIns="0">
            <a:noAutofit/>
          </a:bodyPr>
          <a:lstStyle/>
          <a:p>
            <a:pPr indent="0" lvl="0" marL="0" rtl="0" algn="l">
              <a:spcBef>
                <a:spcPts val="0"/>
              </a:spcBef>
              <a:spcAft>
                <a:spcPts val="0"/>
              </a:spcAft>
              <a:buNone/>
            </a:pPr>
            <a:r>
              <a:rPr lang="en" sz="4400">
                <a:solidFill>
                  <a:srgbClr val="000000"/>
                </a:solidFill>
              </a:rPr>
              <a:t>Ethical Concerns</a:t>
            </a:r>
            <a:endParaRPr sz="4400">
              <a:solidFill>
                <a:srgbClr val="000000"/>
              </a:solidFill>
            </a:endParaRPr>
          </a:p>
        </p:txBody>
      </p:sp>
      <p:cxnSp>
        <p:nvCxnSpPr>
          <p:cNvPr id="1188" name="Google Shape;1188;p44"/>
          <p:cNvCxnSpPr/>
          <p:nvPr/>
        </p:nvCxnSpPr>
        <p:spPr>
          <a:xfrm rot="10800000">
            <a:off x="6422550" y="2257500"/>
            <a:ext cx="1992900" cy="0"/>
          </a:xfrm>
          <a:prstGeom prst="straightConnector1">
            <a:avLst/>
          </a:prstGeom>
          <a:noFill/>
          <a:ln cap="flat" cmpd="sng" w="19050">
            <a:solidFill>
              <a:schemeClr val="dk1"/>
            </a:solidFill>
            <a:prstDash val="solid"/>
            <a:round/>
            <a:headEnd len="med" w="med" type="none"/>
            <a:tailEnd len="med" w="med" type="none"/>
          </a:ln>
        </p:spPr>
      </p:cxnSp>
      <p:cxnSp>
        <p:nvCxnSpPr>
          <p:cNvPr id="1189" name="Google Shape;1189;p44"/>
          <p:cNvCxnSpPr/>
          <p:nvPr/>
        </p:nvCxnSpPr>
        <p:spPr>
          <a:xfrm rot="10800000">
            <a:off x="5746900" y="2257500"/>
            <a:ext cx="531000" cy="0"/>
          </a:xfrm>
          <a:prstGeom prst="straightConnector1">
            <a:avLst/>
          </a:prstGeom>
          <a:noFill/>
          <a:ln cap="flat" cmpd="sng" w="19050">
            <a:solidFill>
              <a:schemeClr val="dk1"/>
            </a:solidFill>
            <a:prstDash val="solid"/>
            <a:round/>
            <a:headEnd len="med" w="med" type="none"/>
            <a:tailEnd len="med" w="med" type="none"/>
          </a:ln>
        </p:spPr>
      </p:cxnSp>
      <p:grpSp>
        <p:nvGrpSpPr>
          <p:cNvPr id="1190" name="Google Shape;1190;p44"/>
          <p:cNvGrpSpPr/>
          <p:nvPr/>
        </p:nvGrpSpPr>
        <p:grpSpPr>
          <a:xfrm>
            <a:off x="895500" y="940625"/>
            <a:ext cx="3919002" cy="3262252"/>
            <a:chOff x="4360763" y="1126500"/>
            <a:chExt cx="3919002" cy="3262252"/>
          </a:xfrm>
        </p:grpSpPr>
        <p:sp>
          <p:nvSpPr>
            <p:cNvPr id="1191" name="Google Shape;1191;p44"/>
            <p:cNvSpPr/>
            <p:nvPr/>
          </p:nvSpPr>
          <p:spPr>
            <a:xfrm>
              <a:off x="5826750" y="3783500"/>
              <a:ext cx="987044" cy="508348"/>
            </a:xfrm>
            <a:custGeom>
              <a:rect b="b" l="l" r="r" t="t"/>
              <a:pathLst>
                <a:path extrusionOk="0" h="16183" w="36923">
                  <a:moveTo>
                    <a:pt x="3953" y="1"/>
                  </a:moveTo>
                  <a:lnTo>
                    <a:pt x="0" y="16182"/>
                  </a:lnTo>
                  <a:lnTo>
                    <a:pt x="36923" y="16182"/>
                  </a:lnTo>
                  <a:lnTo>
                    <a:pt x="34946" y="8086"/>
                  </a:lnTo>
                  <a:lnTo>
                    <a:pt x="32958" y="1"/>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92" name="Google Shape;1192;p44"/>
            <p:cNvSpPr/>
            <p:nvPr/>
          </p:nvSpPr>
          <p:spPr>
            <a:xfrm>
              <a:off x="5608665" y="4291845"/>
              <a:ext cx="1423206" cy="96908"/>
            </a:xfrm>
            <a:custGeom>
              <a:rect b="b" l="l" r="r" t="t"/>
              <a:pathLst>
                <a:path extrusionOk="0" h="3085" w="45307">
                  <a:moveTo>
                    <a:pt x="1715" y="0"/>
                  </a:moveTo>
                  <a:lnTo>
                    <a:pt x="1334" y="96"/>
                  </a:lnTo>
                  <a:lnTo>
                    <a:pt x="989" y="262"/>
                  </a:lnTo>
                  <a:lnTo>
                    <a:pt x="691" y="500"/>
                  </a:lnTo>
                  <a:lnTo>
                    <a:pt x="430" y="810"/>
                  </a:lnTo>
                  <a:lnTo>
                    <a:pt x="227" y="1167"/>
                  </a:lnTo>
                  <a:lnTo>
                    <a:pt x="84" y="1560"/>
                  </a:lnTo>
                  <a:lnTo>
                    <a:pt x="1" y="2001"/>
                  </a:lnTo>
                  <a:lnTo>
                    <a:pt x="1" y="2227"/>
                  </a:lnTo>
                  <a:lnTo>
                    <a:pt x="1" y="3084"/>
                  </a:lnTo>
                  <a:lnTo>
                    <a:pt x="45306" y="3084"/>
                  </a:lnTo>
                  <a:lnTo>
                    <a:pt x="45306" y="2239"/>
                  </a:lnTo>
                  <a:lnTo>
                    <a:pt x="45294" y="2001"/>
                  </a:lnTo>
                  <a:lnTo>
                    <a:pt x="45223" y="1572"/>
                  </a:lnTo>
                  <a:lnTo>
                    <a:pt x="45068" y="1167"/>
                  </a:lnTo>
                  <a:lnTo>
                    <a:pt x="44865" y="810"/>
                  </a:lnTo>
                  <a:lnTo>
                    <a:pt x="44604" y="500"/>
                  </a:lnTo>
                  <a:lnTo>
                    <a:pt x="44306" y="262"/>
                  </a:lnTo>
                  <a:lnTo>
                    <a:pt x="43961" y="96"/>
                  </a:lnTo>
                  <a:lnTo>
                    <a:pt x="4359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93" name="Google Shape;1193;p44"/>
            <p:cNvSpPr/>
            <p:nvPr/>
          </p:nvSpPr>
          <p:spPr>
            <a:xfrm>
              <a:off x="4360763" y="3594675"/>
              <a:ext cx="3918992" cy="329633"/>
            </a:xfrm>
            <a:custGeom>
              <a:rect b="b" l="l" r="r" t="t"/>
              <a:pathLst>
                <a:path extrusionOk="0" h="12026" w="124759">
                  <a:moveTo>
                    <a:pt x="0" y="0"/>
                  </a:moveTo>
                  <a:lnTo>
                    <a:pt x="0" y="8918"/>
                  </a:lnTo>
                  <a:lnTo>
                    <a:pt x="12" y="9240"/>
                  </a:lnTo>
                  <a:lnTo>
                    <a:pt x="131" y="9847"/>
                  </a:lnTo>
                  <a:lnTo>
                    <a:pt x="369" y="10407"/>
                  </a:lnTo>
                  <a:lnTo>
                    <a:pt x="703" y="10895"/>
                  </a:lnTo>
                  <a:lnTo>
                    <a:pt x="1119" y="11324"/>
                  </a:lnTo>
                  <a:lnTo>
                    <a:pt x="1619" y="11657"/>
                  </a:lnTo>
                  <a:lnTo>
                    <a:pt x="2179" y="11895"/>
                  </a:lnTo>
                  <a:lnTo>
                    <a:pt x="2786" y="12014"/>
                  </a:lnTo>
                  <a:lnTo>
                    <a:pt x="3108" y="12026"/>
                  </a:lnTo>
                  <a:lnTo>
                    <a:pt x="121651" y="12026"/>
                  </a:lnTo>
                  <a:lnTo>
                    <a:pt x="121973" y="12014"/>
                  </a:lnTo>
                  <a:lnTo>
                    <a:pt x="122580" y="11895"/>
                  </a:lnTo>
                  <a:lnTo>
                    <a:pt x="123140" y="11657"/>
                  </a:lnTo>
                  <a:lnTo>
                    <a:pt x="123628" y="11324"/>
                  </a:lnTo>
                  <a:lnTo>
                    <a:pt x="124056" y="10895"/>
                  </a:lnTo>
                  <a:lnTo>
                    <a:pt x="124390" y="10407"/>
                  </a:lnTo>
                  <a:lnTo>
                    <a:pt x="124628" y="9847"/>
                  </a:lnTo>
                  <a:lnTo>
                    <a:pt x="124747" y="9240"/>
                  </a:lnTo>
                  <a:lnTo>
                    <a:pt x="124759" y="8918"/>
                  </a:lnTo>
                  <a:lnTo>
                    <a:pt x="124759" y="12"/>
                  </a:lnTo>
                  <a:lnTo>
                    <a:pt x="0" y="0"/>
                  </a:lnTo>
                  <a:close/>
                </a:path>
              </a:pathLst>
            </a:custGeom>
            <a:solidFill>
              <a:schemeClr val="accent1"/>
            </a:solidFill>
            <a:ln cap="flat" cmpd="sng" w="19050">
              <a:solidFill>
                <a:schemeClr val="dk1"/>
              </a:solidFill>
              <a:prstDash val="solid"/>
              <a:miter lim="119067"/>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94" name="Google Shape;1194;p44"/>
            <p:cNvSpPr/>
            <p:nvPr/>
          </p:nvSpPr>
          <p:spPr>
            <a:xfrm>
              <a:off x="4365233" y="1130992"/>
              <a:ext cx="3910071" cy="2459222"/>
            </a:xfrm>
            <a:custGeom>
              <a:rect b="b" l="l" r="r" t="t"/>
              <a:pathLst>
                <a:path extrusionOk="0" h="78288" w="124475">
                  <a:moveTo>
                    <a:pt x="2966" y="1"/>
                  </a:moveTo>
                  <a:lnTo>
                    <a:pt x="2656" y="12"/>
                  </a:lnTo>
                  <a:lnTo>
                    <a:pt x="2085" y="132"/>
                  </a:lnTo>
                  <a:lnTo>
                    <a:pt x="1549" y="358"/>
                  </a:lnTo>
                  <a:lnTo>
                    <a:pt x="1073" y="679"/>
                  </a:lnTo>
                  <a:lnTo>
                    <a:pt x="680" y="1084"/>
                  </a:lnTo>
                  <a:lnTo>
                    <a:pt x="358" y="1548"/>
                  </a:lnTo>
                  <a:lnTo>
                    <a:pt x="132" y="2084"/>
                  </a:lnTo>
                  <a:lnTo>
                    <a:pt x="13" y="2656"/>
                  </a:lnTo>
                  <a:lnTo>
                    <a:pt x="1" y="2965"/>
                  </a:lnTo>
                  <a:lnTo>
                    <a:pt x="1" y="78287"/>
                  </a:lnTo>
                  <a:lnTo>
                    <a:pt x="124474" y="78287"/>
                  </a:lnTo>
                  <a:lnTo>
                    <a:pt x="124474" y="2965"/>
                  </a:lnTo>
                  <a:lnTo>
                    <a:pt x="124462" y="2656"/>
                  </a:lnTo>
                  <a:lnTo>
                    <a:pt x="124343" y="2084"/>
                  </a:lnTo>
                  <a:lnTo>
                    <a:pt x="124117" y="1548"/>
                  </a:lnTo>
                  <a:lnTo>
                    <a:pt x="123795" y="1072"/>
                  </a:lnTo>
                  <a:lnTo>
                    <a:pt x="123391" y="679"/>
                  </a:lnTo>
                  <a:lnTo>
                    <a:pt x="122926" y="358"/>
                  </a:lnTo>
                  <a:lnTo>
                    <a:pt x="122390" y="132"/>
                  </a:lnTo>
                  <a:lnTo>
                    <a:pt x="121819" y="12"/>
                  </a:lnTo>
                  <a:lnTo>
                    <a:pt x="121509" y="1"/>
                  </a:lnTo>
                  <a:close/>
                </a:path>
              </a:pathLst>
            </a:custGeom>
            <a:solidFill>
              <a:srgbClr val="FFFFFF"/>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95" name="Google Shape;1195;p44"/>
            <p:cNvSpPr/>
            <p:nvPr/>
          </p:nvSpPr>
          <p:spPr>
            <a:xfrm>
              <a:off x="4370102" y="1135861"/>
              <a:ext cx="3900333" cy="2449484"/>
            </a:xfrm>
            <a:custGeom>
              <a:rect b="b" l="l" r="r" t="t"/>
              <a:pathLst>
                <a:path extrusionOk="0" fill="none" h="77978" w="124165">
                  <a:moveTo>
                    <a:pt x="121366" y="0"/>
                  </a:moveTo>
                  <a:lnTo>
                    <a:pt x="121652" y="12"/>
                  </a:lnTo>
                  <a:lnTo>
                    <a:pt x="122200" y="119"/>
                  </a:lnTo>
                  <a:lnTo>
                    <a:pt x="122700" y="334"/>
                  </a:lnTo>
                  <a:lnTo>
                    <a:pt x="123152" y="631"/>
                  </a:lnTo>
                  <a:lnTo>
                    <a:pt x="123533" y="1012"/>
                  </a:lnTo>
                  <a:lnTo>
                    <a:pt x="123831" y="1465"/>
                  </a:lnTo>
                  <a:lnTo>
                    <a:pt x="124045" y="1965"/>
                  </a:lnTo>
                  <a:lnTo>
                    <a:pt x="124164" y="2513"/>
                  </a:lnTo>
                  <a:lnTo>
                    <a:pt x="124164" y="2810"/>
                  </a:lnTo>
                  <a:lnTo>
                    <a:pt x="124164" y="77978"/>
                  </a:lnTo>
                  <a:lnTo>
                    <a:pt x="1" y="77978"/>
                  </a:lnTo>
                  <a:lnTo>
                    <a:pt x="1" y="2810"/>
                  </a:lnTo>
                  <a:lnTo>
                    <a:pt x="13" y="2513"/>
                  </a:lnTo>
                  <a:lnTo>
                    <a:pt x="120" y="1965"/>
                  </a:lnTo>
                  <a:lnTo>
                    <a:pt x="334" y="1465"/>
                  </a:lnTo>
                  <a:lnTo>
                    <a:pt x="632" y="1012"/>
                  </a:lnTo>
                  <a:lnTo>
                    <a:pt x="1013" y="631"/>
                  </a:lnTo>
                  <a:lnTo>
                    <a:pt x="1465" y="334"/>
                  </a:lnTo>
                  <a:lnTo>
                    <a:pt x="1965" y="119"/>
                  </a:lnTo>
                  <a:lnTo>
                    <a:pt x="2513" y="12"/>
                  </a:lnTo>
                  <a:lnTo>
                    <a:pt x="2811" y="0"/>
                  </a:lnTo>
                  <a:lnTo>
                    <a:pt x="121354" y="0"/>
                  </a:lnTo>
                </a:path>
              </a:pathLst>
            </a:custGeom>
            <a:solidFill>
              <a:srgbClr val="FFFFFF"/>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96" name="Google Shape;1196;p44"/>
            <p:cNvSpPr/>
            <p:nvPr/>
          </p:nvSpPr>
          <p:spPr>
            <a:xfrm>
              <a:off x="4360772" y="1126500"/>
              <a:ext cx="3918992" cy="2468206"/>
            </a:xfrm>
            <a:custGeom>
              <a:rect b="b" l="l" r="r" t="t"/>
              <a:pathLst>
                <a:path extrusionOk="0" h="78574" w="124759">
                  <a:moveTo>
                    <a:pt x="3108" y="1"/>
                  </a:moveTo>
                  <a:lnTo>
                    <a:pt x="2786" y="13"/>
                  </a:lnTo>
                  <a:lnTo>
                    <a:pt x="2179" y="132"/>
                  </a:lnTo>
                  <a:lnTo>
                    <a:pt x="1619" y="370"/>
                  </a:lnTo>
                  <a:lnTo>
                    <a:pt x="1119" y="703"/>
                  </a:lnTo>
                  <a:lnTo>
                    <a:pt x="703" y="1120"/>
                  </a:lnTo>
                  <a:lnTo>
                    <a:pt x="369" y="1620"/>
                  </a:lnTo>
                  <a:lnTo>
                    <a:pt x="131" y="2180"/>
                  </a:lnTo>
                  <a:lnTo>
                    <a:pt x="0" y="2787"/>
                  </a:lnTo>
                  <a:lnTo>
                    <a:pt x="0" y="3108"/>
                  </a:lnTo>
                  <a:lnTo>
                    <a:pt x="0" y="78573"/>
                  </a:lnTo>
                  <a:lnTo>
                    <a:pt x="124759" y="78573"/>
                  </a:lnTo>
                  <a:lnTo>
                    <a:pt x="124759" y="3108"/>
                  </a:lnTo>
                  <a:lnTo>
                    <a:pt x="124747" y="2787"/>
                  </a:lnTo>
                  <a:lnTo>
                    <a:pt x="124628" y="2180"/>
                  </a:lnTo>
                  <a:lnTo>
                    <a:pt x="124390" y="1620"/>
                  </a:lnTo>
                  <a:lnTo>
                    <a:pt x="124056" y="1120"/>
                  </a:lnTo>
                  <a:lnTo>
                    <a:pt x="123628" y="703"/>
                  </a:lnTo>
                  <a:lnTo>
                    <a:pt x="123140" y="370"/>
                  </a:lnTo>
                  <a:lnTo>
                    <a:pt x="122580" y="132"/>
                  </a:lnTo>
                  <a:lnTo>
                    <a:pt x="121973" y="13"/>
                  </a:lnTo>
                  <a:lnTo>
                    <a:pt x="121651" y="1"/>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97" name="Google Shape;1197;p44"/>
            <p:cNvSpPr/>
            <p:nvPr/>
          </p:nvSpPr>
          <p:spPr>
            <a:xfrm>
              <a:off x="4521215" y="1279102"/>
              <a:ext cx="3598082" cy="2154018"/>
            </a:xfrm>
            <a:custGeom>
              <a:rect b="b" l="l" r="r" t="t"/>
              <a:pathLst>
                <a:path extrusionOk="0" h="68572" w="114543">
                  <a:moveTo>
                    <a:pt x="0" y="1"/>
                  </a:moveTo>
                  <a:lnTo>
                    <a:pt x="0" y="68571"/>
                  </a:lnTo>
                  <a:lnTo>
                    <a:pt x="114543" y="68571"/>
                  </a:lnTo>
                  <a:lnTo>
                    <a:pt x="114543"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198" name="Google Shape;1198;p44"/>
            <p:cNvPicPr preferRelativeResize="0"/>
            <p:nvPr/>
          </p:nvPicPr>
          <p:blipFill rotWithShape="1">
            <a:blip r:embed="rId3">
              <a:alphaModFix/>
            </a:blip>
            <a:srcRect b="665" l="592" r="592" t="0"/>
            <a:stretch/>
          </p:blipFill>
          <p:spPr>
            <a:xfrm>
              <a:off x="4506125" y="1279100"/>
              <a:ext cx="3628274" cy="2139651"/>
            </a:xfrm>
            <a:prstGeom prst="rect">
              <a:avLst/>
            </a:prstGeom>
            <a:noFill/>
            <a:ln>
              <a:noFill/>
            </a:ln>
          </p:spPr>
        </p:pic>
      </p:grpSp>
      <p:pic>
        <p:nvPicPr>
          <p:cNvPr id="1199" name="Google Shape;1199;p44"/>
          <p:cNvPicPr preferRelativeResize="0"/>
          <p:nvPr/>
        </p:nvPicPr>
        <p:blipFill>
          <a:blip r:embed="rId4">
            <a:alphaModFix/>
          </a:blip>
          <a:stretch>
            <a:fillRect/>
          </a:stretch>
        </p:blipFill>
        <p:spPr>
          <a:xfrm>
            <a:off x="969396" y="1098325"/>
            <a:ext cx="3771215" cy="218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27"/>
          <p:cNvSpPr/>
          <p:nvPr/>
        </p:nvSpPr>
        <p:spPr>
          <a:xfrm rot="6634694">
            <a:off x="6571297" y="1335074"/>
            <a:ext cx="1408182" cy="1586988"/>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rot="5400000">
            <a:off x="3870596" y="1410287"/>
            <a:ext cx="1404925" cy="1588961"/>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rot="5400000">
            <a:off x="1167261" y="1411272"/>
            <a:ext cx="1408178" cy="1586991"/>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rgbClr val="5D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txBox="1"/>
          <p:nvPr>
            <p:ph idx="6" type="title"/>
          </p:nvPr>
        </p:nvSpPr>
        <p:spPr>
          <a:xfrm>
            <a:off x="720000" y="539500"/>
            <a:ext cx="77040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000000"/>
                </a:solidFill>
              </a:rPr>
              <a:t>Why Cervical Cancer?</a:t>
            </a:r>
            <a:endParaRPr sz="4400">
              <a:solidFill>
                <a:srgbClr val="000000"/>
              </a:solidFill>
            </a:endParaRPr>
          </a:p>
        </p:txBody>
      </p:sp>
      <p:grpSp>
        <p:nvGrpSpPr>
          <p:cNvPr id="667" name="Google Shape;667;p27"/>
          <p:cNvGrpSpPr/>
          <p:nvPr/>
        </p:nvGrpSpPr>
        <p:grpSpPr>
          <a:xfrm>
            <a:off x="3893822" y="1814942"/>
            <a:ext cx="1358474" cy="1044662"/>
            <a:chOff x="3789038" y="1803979"/>
            <a:chExt cx="1358474" cy="1044662"/>
          </a:xfrm>
        </p:grpSpPr>
        <p:sp>
          <p:nvSpPr>
            <p:cNvPr id="668" name="Google Shape;668;p27"/>
            <p:cNvSpPr/>
            <p:nvPr/>
          </p:nvSpPr>
          <p:spPr>
            <a:xfrm>
              <a:off x="3789038" y="1803979"/>
              <a:ext cx="1358474" cy="1044662"/>
            </a:xfrm>
            <a:custGeom>
              <a:rect b="b" l="l" r="r" t="t"/>
              <a:pathLst>
                <a:path extrusionOk="0" h="11989" w="15590">
                  <a:moveTo>
                    <a:pt x="1347" y="843"/>
                  </a:moveTo>
                  <a:cubicBezTo>
                    <a:pt x="1409" y="843"/>
                    <a:pt x="1480" y="856"/>
                    <a:pt x="1556" y="883"/>
                  </a:cubicBezTo>
                  <a:cubicBezTo>
                    <a:pt x="1708" y="933"/>
                    <a:pt x="2030" y="1142"/>
                    <a:pt x="2372" y="1363"/>
                  </a:cubicBezTo>
                  <a:cubicBezTo>
                    <a:pt x="2773" y="1622"/>
                    <a:pt x="3225" y="1916"/>
                    <a:pt x="3542" y="2049"/>
                  </a:cubicBezTo>
                  <a:cubicBezTo>
                    <a:pt x="3886" y="2192"/>
                    <a:pt x="4196" y="2265"/>
                    <a:pt x="4502" y="2265"/>
                  </a:cubicBezTo>
                  <a:cubicBezTo>
                    <a:pt x="4785" y="2265"/>
                    <a:pt x="5064" y="2204"/>
                    <a:pt x="5366" y="2081"/>
                  </a:cubicBezTo>
                  <a:lnTo>
                    <a:pt x="5388" y="2128"/>
                  </a:lnTo>
                  <a:cubicBezTo>
                    <a:pt x="5018" y="2274"/>
                    <a:pt x="3731" y="2675"/>
                    <a:pt x="3719" y="2678"/>
                  </a:cubicBezTo>
                  <a:cubicBezTo>
                    <a:pt x="3526" y="2425"/>
                    <a:pt x="3162" y="2242"/>
                    <a:pt x="2628" y="2135"/>
                  </a:cubicBezTo>
                  <a:cubicBezTo>
                    <a:pt x="2559" y="2120"/>
                    <a:pt x="2489" y="2113"/>
                    <a:pt x="2419" y="2113"/>
                  </a:cubicBezTo>
                  <a:cubicBezTo>
                    <a:pt x="2300" y="2113"/>
                    <a:pt x="2182" y="2134"/>
                    <a:pt x="2068" y="2176"/>
                  </a:cubicBezTo>
                  <a:cubicBezTo>
                    <a:pt x="2119" y="2116"/>
                    <a:pt x="2163" y="2052"/>
                    <a:pt x="2204" y="1983"/>
                  </a:cubicBezTo>
                  <a:cubicBezTo>
                    <a:pt x="2214" y="1967"/>
                    <a:pt x="2214" y="1948"/>
                    <a:pt x="2207" y="1932"/>
                  </a:cubicBezTo>
                  <a:cubicBezTo>
                    <a:pt x="2198" y="1916"/>
                    <a:pt x="2185" y="1904"/>
                    <a:pt x="2166" y="1901"/>
                  </a:cubicBezTo>
                  <a:cubicBezTo>
                    <a:pt x="2160" y="1901"/>
                    <a:pt x="1502" y="1711"/>
                    <a:pt x="1221" y="1398"/>
                  </a:cubicBezTo>
                  <a:cubicBezTo>
                    <a:pt x="1088" y="1252"/>
                    <a:pt x="1050" y="1063"/>
                    <a:pt x="1126" y="943"/>
                  </a:cubicBezTo>
                  <a:cubicBezTo>
                    <a:pt x="1171" y="876"/>
                    <a:pt x="1248" y="843"/>
                    <a:pt x="1347" y="843"/>
                  </a:cubicBezTo>
                  <a:close/>
                  <a:moveTo>
                    <a:pt x="14198" y="841"/>
                  </a:moveTo>
                  <a:cubicBezTo>
                    <a:pt x="14298" y="841"/>
                    <a:pt x="14376" y="876"/>
                    <a:pt x="14423" y="943"/>
                  </a:cubicBezTo>
                  <a:cubicBezTo>
                    <a:pt x="14502" y="1063"/>
                    <a:pt x="14461" y="1252"/>
                    <a:pt x="14329" y="1398"/>
                  </a:cubicBezTo>
                  <a:cubicBezTo>
                    <a:pt x="14044" y="1711"/>
                    <a:pt x="13415" y="1999"/>
                    <a:pt x="13409" y="2005"/>
                  </a:cubicBezTo>
                  <a:cubicBezTo>
                    <a:pt x="13393" y="2011"/>
                    <a:pt x="13380" y="2024"/>
                    <a:pt x="13374" y="2040"/>
                  </a:cubicBezTo>
                  <a:cubicBezTo>
                    <a:pt x="13371" y="2056"/>
                    <a:pt x="13371" y="2074"/>
                    <a:pt x="13380" y="2087"/>
                  </a:cubicBezTo>
                  <a:cubicBezTo>
                    <a:pt x="13399" y="2112"/>
                    <a:pt x="13421" y="2138"/>
                    <a:pt x="13443" y="2160"/>
                  </a:cubicBezTo>
                  <a:cubicBezTo>
                    <a:pt x="13345" y="2128"/>
                    <a:pt x="13241" y="2113"/>
                    <a:pt x="13138" y="2113"/>
                  </a:cubicBezTo>
                  <a:cubicBezTo>
                    <a:pt x="13066" y="2113"/>
                    <a:pt x="12995" y="2120"/>
                    <a:pt x="12925" y="2135"/>
                  </a:cubicBezTo>
                  <a:cubicBezTo>
                    <a:pt x="12391" y="2242"/>
                    <a:pt x="12027" y="2425"/>
                    <a:pt x="11834" y="2678"/>
                  </a:cubicBezTo>
                  <a:cubicBezTo>
                    <a:pt x="11822" y="2675"/>
                    <a:pt x="10532" y="2274"/>
                    <a:pt x="10162" y="2128"/>
                  </a:cubicBezTo>
                  <a:lnTo>
                    <a:pt x="10187" y="2081"/>
                  </a:lnTo>
                  <a:cubicBezTo>
                    <a:pt x="10489" y="2202"/>
                    <a:pt x="10769" y="2263"/>
                    <a:pt x="11051" y="2263"/>
                  </a:cubicBezTo>
                  <a:cubicBezTo>
                    <a:pt x="11357" y="2263"/>
                    <a:pt x="11665" y="2192"/>
                    <a:pt x="12008" y="2049"/>
                  </a:cubicBezTo>
                  <a:cubicBezTo>
                    <a:pt x="12324" y="1916"/>
                    <a:pt x="12779" y="1622"/>
                    <a:pt x="13178" y="1363"/>
                  </a:cubicBezTo>
                  <a:cubicBezTo>
                    <a:pt x="13519" y="1142"/>
                    <a:pt x="13842" y="933"/>
                    <a:pt x="13993" y="879"/>
                  </a:cubicBezTo>
                  <a:cubicBezTo>
                    <a:pt x="14068" y="853"/>
                    <a:pt x="14137" y="841"/>
                    <a:pt x="14198" y="841"/>
                  </a:cubicBezTo>
                  <a:close/>
                  <a:moveTo>
                    <a:pt x="5438" y="2236"/>
                  </a:moveTo>
                  <a:cubicBezTo>
                    <a:pt x="5464" y="2286"/>
                    <a:pt x="5486" y="2346"/>
                    <a:pt x="5511" y="2406"/>
                  </a:cubicBezTo>
                  <a:cubicBezTo>
                    <a:pt x="4860" y="2530"/>
                    <a:pt x="4152" y="3032"/>
                    <a:pt x="3861" y="3260"/>
                  </a:cubicBezTo>
                  <a:cubicBezTo>
                    <a:pt x="3886" y="3108"/>
                    <a:pt x="3864" y="2950"/>
                    <a:pt x="3798" y="2808"/>
                  </a:cubicBezTo>
                  <a:cubicBezTo>
                    <a:pt x="3794" y="2802"/>
                    <a:pt x="3788" y="2792"/>
                    <a:pt x="3785" y="2783"/>
                  </a:cubicBezTo>
                  <a:cubicBezTo>
                    <a:pt x="3984" y="2719"/>
                    <a:pt x="5097" y="2372"/>
                    <a:pt x="5438" y="2236"/>
                  </a:cubicBezTo>
                  <a:close/>
                  <a:moveTo>
                    <a:pt x="10114" y="2236"/>
                  </a:moveTo>
                  <a:cubicBezTo>
                    <a:pt x="10453" y="2372"/>
                    <a:pt x="11569" y="2719"/>
                    <a:pt x="11771" y="2783"/>
                  </a:cubicBezTo>
                  <a:cubicBezTo>
                    <a:pt x="11765" y="2792"/>
                    <a:pt x="11758" y="2798"/>
                    <a:pt x="11755" y="2808"/>
                  </a:cubicBezTo>
                  <a:cubicBezTo>
                    <a:pt x="11689" y="2950"/>
                    <a:pt x="11670" y="3105"/>
                    <a:pt x="11695" y="3260"/>
                  </a:cubicBezTo>
                  <a:cubicBezTo>
                    <a:pt x="11401" y="3032"/>
                    <a:pt x="10693" y="2530"/>
                    <a:pt x="10038" y="2406"/>
                  </a:cubicBezTo>
                  <a:cubicBezTo>
                    <a:pt x="10064" y="2343"/>
                    <a:pt x="10089" y="2286"/>
                    <a:pt x="10114" y="2236"/>
                  </a:cubicBezTo>
                  <a:close/>
                  <a:moveTo>
                    <a:pt x="2410" y="2229"/>
                  </a:moveTo>
                  <a:cubicBezTo>
                    <a:pt x="2476" y="2229"/>
                    <a:pt x="2543" y="2236"/>
                    <a:pt x="2609" y="2248"/>
                  </a:cubicBezTo>
                  <a:cubicBezTo>
                    <a:pt x="3191" y="2365"/>
                    <a:pt x="3554" y="2571"/>
                    <a:pt x="3693" y="2859"/>
                  </a:cubicBezTo>
                  <a:cubicBezTo>
                    <a:pt x="3769" y="3029"/>
                    <a:pt x="3772" y="3222"/>
                    <a:pt x="3706" y="3396"/>
                  </a:cubicBezTo>
                  <a:lnTo>
                    <a:pt x="3706" y="3399"/>
                  </a:lnTo>
                  <a:cubicBezTo>
                    <a:pt x="3687" y="3450"/>
                    <a:pt x="3668" y="3497"/>
                    <a:pt x="3643" y="3545"/>
                  </a:cubicBezTo>
                  <a:cubicBezTo>
                    <a:pt x="3531" y="3760"/>
                    <a:pt x="3222" y="3903"/>
                    <a:pt x="2869" y="3903"/>
                  </a:cubicBezTo>
                  <a:cubicBezTo>
                    <a:pt x="2835" y="3903"/>
                    <a:pt x="2799" y="3901"/>
                    <a:pt x="2764" y="3899"/>
                  </a:cubicBezTo>
                  <a:cubicBezTo>
                    <a:pt x="2305" y="3864"/>
                    <a:pt x="1951" y="3614"/>
                    <a:pt x="1819" y="3228"/>
                  </a:cubicBezTo>
                  <a:cubicBezTo>
                    <a:pt x="1705" y="2890"/>
                    <a:pt x="1727" y="2618"/>
                    <a:pt x="1882" y="2441"/>
                  </a:cubicBezTo>
                  <a:cubicBezTo>
                    <a:pt x="2002" y="2305"/>
                    <a:pt x="2195" y="2229"/>
                    <a:pt x="2410" y="2229"/>
                  </a:cubicBezTo>
                  <a:close/>
                  <a:moveTo>
                    <a:pt x="13144" y="2233"/>
                  </a:moveTo>
                  <a:cubicBezTo>
                    <a:pt x="13363" y="2233"/>
                    <a:pt x="13556" y="2307"/>
                    <a:pt x="13674" y="2444"/>
                  </a:cubicBezTo>
                  <a:cubicBezTo>
                    <a:pt x="13829" y="2618"/>
                    <a:pt x="13848" y="2893"/>
                    <a:pt x="13734" y="3228"/>
                  </a:cubicBezTo>
                  <a:lnTo>
                    <a:pt x="13737" y="3228"/>
                  </a:lnTo>
                  <a:cubicBezTo>
                    <a:pt x="13605" y="3614"/>
                    <a:pt x="13254" y="3864"/>
                    <a:pt x="12795" y="3902"/>
                  </a:cubicBezTo>
                  <a:cubicBezTo>
                    <a:pt x="12763" y="3904"/>
                    <a:pt x="12731" y="3905"/>
                    <a:pt x="12699" y="3905"/>
                  </a:cubicBezTo>
                  <a:cubicBezTo>
                    <a:pt x="12342" y="3905"/>
                    <a:pt x="12026" y="3762"/>
                    <a:pt x="11913" y="3545"/>
                  </a:cubicBezTo>
                  <a:cubicBezTo>
                    <a:pt x="11888" y="3497"/>
                    <a:pt x="11869" y="3450"/>
                    <a:pt x="11850" y="3402"/>
                  </a:cubicBezTo>
                  <a:lnTo>
                    <a:pt x="11850" y="3396"/>
                  </a:lnTo>
                  <a:cubicBezTo>
                    <a:pt x="11784" y="3225"/>
                    <a:pt x="11790" y="3029"/>
                    <a:pt x="11866" y="2862"/>
                  </a:cubicBezTo>
                  <a:cubicBezTo>
                    <a:pt x="12005" y="2574"/>
                    <a:pt x="12368" y="2368"/>
                    <a:pt x="12950" y="2252"/>
                  </a:cubicBezTo>
                  <a:cubicBezTo>
                    <a:pt x="13016" y="2239"/>
                    <a:pt x="13081" y="2233"/>
                    <a:pt x="13144" y="2233"/>
                  </a:cubicBezTo>
                  <a:close/>
                  <a:moveTo>
                    <a:pt x="6044" y="1916"/>
                  </a:moveTo>
                  <a:cubicBezTo>
                    <a:pt x="6562" y="1916"/>
                    <a:pt x="6724" y="2303"/>
                    <a:pt x="6814" y="2517"/>
                  </a:cubicBezTo>
                  <a:lnTo>
                    <a:pt x="6836" y="2568"/>
                  </a:lnTo>
                  <a:cubicBezTo>
                    <a:pt x="6940" y="2811"/>
                    <a:pt x="7237" y="3699"/>
                    <a:pt x="7326" y="4256"/>
                  </a:cubicBezTo>
                  <a:cubicBezTo>
                    <a:pt x="7446" y="5011"/>
                    <a:pt x="7478" y="5628"/>
                    <a:pt x="7424" y="6124"/>
                  </a:cubicBezTo>
                  <a:cubicBezTo>
                    <a:pt x="7405" y="6270"/>
                    <a:pt x="7380" y="6415"/>
                    <a:pt x="7345" y="6557"/>
                  </a:cubicBezTo>
                  <a:cubicBezTo>
                    <a:pt x="7339" y="6589"/>
                    <a:pt x="7316" y="6614"/>
                    <a:pt x="7285" y="6621"/>
                  </a:cubicBezTo>
                  <a:cubicBezTo>
                    <a:pt x="7277" y="6622"/>
                    <a:pt x="7269" y="6623"/>
                    <a:pt x="7261" y="6623"/>
                  </a:cubicBezTo>
                  <a:cubicBezTo>
                    <a:pt x="7157" y="6623"/>
                    <a:pt x="6989" y="6515"/>
                    <a:pt x="6890" y="6377"/>
                  </a:cubicBezTo>
                  <a:cubicBezTo>
                    <a:pt x="6792" y="6250"/>
                    <a:pt x="6705" y="6224"/>
                    <a:pt x="6653" y="6224"/>
                  </a:cubicBezTo>
                  <a:cubicBezTo>
                    <a:pt x="6646" y="6224"/>
                    <a:pt x="6639" y="6225"/>
                    <a:pt x="6634" y="6226"/>
                  </a:cubicBezTo>
                  <a:cubicBezTo>
                    <a:pt x="6573" y="6235"/>
                    <a:pt x="6523" y="6273"/>
                    <a:pt x="6501" y="6330"/>
                  </a:cubicBezTo>
                  <a:cubicBezTo>
                    <a:pt x="6491" y="6358"/>
                    <a:pt x="6485" y="6390"/>
                    <a:pt x="6488" y="6418"/>
                  </a:cubicBezTo>
                  <a:cubicBezTo>
                    <a:pt x="6494" y="6466"/>
                    <a:pt x="6513" y="6510"/>
                    <a:pt x="6542" y="6545"/>
                  </a:cubicBezTo>
                  <a:cubicBezTo>
                    <a:pt x="6649" y="6674"/>
                    <a:pt x="6675" y="6826"/>
                    <a:pt x="6713" y="7076"/>
                  </a:cubicBezTo>
                  <a:cubicBezTo>
                    <a:pt x="6719" y="7120"/>
                    <a:pt x="6725" y="7164"/>
                    <a:pt x="6735" y="7215"/>
                  </a:cubicBezTo>
                  <a:cubicBezTo>
                    <a:pt x="6823" y="7844"/>
                    <a:pt x="7234" y="11344"/>
                    <a:pt x="7297" y="11869"/>
                  </a:cubicBezTo>
                  <a:lnTo>
                    <a:pt x="7193" y="11869"/>
                  </a:lnTo>
                  <a:cubicBezTo>
                    <a:pt x="7155" y="11546"/>
                    <a:pt x="6924" y="9779"/>
                    <a:pt x="6782" y="8957"/>
                  </a:cubicBezTo>
                  <a:cubicBezTo>
                    <a:pt x="6662" y="8268"/>
                    <a:pt x="6615" y="7930"/>
                    <a:pt x="6529" y="7313"/>
                  </a:cubicBezTo>
                  <a:cubicBezTo>
                    <a:pt x="6501" y="7114"/>
                    <a:pt x="6469" y="6886"/>
                    <a:pt x="6431" y="6608"/>
                  </a:cubicBezTo>
                  <a:cubicBezTo>
                    <a:pt x="6422" y="6545"/>
                    <a:pt x="6415" y="6482"/>
                    <a:pt x="6412" y="6425"/>
                  </a:cubicBezTo>
                  <a:cubicBezTo>
                    <a:pt x="6403" y="6251"/>
                    <a:pt x="6415" y="6077"/>
                    <a:pt x="6453" y="5909"/>
                  </a:cubicBezTo>
                  <a:cubicBezTo>
                    <a:pt x="6485" y="5767"/>
                    <a:pt x="6526" y="5625"/>
                    <a:pt x="6577" y="5486"/>
                  </a:cubicBezTo>
                  <a:cubicBezTo>
                    <a:pt x="6697" y="5122"/>
                    <a:pt x="6804" y="4809"/>
                    <a:pt x="6475" y="4379"/>
                  </a:cubicBezTo>
                  <a:cubicBezTo>
                    <a:pt x="5982" y="3741"/>
                    <a:pt x="5884" y="3301"/>
                    <a:pt x="5805" y="2950"/>
                  </a:cubicBezTo>
                  <a:cubicBezTo>
                    <a:pt x="5793" y="2900"/>
                    <a:pt x="5783" y="2852"/>
                    <a:pt x="5770" y="2808"/>
                  </a:cubicBezTo>
                  <a:cubicBezTo>
                    <a:pt x="5701" y="2539"/>
                    <a:pt x="5603" y="2280"/>
                    <a:pt x="5480" y="2033"/>
                  </a:cubicBezTo>
                  <a:cubicBezTo>
                    <a:pt x="5704" y="1950"/>
                    <a:pt x="5890" y="1916"/>
                    <a:pt x="6044" y="1916"/>
                  </a:cubicBezTo>
                  <a:close/>
                  <a:moveTo>
                    <a:pt x="7787" y="118"/>
                  </a:moveTo>
                  <a:cubicBezTo>
                    <a:pt x="8764" y="118"/>
                    <a:pt x="9318" y="481"/>
                    <a:pt x="9694" y="797"/>
                  </a:cubicBezTo>
                  <a:cubicBezTo>
                    <a:pt x="9792" y="889"/>
                    <a:pt x="9877" y="990"/>
                    <a:pt x="9953" y="1104"/>
                  </a:cubicBezTo>
                  <a:cubicBezTo>
                    <a:pt x="10176" y="1405"/>
                    <a:pt x="10440" y="1761"/>
                    <a:pt x="10955" y="1761"/>
                  </a:cubicBezTo>
                  <a:cubicBezTo>
                    <a:pt x="11147" y="1761"/>
                    <a:pt x="11374" y="1711"/>
                    <a:pt x="11648" y="1591"/>
                  </a:cubicBezTo>
                  <a:cubicBezTo>
                    <a:pt x="12090" y="1398"/>
                    <a:pt x="12425" y="1148"/>
                    <a:pt x="12723" y="927"/>
                  </a:cubicBezTo>
                  <a:cubicBezTo>
                    <a:pt x="13180" y="589"/>
                    <a:pt x="13560" y="308"/>
                    <a:pt x="14153" y="308"/>
                  </a:cubicBezTo>
                  <a:cubicBezTo>
                    <a:pt x="14298" y="308"/>
                    <a:pt x="14455" y="324"/>
                    <a:pt x="14629" y="361"/>
                  </a:cubicBezTo>
                  <a:cubicBezTo>
                    <a:pt x="14920" y="424"/>
                    <a:pt x="15109" y="566"/>
                    <a:pt x="15198" y="791"/>
                  </a:cubicBezTo>
                  <a:cubicBezTo>
                    <a:pt x="15454" y="1438"/>
                    <a:pt x="14820" y="2590"/>
                    <a:pt x="14576" y="2958"/>
                  </a:cubicBezTo>
                  <a:lnTo>
                    <a:pt x="14576" y="2958"/>
                  </a:lnTo>
                  <a:cubicBezTo>
                    <a:pt x="14213" y="2670"/>
                    <a:pt x="13690" y="2239"/>
                    <a:pt x="13529" y="2078"/>
                  </a:cubicBezTo>
                  <a:cubicBezTo>
                    <a:pt x="13706" y="1992"/>
                    <a:pt x="14174" y="1749"/>
                    <a:pt x="14417" y="1477"/>
                  </a:cubicBezTo>
                  <a:cubicBezTo>
                    <a:pt x="14588" y="1287"/>
                    <a:pt x="14632" y="1044"/>
                    <a:pt x="14521" y="876"/>
                  </a:cubicBezTo>
                  <a:cubicBezTo>
                    <a:pt x="14487" y="823"/>
                    <a:pt x="14394" y="722"/>
                    <a:pt x="14203" y="722"/>
                  </a:cubicBezTo>
                  <a:cubicBezTo>
                    <a:pt x="14134" y="722"/>
                    <a:pt x="14052" y="735"/>
                    <a:pt x="13956" y="769"/>
                  </a:cubicBezTo>
                  <a:cubicBezTo>
                    <a:pt x="13791" y="826"/>
                    <a:pt x="13478" y="1028"/>
                    <a:pt x="13115" y="1262"/>
                  </a:cubicBezTo>
                  <a:cubicBezTo>
                    <a:pt x="12719" y="1521"/>
                    <a:pt x="12270" y="1809"/>
                    <a:pt x="11964" y="1939"/>
                  </a:cubicBezTo>
                  <a:cubicBezTo>
                    <a:pt x="11637" y="2076"/>
                    <a:pt x="11342" y="2145"/>
                    <a:pt x="11050" y="2145"/>
                  </a:cubicBezTo>
                  <a:cubicBezTo>
                    <a:pt x="10767" y="2145"/>
                    <a:pt x="10486" y="2080"/>
                    <a:pt x="10181" y="1951"/>
                  </a:cubicBezTo>
                  <a:cubicBezTo>
                    <a:pt x="10174" y="1948"/>
                    <a:pt x="10168" y="1945"/>
                    <a:pt x="10162" y="1945"/>
                  </a:cubicBezTo>
                  <a:cubicBezTo>
                    <a:pt x="9895" y="1840"/>
                    <a:pt x="9675" y="1797"/>
                    <a:pt x="9494" y="1797"/>
                  </a:cubicBezTo>
                  <a:cubicBezTo>
                    <a:pt x="8903" y="1797"/>
                    <a:pt x="8716" y="2248"/>
                    <a:pt x="8622" y="2473"/>
                  </a:cubicBezTo>
                  <a:cubicBezTo>
                    <a:pt x="8616" y="2492"/>
                    <a:pt x="8609" y="2508"/>
                    <a:pt x="8603" y="2523"/>
                  </a:cubicBezTo>
                  <a:cubicBezTo>
                    <a:pt x="8480" y="2798"/>
                    <a:pt x="8192" y="3684"/>
                    <a:pt x="8104" y="4237"/>
                  </a:cubicBezTo>
                  <a:cubicBezTo>
                    <a:pt x="7942" y="5249"/>
                    <a:pt x="7936" y="6020"/>
                    <a:pt x="8088" y="6589"/>
                  </a:cubicBezTo>
                  <a:cubicBezTo>
                    <a:pt x="8104" y="6665"/>
                    <a:pt x="8164" y="6722"/>
                    <a:pt x="8240" y="6735"/>
                  </a:cubicBezTo>
                  <a:cubicBezTo>
                    <a:pt x="8255" y="6737"/>
                    <a:pt x="8270" y="6739"/>
                    <a:pt x="8286" y="6739"/>
                  </a:cubicBezTo>
                  <a:cubicBezTo>
                    <a:pt x="8447" y="6739"/>
                    <a:pt x="8642" y="6599"/>
                    <a:pt x="8752" y="6447"/>
                  </a:cubicBezTo>
                  <a:cubicBezTo>
                    <a:pt x="8828" y="6342"/>
                    <a:pt x="8881" y="6342"/>
                    <a:pt x="8897" y="6342"/>
                  </a:cubicBezTo>
                  <a:cubicBezTo>
                    <a:pt x="8913" y="6346"/>
                    <a:pt x="8929" y="6358"/>
                    <a:pt x="8932" y="6374"/>
                  </a:cubicBezTo>
                  <a:cubicBezTo>
                    <a:pt x="8945" y="6409"/>
                    <a:pt x="8935" y="6444"/>
                    <a:pt x="8910" y="6469"/>
                  </a:cubicBezTo>
                  <a:cubicBezTo>
                    <a:pt x="8783" y="6624"/>
                    <a:pt x="8755" y="6798"/>
                    <a:pt x="8714" y="7060"/>
                  </a:cubicBezTo>
                  <a:cubicBezTo>
                    <a:pt x="8707" y="7117"/>
                    <a:pt x="8698" y="7180"/>
                    <a:pt x="8685" y="7250"/>
                  </a:cubicBezTo>
                  <a:cubicBezTo>
                    <a:pt x="8685" y="7256"/>
                    <a:pt x="8685" y="7259"/>
                    <a:pt x="8685" y="7266"/>
                  </a:cubicBezTo>
                  <a:cubicBezTo>
                    <a:pt x="8581" y="8050"/>
                    <a:pt x="8183" y="11410"/>
                    <a:pt x="8129" y="11872"/>
                  </a:cubicBezTo>
                  <a:lnTo>
                    <a:pt x="7414" y="11872"/>
                  </a:lnTo>
                  <a:cubicBezTo>
                    <a:pt x="7361" y="11407"/>
                    <a:pt x="6965" y="8050"/>
                    <a:pt x="6858" y="7266"/>
                  </a:cubicBezTo>
                  <a:cubicBezTo>
                    <a:pt x="6861" y="7259"/>
                    <a:pt x="6861" y="7256"/>
                    <a:pt x="6858" y="7250"/>
                  </a:cubicBezTo>
                  <a:cubicBezTo>
                    <a:pt x="6848" y="7180"/>
                    <a:pt x="6839" y="7117"/>
                    <a:pt x="6830" y="7060"/>
                  </a:cubicBezTo>
                  <a:cubicBezTo>
                    <a:pt x="6788" y="6798"/>
                    <a:pt x="6760" y="6624"/>
                    <a:pt x="6634" y="6469"/>
                  </a:cubicBezTo>
                  <a:cubicBezTo>
                    <a:pt x="6608" y="6444"/>
                    <a:pt x="6602" y="6409"/>
                    <a:pt x="6611" y="6374"/>
                  </a:cubicBezTo>
                  <a:cubicBezTo>
                    <a:pt x="6618" y="6358"/>
                    <a:pt x="6630" y="6346"/>
                    <a:pt x="6646" y="6342"/>
                  </a:cubicBezTo>
                  <a:cubicBezTo>
                    <a:pt x="6662" y="6342"/>
                    <a:pt x="6716" y="6342"/>
                    <a:pt x="6792" y="6447"/>
                  </a:cubicBezTo>
                  <a:cubicBezTo>
                    <a:pt x="6904" y="6599"/>
                    <a:pt x="7100" y="6739"/>
                    <a:pt x="7258" y="6739"/>
                  </a:cubicBezTo>
                  <a:cubicBezTo>
                    <a:pt x="7274" y="6739"/>
                    <a:pt x="7289" y="6737"/>
                    <a:pt x="7304" y="6735"/>
                  </a:cubicBezTo>
                  <a:cubicBezTo>
                    <a:pt x="7380" y="6722"/>
                    <a:pt x="7440" y="6665"/>
                    <a:pt x="7455" y="6589"/>
                  </a:cubicBezTo>
                  <a:cubicBezTo>
                    <a:pt x="7493" y="6440"/>
                    <a:pt x="7522" y="6289"/>
                    <a:pt x="7538" y="6137"/>
                  </a:cubicBezTo>
                  <a:cubicBezTo>
                    <a:pt x="7595" y="5631"/>
                    <a:pt x="7563" y="5005"/>
                    <a:pt x="7440" y="4237"/>
                  </a:cubicBezTo>
                  <a:cubicBezTo>
                    <a:pt x="7351" y="3684"/>
                    <a:pt x="7063" y="2798"/>
                    <a:pt x="6943" y="2523"/>
                  </a:cubicBezTo>
                  <a:cubicBezTo>
                    <a:pt x="6934" y="2508"/>
                    <a:pt x="6928" y="2489"/>
                    <a:pt x="6921" y="2473"/>
                  </a:cubicBezTo>
                  <a:cubicBezTo>
                    <a:pt x="6827" y="2249"/>
                    <a:pt x="6639" y="1796"/>
                    <a:pt x="6049" y="1796"/>
                  </a:cubicBezTo>
                  <a:cubicBezTo>
                    <a:pt x="5865" y="1796"/>
                    <a:pt x="5643" y="1840"/>
                    <a:pt x="5372" y="1948"/>
                  </a:cubicBezTo>
                  <a:cubicBezTo>
                    <a:pt x="5066" y="2078"/>
                    <a:pt x="4785" y="2142"/>
                    <a:pt x="4501" y="2142"/>
                  </a:cubicBezTo>
                  <a:cubicBezTo>
                    <a:pt x="4211" y="2142"/>
                    <a:pt x="3917" y="2074"/>
                    <a:pt x="3589" y="1939"/>
                  </a:cubicBezTo>
                  <a:cubicBezTo>
                    <a:pt x="3282" y="1809"/>
                    <a:pt x="2833" y="1518"/>
                    <a:pt x="2438" y="1262"/>
                  </a:cubicBezTo>
                  <a:cubicBezTo>
                    <a:pt x="2075" y="1028"/>
                    <a:pt x="1765" y="826"/>
                    <a:pt x="1597" y="769"/>
                  </a:cubicBezTo>
                  <a:cubicBezTo>
                    <a:pt x="1501" y="735"/>
                    <a:pt x="1419" y="722"/>
                    <a:pt x="1349" y="722"/>
                  </a:cubicBezTo>
                  <a:cubicBezTo>
                    <a:pt x="1159" y="722"/>
                    <a:pt x="1066" y="823"/>
                    <a:pt x="1031" y="876"/>
                  </a:cubicBezTo>
                  <a:cubicBezTo>
                    <a:pt x="924" y="1041"/>
                    <a:pt x="965" y="1287"/>
                    <a:pt x="1136" y="1477"/>
                  </a:cubicBezTo>
                  <a:cubicBezTo>
                    <a:pt x="1382" y="1752"/>
                    <a:pt x="1872" y="1929"/>
                    <a:pt x="2062" y="1992"/>
                  </a:cubicBezTo>
                  <a:cubicBezTo>
                    <a:pt x="1910" y="2207"/>
                    <a:pt x="1423" y="2735"/>
                    <a:pt x="1180" y="2994"/>
                  </a:cubicBezTo>
                  <a:cubicBezTo>
                    <a:pt x="930" y="2631"/>
                    <a:pt x="143" y="1401"/>
                    <a:pt x="402" y="747"/>
                  </a:cubicBezTo>
                  <a:cubicBezTo>
                    <a:pt x="481" y="544"/>
                    <a:pt x="649" y="421"/>
                    <a:pt x="921" y="361"/>
                  </a:cubicBezTo>
                  <a:cubicBezTo>
                    <a:pt x="1095" y="324"/>
                    <a:pt x="1253" y="308"/>
                    <a:pt x="1398" y="308"/>
                  </a:cubicBezTo>
                  <a:cubicBezTo>
                    <a:pt x="1992" y="308"/>
                    <a:pt x="2372" y="589"/>
                    <a:pt x="2827" y="927"/>
                  </a:cubicBezTo>
                  <a:cubicBezTo>
                    <a:pt x="3124" y="1148"/>
                    <a:pt x="3459" y="1398"/>
                    <a:pt x="3905" y="1591"/>
                  </a:cubicBezTo>
                  <a:cubicBezTo>
                    <a:pt x="4178" y="1711"/>
                    <a:pt x="4406" y="1761"/>
                    <a:pt x="4598" y="1761"/>
                  </a:cubicBezTo>
                  <a:cubicBezTo>
                    <a:pt x="5113" y="1761"/>
                    <a:pt x="5376" y="1405"/>
                    <a:pt x="5600" y="1104"/>
                  </a:cubicBezTo>
                  <a:cubicBezTo>
                    <a:pt x="5672" y="990"/>
                    <a:pt x="5761" y="889"/>
                    <a:pt x="5859" y="797"/>
                  </a:cubicBezTo>
                  <a:cubicBezTo>
                    <a:pt x="6232" y="481"/>
                    <a:pt x="6788" y="118"/>
                    <a:pt x="7765" y="118"/>
                  </a:cubicBezTo>
                  <a:close/>
                  <a:moveTo>
                    <a:pt x="9497" y="1919"/>
                  </a:moveTo>
                  <a:cubicBezTo>
                    <a:pt x="9654" y="1919"/>
                    <a:pt x="9843" y="1954"/>
                    <a:pt x="10073" y="2040"/>
                  </a:cubicBezTo>
                  <a:cubicBezTo>
                    <a:pt x="9950" y="2286"/>
                    <a:pt x="9852" y="2542"/>
                    <a:pt x="9779" y="2808"/>
                  </a:cubicBezTo>
                  <a:cubicBezTo>
                    <a:pt x="9770" y="2855"/>
                    <a:pt x="9757" y="2903"/>
                    <a:pt x="9748" y="2950"/>
                  </a:cubicBezTo>
                  <a:cubicBezTo>
                    <a:pt x="9669" y="3304"/>
                    <a:pt x="9567" y="3744"/>
                    <a:pt x="9077" y="4382"/>
                  </a:cubicBezTo>
                  <a:cubicBezTo>
                    <a:pt x="8749" y="4809"/>
                    <a:pt x="8853" y="5125"/>
                    <a:pt x="8976" y="5489"/>
                  </a:cubicBezTo>
                  <a:cubicBezTo>
                    <a:pt x="9065" y="5745"/>
                    <a:pt x="9160" y="6033"/>
                    <a:pt x="9137" y="6425"/>
                  </a:cubicBezTo>
                  <a:cubicBezTo>
                    <a:pt x="9134" y="6485"/>
                    <a:pt x="9128" y="6545"/>
                    <a:pt x="9118" y="6611"/>
                  </a:cubicBezTo>
                  <a:cubicBezTo>
                    <a:pt x="9080" y="6886"/>
                    <a:pt x="9049" y="7114"/>
                    <a:pt x="9020" y="7316"/>
                  </a:cubicBezTo>
                  <a:cubicBezTo>
                    <a:pt x="8935" y="7930"/>
                    <a:pt x="8888" y="8268"/>
                    <a:pt x="8771" y="8957"/>
                  </a:cubicBezTo>
                  <a:cubicBezTo>
                    <a:pt x="8625" y="9782"/>
                    <a:pt x="8401" y="11546"/>
                    <a:pt x="8360" y="11872"/>
                  </a:cubicBezTo>
                  <a:lnTo>
                    <a:pt x="8246" y="11872"/>
                  </a:lnTo>
                  <a:cubicBezTo>
                    <a:pt x="8306" y="11347"/>
                    <a:pt x="8720" y="7844"/>
                    <a:pt x="8809" y="7215"/>
                  </a:cubicBezTo>
                  <a:cubicBezTo>
                    <a:pt x="8815" y="7168"/>
                    <a:pt x="8824" y="7120"/>
                    <a:pt x="8831" y="7079"/>
                  </a:cubicBezTo>
                  <a:cubicBezTo>
                    <a:pt x="8869" y="6826"/>
                    <a:pt x="8891" y="6674"/>
                    <a:pt x="8998" y="6548"/>
                  </a:cubicBezTo>
                  <a:cubicBezTo>
                    <a:pt x="9030" y="6510"/>
                    <a:pt x="9049" y="6466"/>
                    <a:pt x="9052" y="6422"/>
                  </a:cubicBezTo>
                  <a:cubicBezTo>
                    <a:pt x="9055" y="6390"/>
                    <a:pt x="9052" y="6358"/>
                    <a:pt x="9039" y="6330"/>
                  </a:cubicBezTo>
                  <a:cubicBezTo>
                    <a:pt x="9020" y="6276"/>
                    <a:pt x="8970" y="6235"/>
                    <a:pt x="8910" y="6226"/>
                  </a:cubicBezTo>
                  <a:cubicBezTo>
                    <a:pt x="8904" y="6225"/>
                    <a:pt x="8897" y="6224"/>
                    <a:pt x="8889" y="6224"/>
                  </a:cubicBezTo>
                  <a:cubicBezTo>
                    <a:pt x="8835" y="6224"/>
                    <a:pt x="8748" y="6250"/>
                    <a:pt x="8654" y="6380"/>
                  </a:cubicBezTo>
                  <a:cubicBezTo>
                    <a:pt x="8554" y="6515"/>
                    <a:pt x="8387" y="6623"/>
                    <a:pt x="8282" y="6623"/>
                  </a:cubicBezTo>
                  <a:cubicBezTo>
                    <a:pt x="8274" y="6623"/>
                    <a:pt x="8266" y="6622"/>
                    <a:pt x="8259" y="6621"/>
                  </a:cubicBezTo>
                  <a:cubicBezTo>
                    <a:pt x="8227" y="6614"/>
                    <a:pt x="8202" y="6589"/>
                    <a:pt x="8198" y="6557"/>
                  </a:cubicBezTo>
                  <a:cubicBezTo>
                    <a:pt x="8050" y="6004"/>
                    <a:pt x="8056" y="5252"/>
                    <a:pt x="8217" y="4256"/>
                  </a:cubicBezTo>
                  <a:cubicBezTo>
                    <a:pt x="8303" y="3703"/>
                    <a:pt x="8600" y="2814"/>
                    <a:pt x="8707" y="2571"/>
                  </a:cubicBezTo>
                  <a:lnTo>
                    <a:pt x="8730" y="2517"/>
                  </a:lnTo>
                  <a:cubicBezTo>
                    <a:pt x="8817" y="2306"/>
                    <a:pt x="8977" y="1919"/>
                    <a:pt x="9497" y="1919"/>
                  </a:cubicBezTo>
                  <a:close/>
                  <a:moveTo>
                    <a:pt x="7765" y="1"/>
                  </a:moveTo>
                  <a:cubicBezTo>
                    <a:pt x="6747" y="1"/>
                    <a:pt x="6172" y="377"/>
                    <a:pt x="5780" y="706"/>
                  </a:cubicBezTo>
                  <a:cubicBezTo>
                    <a:pt x="5676" y="804"/>
                    <a:pt x="5584" y="911"/>
                    <a:pt x="5502" y="1031"/>
                  </a:cubicBezTo>
                  <a:cubicBezTo>
                    <a:pt x="5289" y="1322"/>
                    <a:pt x="5053" y="1641"/>
                    <a:pt x="4589" y="1641"/>
                  </a:cubicBezTo>
                  <a:cubicBezTo>
                    <a:pt x="4412" y="1641"/>
                    <a:pt x="4203" y="1595"/>
                    <a:pt x="3949" y="1483"/>
                  </a:cubicBezTo>
                  <a:cubicBezTo>
                    <a:pt x="3523" y="1294"/>
                    <a:pt x="3206" y="1056"/>
                    <a:pt x="2900" y="832"/>
                  </a:cubicBezTo>
                  <a:cubicBezTo>
                    <a:pt x="2441" y="490"/>
                    <a:pt x="2031" y="188"/>
                    <a:pt x="1396" y="188"/>
                  </a:cubicBezTo>
                  <a:cubicBezTo>
                    <a:pt x="1244" y="188"/>
                    <a:pt x="1078" y="205"/>
                    <a:pt x="895" y="244"/>
                  </a:cubicBezTo>
                  <a:cubicBezTo>
                    <a:pt x="589" y="310"/>
                    <a:pt x="383" y="465"/>
                    <a:pt x="292" y="702"/>
                  </a:cubicBezTo>
                  <a:cubicBezTo>
                    <a:pt x="1" y="1439"/>
                    <a:pt x="854" y="2742"/>
                    <a:pt x="1123" y="3121"/>
                  </a:cubicBezTo>
                  <a:cubicBezTo>
                    <a:pt x="1133" y="3137"/>
                    <a:pt x="1148" y="3146"/>
                    <a:pt x="1167" y="3146"/>
                  </a:cubicBezTo>
                  <a:cubicBezTo>
                    <a:pt x="1170" y="3147"/>
                    <a:pt x="1173" y="3147"/>
                    <a:pt x="1176" y="3147"/>
                  </a:cubicBezTo>
                  <a:cubicBezTo>
                    <a:pt x="1189" y="3147"/>
                    <a:pt x="1204" y="3141"/>
                    <a:pt x="1215" y="3130"/>
                  </a:cubicBezTo>
                  <a:cubicBezTo>
                    <a:pt x="1231" y="3111"/>
                    <a:pt x="1430" y="2903"/>
                    <a:pt x="1645" y="2666"/>
                  </a:cubicBezTo>
                  <a:lnTo>
                    <a:pt x="1645" y="2666"/>
                  </a:lnTo>
                  <a:cubicBezTo>
                    <a:pt x="1613" y="2817"/>
                    <a:pt x="1619" y="3013"/>
                    <a:pt x="1705" y="3266"/>
                  </a:cubicBezTo>
                  <a:cubicBezTo>
                    <a:pt x="1853" y="3699"/>
                    <a:pt x="2245" y="3978"/>
                    <a:pt x="2751" y="4019"/>
                  </a:cubicBezTo>
                  <a:cubicBezTo>
                    <a:pt x="2792" y="4022"/>
                    <a:pt x="2827" y="4022"/>
                    <a:pt x="2865" y="4022"/>
                  </a:cubicBezTo>
                  <a:cubicBezTo>
                    <a:pt x="3267" y="4022"/>
                    <a:pt x="3611" y="3858"/>
                    <a:pt x="3747" y="3598"/>
                  </a:cubicBezTo>
                  <a:cubicBezTo>
                    <a:pt x="3772" y="3551"/>
                    <a:pt x="3794" y="3500"/>
                    <a:pt x="3810" y="3450"/>
                  </a:cubicBezTo>
                  <a:cubicBezTo>
                    <a:pt x="3924" y="3358"/>
                    <a:pt x="4800" y="2650"/>
                    <a:pt x="5555" y="2520"/>
                  </a:cubicBezTo>
                  <a:cubicBezTo>
                    <a:pt x="5597" y="2625"/>
                    <a:pt x="5628" y="2729"/>
                    <a:pt x="5657" y="2836"/>
                  </a:cubicBezTo>
                  <a:cubicBezTo>
                    <a:pt x="5666" y="2881"/>
                    <a:pt x="5676" y="2928"/>
                    <a:pt x="5688" y="2975"/>
                  </a:cubicBezTo>
                  <a:cubicBezTo>
                    <a:pt x="5770" y="3342"/>
                    <a:pt x="5872" y="3794"/>
                    <a:pt x="6377" y="4452"/>
                  </a:cubicBezTo>
                  <a:cubicBezTo>
                    <a:pt x="6668" y="4831"/>
                    <a:pt x="6583" y="5091"/>
                    <a:pt x="6460" y="5448"/>
                  </a:cubicBezTo>
                  <a:cubicBezTo>
                    <a:pt x="6409" y="5593"/>
                    <a:pt x="6368" y="5739"/>
                    <a:pt x="6336" y="5887"/>
                  </a:cubicBezTo>
                  <a:cubicBezTo>
                    <a:pt x="6286" y="6131"/>
                    <a:pt x="6276" y="6380"/>
                    <a:pt x="6314" y="6627"/>
                  </a:cubicBezTo>
                  <a:cubicBezTo>
                    <a:pt x="6352" y="6902"/>
                    <a:pt x="6384" y="7130"/>
                    <a:pt x="6412" y="7329"/>
                  </a:cubicBezTo>
                  <a:cubicBezTo>
                    <a:pt x="6498" y="7949"/>
                    <a:pt x="6545" y="8287"/>
                    <a:pt x="6665" y="8976"/>
                  </a:cubicBezTo>
                  <a:cubicBezTo>
                    <a:pt x="6823" y="9880"/>
                    <a:pt x="7079" y="11916"/>
                    <a:pt x="7082" y="11938"/>
                  </a:cubicBezTo>
                  <a:cubicBezTo>
                    <a:pt x="7086" y="11967"/>
                    <a:pt x="7111" y="11989"/>
                    <a:pt x="7143" y="11989"/>
                  </a:cubicBezTo>
                  <a:lnTo>
                    <a:pt x="8413" y="11989"/>
                  </a:lnTo>
                  <a:cubicBezTo>
                    <a:pt x="8442" y="11989"/>
                    <a:pt x="8467" y="11967"/>
                    <a:pt x="8470" y="11938"/>
                  </a:cubicBezTo>
                  <a:cubicBezTo>
                    <a:pt x="8473" y="11916"/>
                    <a:pt x="8730" y="9880"/>
                    <a:pt x="8888" y="8976"/>
                  </a:cubicBezTo>
                  <a:cubicBezTo>
                    <a:pt x="9005" y="8287"/>
                    <a:pt x="9052" y="7949"/>
                    <a:pt x="9137" y="7329"/>
                  </a:cubicBezTo>
                  <a:cubicBezTo>
                    <a:pt x="9166" y="7130"/>
                    <a:pt x="9197" y="6902"/>
                    <a:pt x="9239" y="6627"/>
                  </a:cubicBezTo>
                  <a:cubicBezTo>
                    <a:pt x="9311" y="6105"/>
                    <a:pt x="9188" y="5742"/>
                    <a:pt x="9090" y="5448"/>
                  </a:cubicBezTo>
                  <a:cubicBezTo>
                    <a:pt x="8967" y="5091"/>
                    <a:pt x="8881" y="4831"/>
                    <a:pt x="9172" y="4452"/>
                  </a:cubicBezTo>
                  <a:cubicBezTo>
                    <a:pt x="9678" y="3794"/>
                    <a:pt x="9779" y="3342"/>
                    <a:pt x="9861" y="2975"/>
                  </a:cubicBezTo>
                  <a:cubicBezTo>
                    <a:pt x="9874" y="2928"/>
                    <a:pt x="9884" y="2881"/>
                    <a:pt x="9896" y="2836"/>
                  </a:cubicBezTo>
                  <a:cubicBezTo>
                    <a:pt x="9921" y="2729"/>
                    <a:pt x="9956" y="2625"/>
                    <a:pt x="9994" y="2520"/>
                  </a:cubicBezTo>
                  <a:cubicBezTo>
                    <a:pt x="10750" y="2650"/>
                    <a:pt x="11629" y="3358"/>
                    <a:pt x="11739" y="3450"/>
                  </a:cubicBezTo>
                  <a:cubicBezTo>
                    <a:pt x="11758" y="3500"/>
                    <a:pt x="11780" y="3551"/>
                    <a:pt x="11806" y="3598"/>
                  </a:cubicBezTo>
                  <a:cubicBezTo>
                    <a:pt x="11942" y="3858"/>
                    <a:pt x="12286" y="4022"/>
                    <a:pt x="12688" y="4022"/>
                  </a:cubicBezTo>
                  <a:cubicBezTo>
                    <a:pt x="12726" y="4022"/>
                    <a:pt x="12764" y="4022"/>
                    <a:pt x="12802" y="4019"/>
                  </a:cubicBezTo>
                  <a:cubicBezTo>
                    <a:pt x="13307" y="3981"/>
                    <a:pt x="13699" y="3699"/>
                    <a:pt x="13848" y="3266"/>
                  </a:cubicBezTo>
                  <a:cubicBezTo>
                    <a:pt x="13962" y="2934"/>
                    <a:pt x="13937" y="2700"/>
                    <a:pt x="13870" y="2536"/>
                  </a:cubicBezTo>
                  <a:lnTo>
                    <a:pt x="13870" y="2536"/>
                  </a:lnTo>
                  <a:cubicBezTo>
                    <a:pt x="14164" y="2783"/>
                    <a:pt x="14490" y="3045"/>
                    <a:pt x="14553" y="3089"/>
                  </a:cubicBezTo>
                  <a:cubicBezTo>
                    <a:pt x="14563" y="3099"/>
                    <a:pt x="14574" y="3103"/>
                    <a:pt x="14586" y="3103"/>
                  </a:cubicBezTo>
                  <a:cubicBezTo>
                    <a:pt x="14590" y="3103"/>
                    <a:pt x="14594" y="3103"/>
                    <a:pt x="14597" y="3102"/>
                  </a:cubicBezTo>
                  <a:cubicBezTo>
                    <a:pt x="14613" y="3099"/>
                    <a:pt x="14629" y="3092"/>
                    <a:pt x="14638" y="3080"/>
                  </a:cubicBezTo>
                  <a:cubicBezTo>
                    <a:pt x="14901" y="2704"/>
                    <a:pt x="15590" y="1467"/>
                    <a:pt x="15309" y="747"/>
                  </a:cubicBezTo>
                  <a:cubicBezTo>
                    <a:pt x="15204" y="484"/>
                    <a:pt x="14986" y="314"/>
                    <a:pt x="14654" y="244"/>
                  </a:cubicBezTo>
                  <a:cubicBezTo>
                    <a:pt x="14472" y="205"/>
                    <a:pt x="14306" y="188"/>
                    <a:pt x="14153" y="188"/>
                  </a:cubicBezTo>
                  <a:cubicBezTo>
                    <a:pt x="13518" y="188"/>
                    <a:pt x="13109" y="490"/>
                    <a:pt x="12653" y="832"/>
                  </a:cubicBezTo>
                  <a:cubicBezTo>
                    <a:pt x="12346" y="1056"/>
                    <a:pt x="12027" y="1294"/>
                    <a:pt x="11600" y="1483"/>
                  </a:cubicBezTo>
                  <a:cubicBezTo>
                    <a:pt x="11347" y="1595"/>
                    <a:pt x="11137" y="1641"/>
                    <a:pt x="10961" y="1641"/>
                  </a:cubicBezTo>
                  <a:cubicBezTo>
                    <a:pt x="10498" y="1641"/>
                    <a:pt x="10263" y="1322"/>
                    <a:pt x="10048" y="1031"/>
                  </a:cubicBezTo>
                  <a:cubicBezTo>
                    <a:pt x="9969" y="911"/>
                    <a:pt x="9874" y="800"/>
                    <a:pt x="9770" y="706"/>
                  </a:cubicBezTo>
                  <a:cubicBezTo>
                    <a:pt x="9381" y="377"/>
                    <a:pt x="8802" y="1"/>
                    <a:pt x="77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801411" y="1814174"/>
              <a:ext cx="1334337" cy="1024011"/>
            </a:xfrm>
            <a:custGeom>
              <a:rect b="b" l="l" r="r" t="t"/>
              <a:pathLst>
                <a:path extrusionOk="0" h="11752" w="15313">
                  <a:moveTo>
                    <a:pt x="7623" y="1"/>
                  </a:moveTo>
                  <a:cubicBezTo>
                    <a:pt x="6646" y="1"/>
                    <a:pt x="6090" y="364"/>
                    <a:pt x="5717" y="680"/>
                  </a:cubicBezTo>
                  <a:cubicBezTo>
                    <a:pt x="5619" y="772"/>
                    <a:pt x="5530" y="873"/>
                    <a:pt x="5458" y="987"/>
                  </a:cubicBezTo>
                  <a:cubicBezTo>
                    <a:pt x="5234" y="1288"/>
                    <a:pt x="4971" y="1644"/>
                    <a:pt x="4456" y="1644"/>
                  </a:cubicBezTo>
                  <a:cubicBezTo>
                    <a:pt x="4264" y="1644"/>
                    <a:pt x="4036" y="1594"/>
                    <a:pt x="3763" y="1474"/>
                  </a:cubicBezTo>
                  <a:cubicBezTo>
                    <a:pt x="3317" y="1281"/>
                    <a:pt x="2982" y="1031"/>
                    <a:pt x="2685" y="810"/>
                  </a:cubicBezTo>
                  <a:cubicBezTo>
                    <a:pt x="2230" y="472"/>
                    <a:pt x="1850" y="191"/>
                    <a:pt x="1256" y="191"/>
                  </a:cubicBezTo>
                  <a:cubicBezTo>
                    <a:pt x="1111" y="191"/>
                    <a:pt x="953" y="207"/>
                    <a:pt x="779" y="244"/>
                  </a:cubicBezTo>
                  <a:cubicBezTo>
                    <a:pt x="507" y="301"/>
                    <a:pt x="339" y="427"/>
                    <a:pt x="260" y="630"/>
                  </a:cubicBezTo>
                  <a:cubicBezTo>
                    <a:pt x="1" y="1284"/>
                    <a:pt x="788" y="2514"/>
                    <a:pt x="1038" y="2877"/>
                  </a:cubicBezTo>
                  <a:cubicBezTo>
                    <a:pt x="1281" y="2618"/>
                    <a:pt x="1768" y="2090"/>
                    <a:pt x="1920" y="1875"/>
                  </a:cubicBezTo>
                  <a:cubicBezTo>
                    <a:pt x="1730" y="1812"/>
                    <a:pt x="1240" y="1635"/>
                    <a:pt x="994" y="1360"/>
                  </a:cubicBezTo>
                  <a:cubicBezTo>
                    <a:pt x="823" y="1170"/>
                    <a:pt x="782" y="924"/>
                    <a:pt x="889" y="759"/>
                  </a:cubicBezTo>
                  <a:cubicBezTo>
                    <a:pt x="924" y="706"/>
                    <a:pt x="1017" y="605"/>
                    <a:pt x="1207" y="605"/>
                  </a:cubicBezTo>
                  <a:cubicBezTo>
                    <a:pt x="1277" y="605"/>
                    <a:pt x="1359" y="618"/>
                    <a:pt x="1455" y="652"/>
                  </a:cubicBezTo>
                  <a:cubicBezTo>
                    <a:pt x="1623" y="709"/>
                    <a:pt x="1933" y="911"/>
                    <a:pt x="2296" y="1145"/>
                  </a:cubicBezTo>
                  <a:cubicBezTo>
                    <a:pt x="2691" y="1401"/>
                    <a:pt x="3140" y="1692"/>
                    <a:pt x="3447" y="1822"/>
                  </a:cubicBezTo>
                  <a:cubicBezTo>
                    <a:pt x="3775" y="1957"/>
                    <a:pt x="4069" y="2025"/>
                    <a:pt x="4359" y="2025"/>
                  </a:cubicBezTo>
                  <a:cubicBezTo>
                    <a:pt x="4643" y="2025"/>
                    <a:pt x="4924" y="1961"/>
                    <a:pt x="5230" y="1831"/>
                  </a:cubicBezTo>
                  <a:cubicBezTo>
                    <a:pt x="5501" y="1723"/>
                    <a:pt x="5723" y="1679"/>
                    <a:pt x="5907" y="1679"/>
                  </a:cubicBezTo>
                  <a:cubicBezTo>
                    <a:pt x="6497" y="1679"/>
                    <a:pt x="6685" y="2132"/>
                    <a:pt x="6779" y="2356"/>
                  </a:cubicBezTo>
                  <a:cubicBezTo>
                    <a:pt x="6786" y="2372"/>
                    <a:pt x="6792" y="2391"/>
                    <a:pt x="6801" y="2406"/>
                  </a:cubicBezTo>
                  <a:cubicBezTo>
                    <a:pt x="6921" y="2681"/>
                    <a:pt x="7209" y="3567"/>
                    <a:pt x="7298" y="4120"/>
                  </a:cubicBezTo>
                  <a:cubicBezTo>
                    <a:pt x="7421" y="4888"/>
                    <a:pt x="7453" y="5514"/>
                    <a:pt x="7396" y="6020"/>
                  </a:cubicBezTo>
                  <a:cubicBezTo>
                    <a:pt x="7380" y="6172"/>
                    <a:pt x="7351" y="6323"/>
                    <a:pt x="7313" y="6472"/>
                  </a:cubicBezTo>
                  <a:cubicBezTo>
                    <a:pt x="7298" y="6548"/>
                    <a:pt x="7238" y="6605"/>
                    <a:pt x="7162" y="6618"/>
                  </a:cubicBezTo>
                  <a:cubicBezTo>
                    <a:pt x="7147" y="6620"/>
                    <a:pt x="7132" y="6622"/>
                    <a:pt x="7116" y="6622"/>
                  </a:cubicBezTo>
                  <a:cubicBezTo>
                    <a:pt x="6958" y="6622"/>
                    <a:pt x="6762" y="6482"/>
                    <a:pt x="6650" y="6330"/>
                  </a:cubicBezTo>
                  <a:cubicBezTo>
                    <a:pt x="6574" y="6225"/>
                    <a:pt x="6520" y="6225"/>
                    <a:pt x="6504" y="6225"/>
                  </a:cubicBezTo>
                  <a:cubicBezTo>
                    <a:pt x="6488" y="6229"/>
                    <a:pt x="6476" y="6241"/>
                    <a:pt x="6469" y="6257"/>
                  </a:cubicBezTo>
                  <a:cubicBezTo>
                    <a:pt x="6460" y="6292"/>
                    <a:pt x="6466" y="6327"/>
                    <a:pt x="6492" y="6352"/>
                  </a:cubicBezTo>
                  <a:cubicBezTo>
                    <a:pt x="6618" y="6507"/>
                    <a:pt x="6646" y="6681"/>
                    <a:pt x="6688" y="6943"/>
                  </a:cubicBezTo>
                  <a:cubicBezTo>
                    <a:pt x="6697" y="7000"/>
                    <a:pt x="6706" y="7063"/>
                    <a:pt x="6716" y="7133"/>
                  </a:cubicBezTo>
                  <a:cubicBezTo>
                    <a:pt x="6719" y="7139"/>
                    <a:pt x="6719" y="7142"/>
                    <a:pt x="6716" y="7149"/>
                  </a:cubicBezTo>
                  <a:cubicBezTo>
                    <a:pt x="6823" y="7933"/>
                    <a:pt x="7219" y="11290"/>
                    <a:pt x="7272" y="11752"/>
                  </a:cubicBezTo>
                  <a:lnTo>
                    <a:pt x="7984" y="11752"/>
                  </a:lnTo>
                  <a:cubicBezTo>
                    <a:pt x="8037" y="11293"/>
                    <a:pt x="8436" y="7933"/>
                    <a:pt x="8540" y="7149"/>
                  </a:cubicBezTo>
                  <a:cubicBezTo>
                    <a:pt x="8540" y="7142"/>
                    <a:pt x="8540" y="7139"/>
                    <a:pt x="8540" y="7133"/>
                  </a:cubicBezTo>
                  <a:cubicBezTo>
                    <a:pt x="8553" y="7063"/>
                    <a:pt x="8562" y="7000"/>
                    <a:pt x="8572" y="6943"/>
                  </a:cubicBezTo>
                  <a:cubicBezTo>
                    <a:pt x="8613" y="6681"/>
                    <a:pt x="8638" y="6507"/>
                    <a:pt x="8765" y="6352"/>
                  </a:cubicBezTo>
                  <a:cubicBezTo>
                    <a:pt x="8790" y="6327"/>
                    <a:pt x="8799" y="6292"/>
                    <a:pt x="8787" y="6257"/>
                  </a:cubicBezTo>
                  <a:cubicBezTo>
                    <a:pt x="8784" y="6241"/>
                    <a:pt x="8768" y="6229"/>
                    <a:pt x="8752" y="6225"/>
                  </a:cubicBezTo>
                  <a:cubicBezTo>
                    <a:pt x="8739" y="6225"/>
                    <a:pt x="8682" y="6225"/>
                    <a:pt x="8607" y="6330"/>
                  </a:cubicBezTo>
                  <a:cubicBezTo>
                    <a:pt x="8497" y="6482"/>
                    <a:pt x="8301" y="6622"/>
                    <a:pt x="8141" y="6622"/>
                  </a:cubicBezTo>
                  <a:cubicBezTo>
                    <a:pt x="8125" y="6622"/>
                    <a:pt x="8109" y="6620"/>
                    <a:pt x="8094" y="6618"/>
                  </a:cubicBezTo>
                  <a:cubicBezTo>
                    <a:pt x="8019" y="6605"/>
                    <a:pt x="7958" y="6548"/>
                    <a:pt x="7943" y="6472"/>
                  </a:cubicBezTo>
                  <a:cubicBezTo>
                    <a:pt x="7794" y="5900"/>
                    <a:pt x="7797" y="5132"/>
                    <a:pt x="7958" y="4120"/>
                  </a:cubicBezTo>
                  <a:cubicBezTo>
                    <a:pt x="8047" y="3567"/>
                    <a:pt x="8335" y="2681"/>
                    <a:pt x="8458" y="2406"/>
                  </a:cubicBezTo>
                  <a:cubicBezTo>
                    <a:pt x="8464" y="2391"/>
                    <a:pt x="8471" y="2372"/>
                    <a:pt x="8480" y="2356"/>
                  </a:cubicBezTo>
                  <a:cubicBezTo>
                    <a:pt x="8572" y="2131"/>
                    <a:pt x="8760" y="1679"/>
                    <a:pt x="9349" y="1679"/>
                  </a:cubicBezTo>
                  <a:cubicBezTo>
                    <a:pt x="9530" y="1679"/>
                    <a:pt x="9750" y="1722"/>
                    <a:pt x="10017" y="1828"/>
                  </a:cubicBezTo>
                  <a:cubicBezTo>
                    <a:pt x="10023" y="1828"/>
                    <a:pt x="10032" y="1828"/>
                    <a:pt x="10039" y="1831"/>
                  </a:cubicBezTo>
                  <a:cubicBezTo>
                    <a:pt x="10344" y="1962"/>
                    <a:pt x="10624" y="2027"/>
                    <a:pt x="10906" y="2027"/>
                  </a:cubicBezTo>
                  <a:cubicBezTo>
                    <a:pt x="11197" y="2027"/>
                    <a:pt x="11491" y="1958"/>
                    <a:pt x="11819" y="1822"/>
                  </a:cubicBezTo>
                  <a:cubicBezTo>
                    <a:pt x="12125" y="1692"/>
                    <a:pt x="12574" y="1401"/>
                    <a:pt x="12969" y="1145"/>
                  </a:cubicBezTo>
                  <a:cubicBezTo>
                    <a:pt x="13333" y="911"/>
                    <a:pt x="13646" y="709"/>
                    <a:pt x="13810" y="652"/>
                  </a:cubicBezTo>
                  <a:cubicBezTo>
                    <a:pt x="13907" y="618"/>
                    <a:pt x="13989" y="605"/>
                    <a:pt x="14058" y="605"/>
                  </a:cubicBezTo>
                  <a:cubicBezTo>
                    <a:pt x="14249" y="605"/>
                    <a:pt x="14341" y="706"/>
                    <a:pt x="14376" y="759"/>
                  </a:cubicBezTo>
                  <a:cubicBezTo>
                    <a:pt x="14487" y="927"/>
                    <a:pt x="14443" y="1170"/>
                    <a:pt x="14272" y="1360"/>
                  </a:cubicBezTo>
                  <a:cubicBezTo>
                    <a:pt x="14028" y="1632"/>
                    <a:pt x="13564" y="1872"/>
                    <a:pt x="13384" y="1961"/>
                  </a:cubicBezTo>
                  <a:cubicBezTo>
                    <a:pt x="13545" y="2122"/>
                    <a:pt x="14070" y="2555"/>
                    <a:pt x="14433" y="2843"/>
                  </a:cubicBezTo>
                  <a:cubicBezTo>
                    <a:pt x="14677" y="2476"/>
                    <a:pt x="15312" y="1322"/>
                    <a:pt x="15056" y="674"/>
                  </a:cubicBezTo>
                  <a:cubicBezTo>
                    <a:pt x="14967" y="449"/>
                    <a:pt x="14778" y="304"/>
                    <a:pt x="14487" y="244"/>
                  </a:cubicBezTo>
                  <a:cubicBezTo>
                    <a:pt x="14313" y="207"/>
                    <a:pt x="14156" y="191"/>
                    <a:pt x="14011" y="191"/>
                  </a:cubicBezTo>
                  <a:cubicBezTo>
                    <a:pt x="13418" y="191"/>
                    <a:pt x="13038" y="472"/>
                    <a:pt x="12581" y="810"/>
                  </a:cubicBezTo>
                  <a:cubicBezTo>
                    <a:pt x="12283" y="1031"/>
                    <a:pt x="11948" y="1281"/>
                    <a:pt x="11506" y="1474"/>
                  </a:cubicBezTo>
                  <a:cubicBezTo>
                    <a:pt x="11232" y="1594"/>
                    <a:pt x="11005" y="1644"/>
                    <a:pt x="10813" y="1644"/>
                  </a:cubicBezTo>
                  <a:cubicBezTo>
                    <a:pt x="10298" y="1644"/>
                    <a:pt x="10034" y="1288"/>
                    <a:pt x="9811" y="987"/>
                  </a:cubicBezTo>
                  <a:cubicBezTo>
                    <a:pt x="9735" y="873"/>
                    <a:pt x="9650" y="772"/>
                    <a:pt x="9552" y="680"/>
                  </a:cubicBezTo>
                  <a:cubicBezTo>
                    <a:pt x="9176" y="364"/>
                    <a:pt x="8622" y="1"/>
                    <a:pt x="764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815518" y="1998292"/>
              <a:ext cx="180200" cy="146038"/>
            </a:xfrm>
            <a:custGeom>
              <a:rect b="b" l="l" r="r" t="t"/>
              <a:pathLst>
                <a:path extrusionOk="0" h="1676" w="2068">
                  <a:moveTo>
                    <a:pt x="1366" y="1"/>
                  </a:moveTo>
                  <a:cubicBezTo>
                    <a:pt x="1301" y="1"/>
                    <a:pt x="1234" y="8"/>
                    <a:pt x="1167" y="22"/>
                  </a:cubicBezTo>
                  <a:cubicBezTo>
                    <a:pt x="585" y="138"/>
                    <a:pt x="222" y="344"/>
                    <a:pt x="83" y="632"/>
                  </a:cubicBezTo>
                  <a:cubicBezTo>
                    <a:pt x="7" y="799"/>
                    <a:pt x="0" y="992"/>
                    <a:pt x="67" y="1166"/>
                  </a:cubicBezTo>
                  <a:lnTo>
                    <a:pt x="67" y="1172"/>
                  </a:lnTo>
                  <a:cubicBezTo>
                    <a:pt x="86" y="1220"/>
                    <a:pt x="108" y="1267"/>
                    <a:pt x="130" y="1315"/>
                  </a:cubicBezTo>
                  <a:cubicBezTo>
                    <a:pt x="243" y="1532"/>
                    <a:pt x="559" y="1675"/>
                    <a:pt x="916" y="1675"/>
                  </a:cubicBezTo>
                  <a:cubicBezTo>
                    <a:pt x="947" y="1675"/>
                    <a:pt x="980" y="1674"/>
                    <a:pt x="1012" y="1672"/>
                  </a:cubicBezTo>
                  <a:cubicBezTo>
                    <a:pt x="1470" y="1634"/>
                    <a:pt x="1825" y="1384"/>
                    <a:pt x="1954" y="998"/>
                  </a:cubicBezTo>
                  <a:cubicBezTo>
                    <a:pt x="2068" y="663"/>
                    <a:pt x="2049" y="391"/>
                    <a:pt x="1891" y="211"/>
                  </a:cubicBezTo>
                  <a:cubicBezTo>
                    <a:pt x="1772" y="75"/>
                    <a:pt x="1580" y="1"/>
                    <a:pt x="1366" y="1"/>
                  </a:cubicBezTo>
                  <a:close/>
                </a:path>
              </a:pathLst>
            </a:cu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4663724" y="1998728"/>
              <a:ext cx="150748" cy="89401"/>
            </a:xfrm>
            <a:custGeom>
              <a:rect b="b" l="l" r="r" t="t"/>
              <a:pathLst>
                <a:path extrusionOk="0" h="1026" w="1730">
                  <a:moveTo>
                    <a:pt x="73" y="1"/>
                  </a:moveTo>
                  <a:cubicBezTo>
                    <a:pt x="51" y="51"/>
                    <a:pt x="26" y="108"/>
                    <a:pt x="0" y="171"/>
                  </a:cubicBezTo>
                  <a:cubicBezTo>
                    <a:pt x="652" y="292"/>
                    <a:pt x="1363" y="797"/>
                    <a:pt x="1654" y="1025"/>
                  </a:cubicBezTo>
                  <a:cubicBezTo>
                    <a:pt x="1629" y="870"/>
                    <a:pt x="1651" y="715"/>
                    <a:pt x="1717" y="573"/>
                  </a:cubicBezTo>
                  <a:cubicBezTo>
                    <a:pt x="1720" y="563"/>
                    <a:pt x="1727" y="557"/>
                    <a:pt x="1730" y="548"/>
                  </a:cubicBezTo>
                  <a:cubicBezTo>
                    <a:pt x="1531" y="484"/>
                    <a:pt x="415" y="133"/>
                    <a:pt x="73" y="1"/>
                  </a:cubicBezTo>
                  <a:close/>
                </a:path>
              </a:pathLst>
            </a:cu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4490756" y="1971019"/>
              <a:ext cx="176105" cy="410057"/>
            </a:xfrm>
            <a:custGeom>
              <a:rect b="b" l="l" r="r" t="t"/>
              <a:pathLst>
                <a:path extrusionOk="0" h="4706" w="2021">
                  <a:moveTo>
                    <a:pt x="1443" y="0"/>
                  </a:moveTo>
                  <a:cubicBezTo>
                    <a:pt x="927" y="0"/>
                    <a:pt x="766" y="387"/>
                    <a:pt x="677" y="600"/>
                  </a:cubicBezTo>
                  <a:lnTo>
                    <a:pt x="654" y="654"/>
                  </a:lnTo>
                  <a:cubicBezTo>
                    <a:pt x="547" y="897"/>
                    <a:pt x="253" y="1786"/>
                    <a:pt x="164" y="2339"/>
                  </a:cubicBezTo>
                  <a:cubicBezTo>
                    <a:pt x="6" y="3335"/>
                    <a:pt x="0" y="4087"/>
                    <a:pt x="145" y="4640"/>
                  </a:cubicBezTo>
                  <a:cubicBezTo>
                    <a:pt x="149" y="4672"/>
                    <a:pt x="174" y="4697"/>
                    <a:pt x="206" y="4704"/>
                  </a:cubicBezTo>
                  <a:cubicBezTo>
                    <a:pt x="213" y="4705"/>
                    <a:pt x="221" y="4706"/>
                    <a:pt x="230" y="4706"/>
                  </a:cubicBezTo>
                  <a:cubicBezTo>
                    <a:pt x="336" y="4706"/>
                    <a:pt x="501" y="4598"/>
                    <a:pt x="601" y="4460"/>
                  </a:cubicBezTo>
                  <a:cubicBezTo>
                    <a:pt x="695" y="4333"/>
                    <a:pt x="782" y="4307"/>
                    <a:pt x="836" y="4307"/>
                  </a:cubicBezTo>
                  <a:cubicBezTo>
                    <a:pt x="844" y="4307"/>
                    <a:pt x="851" y="4308"/>
                    <a:pt x="857" y="4309"/>
                  </a:cubicBezTo>
                  <a:cubicBezTo>
                    <a:pt x="917" y="4318"/>
                    <a:pt x="967" y="4356"/>
                    <a:pt x="986" y="4413"/>
                  </a:cubicBezTo>
                  <a:cubicBezTo>
                    <a:pt x="999" y="4441"/>
                    <a:pt x="1002" y="4473"/>
                    <a:pt x="999" y="4505"/>
                  </a:cubicBezTo>
                  <a:lnTo>
                    <a:pt x="1084" y="4508"/>
                  </a:lnTo>
                  <a:cubicBezTo>
                    <a:pt x="1107" y="4112"/>
                    <a:pt x="1012" y="3828"/>
                    <a:pt x="923" y="3569"/>
                  </a:cubicBezTo>
                  <a:cubicBezTo>
                    <a:pt x="800" y="3205"/>
                    <a:pt x="696" y="2892"/>
                    <a:pt x="1024" y="2462"/>
                  </a:cubicBezTo>
                  <a:cubicBezTo>
                    <a:pt x="1514" y="1827"/>
                    <a:pt x="1616" y="1387"/>
                    <a:pt x="1695" y="1033"/>
                  </a:cubicBezTo>
                  <a:cubicBezTo>
                    <a:pt x="1704" y="986"/>
                    <a:pt x="1717" y="938"/>
                    <a:pt x="1726" y="891"/>
                  </a:cubicBezTo>
                  <a:cubicBezTo>
                    <a:pt x="1799" y="625"/>
                    <a:pt x="1897" y="366"/>
                    <a:pt x="2020" y="123"/>
                  </a:cubicBezTo>
                  <a:cubicBezTo>
                    <a:pt x="1790" y="36"/>
                    <a:pt x="1600" y="0"/>
                    <a:pt x="1443" y="0"/>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4507487" y="2363478"/>
              <a:ext cx="77814" cy="474711"/>
            </a:xfrm>
            <a:custGeom>
              <a:rect b="b" l="l" r="r" t="t"/>
              <a:pathLst>
                <a:path extrusionOk="0" h="5448" w="893">
                  <a:moveTo>
                    <a:pt x="807" y="1"/>
                  </a:moveTo>
                  <a:cubicBezTo>
                    <a:pt x="804" y="45"/>
                    <a:pt x="785" y="89"/>
                    <a:pt x="753" y="124"/>
                  </a:cubicBezTo>
                  <a:cubicBezTo>
                    <a:pt x="646" y="253"/>
                    <a:pt x="624" y="405"/>
                    <a:pt x="586" y="655"/>
                  </a:cubicBezTo>
                  <a:cubicBezTo>
                    <a:pt x="579" y="699"/>
                    <a:pt x="570" y="743"/>
                    <a:pt x="564" y="794"/>
                  </a:cubicBezTo>
                  <a:cubicBezTo>
                    <a:pt x="475" y="1423"/>
                    <a:pt x="61" y="4923"/>
                    <a:pt x="1" y="5448"/>
                  </a:cubicBezTo>
                  <a:lnTo>
                    <a:pt x="115" y="5448"/>
                  </a:lnTo>
                  <a:cubicBezTo>
                    <a:pt x="156" y="5125"/>
                    <a:pt x="380" y="3358"/>
                    <a:pt x="526" y="2536"/>
                  </a:cubicBezTo>
                  <a:cubicBezTo>
                    <a:pt x="643" y="1847"/>
                    <a:pt x="690" y="1509"/>
                    <a:pt x="775" y="892"/>
                  </a:cubicBezTo>
                  <a:cubicBezTo>
                    <a:pt x="804" y="693"/>
                    <a:pt x="835" y="465"/>
                    <a:pt x="873" y="187"/>
                  </a:cubicBezTo>
                  <a:cubicBezTo>
                    <a:pt x="883" y="124"/>
                    <a:pt x="889" y="64"/>
                    <a:pt x="892" y="4"/>
                  </a:cubicBezTo>
                  <a:lnTo>
                    <a:pt x="807" y="1"/>
                  </a:ln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4266203" y="1971019"/>
              <a:ext cx="174449" cy="410057"/>
            </a:xfrm>
            <a:custGeom>
              <a:rect b="b" l="l" r="r" t="t"/>
              <a:pathLst>
                <a:path extrusionOk="0" h="4706" w="2002">
                  <a:moveTo>
                    <a:pt x="570" y="0"/>
                  </a:moveTo>
                  <a:cubicBezTo>
                    <a:pt x="415" y="0"/>
                    <a:pt x="227" y="35"/>
                    <a:pt x="0" y="120"/>
                  </a:cubicBezTo>
                  <a:cubicBezTo>
                    <a:pt x="124" y="366"/>
                    <a:pt x="225" y="625"/>
                    <a:pt x="294" y="891"/>
                  </a:cubicBezTo>
                  <a:cubicBezTo>
                    <a:pt x="307" y="938"/>
                    <a:pt x="317" y="986"/>
                    <a:pt x="329" y="1033"/>
                  </a:cubicBezTo>
                  <a:cubicBezTo>
                    <a:pt x="408" y="1387"/>
                    <a:pt x="506" y="1827"/>
                    <a:pt x="996" y="2462"/>
                  </a:cubicBezTo>
                  <a:cubicBezTo>
                    <a:pt x="1325" y="2892"/>
                    <a:pt x="1221" y="3208"/>
                    <a:pt x="1097" y="3569"/>
                  </a:cubicBezTo>
                  <a:cubicBezTo>
                    <a:pt x="1050" y="3708"/>
                    <a:pt x="1009" y="3850"/>
                    <a:pt x="974" y="3992"/>
                  </a:cubicBezTo>
                  <a:cubicBezTo>
                    <a:pt x="939" y="4163"/>
                    <a:pt x="927" y="4334"/>
                    <a:pt x="936" y="4508"/>
                  </a:cubicBezTo>
                  <a:lnTo>
                    <a:pt x="1012" y="4505"/>
                  </a:lnTo>
                  <a:cubicBezTo>
                    <a:pt x="1009" y="4473"/>
                    <a:pt x="1012" y="4441"/>
                    <a:pt x="1025" y="4416"/>
                  </a:cubicBezTo>
                  <a:cubicBezTo>
                    <a:pt x="1044" y="4359"/>
                    <a:pt x="1094" y="4318"/>
                    <a:pt x="1154" y="4312"/>
                  </a:cubicBezTo>
                  <a:cubicBezTo>
                    <a:pt x="1161" y="4311"/>
                    <a:pt x="1169" y="4310"/>
                    <a:pt x="1177" y="4310"/>
                  </a:cubicBezTo>
                  <a:cubicBezTo>
                    <a:pt x="1231" y="4310"/>
                    <a:pt x="1317" y="4334"/>
                    <a:pt x="1410" y="4463"/>
                  </a:cubicBezTo>
                  <a:cubicBezTo>
                    <a:pt x="1513" y="4598"/>
                    <a:pt x="1678" y="4706"/>
                    <a:pt x="1782" y="4706"/>
                  </a:cubicBezTo>
                  <a:cubicBezTo>
                    <a:pt x="1790" y="4706"/>
                    <a:pt x="1798" y="4705"/>
                    <a:pt x="1806" y="4704"/>
                  </a:cubicBezTo>
                  <a:cubicBezTo>
                    <a:pt x="1837" y="4697"/>
                    <a:pt x="1863" y="4672"/>
                    <a:pt x="1866" y="4640"/>
                  </a:cubicBezTo>
                  <a:cubicBezTo>
                    <a:pt x="1904" y="4498"/>
                    <a:pt x="1929" y="4353"/>
                    <a:pt x="1945" y="4207"/>
                  </a:cubicBezTo>
                  <a:cubicBezTo>
                    <a:pt x="2002" y="3711"/>
                    <a:pt x="1967" y="3094"/>
                    <a:pt x="1847" y="2339"/>
                  </a:cubicBezTo>
                  <a:cubicBezTo>
                    <a:pt x="1758" y="1786"/>
                    <a:pt x="1464" y="894"/>
                    <a:pt x="1357" y="654"/>
                  </a:cubicBezTo>
                  <a:lnTo>
                    <a:pt x="1335" y="600"/>
                  </a:lnTo>
                  <a:cubicBezTo>
                    <a:pt x="1247" y="386"/>
                    <a:pt x="1087" y="0"/>
                    <a:pt x="570" y="0"/>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4347764" y="2363216"/>
              <a:ext cx="77204" cy="474973"/>
            </a:xfrm>
            <a:custGeom>
              <a:rect b="b" l="l" r="r" t="t"/>
              <a:pathLst>
                <a:path extrusionOk="0" h="5451" w="886">
                  <a:moveTo>
                    <a:pt x="76" y="0"/>
                  </a:moveTo>
                  <a:lnTo>
                    <a:pt x="0" y="7"/>
                  </a:lnTo>
                  <a:cubicBezTo>
                    <a:pt x="3" y="64"/>
                    <a:pt x="10" y="127"/>
                    <a:pt x="19" y="190"/>
                  </a:cubicBezTo>
                  <a:cubicBezTo>
                    <a:pt x="57" y="468"/>
                    <a:pt x="89" y="696"/>
                    <a:pt x="117" y="895"/>
                  </a:cubicBezTo>
                  <a:cubicBezTo>
                    <a:pt x="203" y="1512"/>
                    <a:pt x="250" y="1850"/>
                    <a:pt x="370" y="2539"/>
                  </a:cubicBezTo>
                  <a:cubicBezTo>
                    <a:pt x="512" y="3361"/>
                    <a:pt x="743" y="5128"/>
                    <a:pt x="781" y="5451"/>
                  </a:cubicBezTo>
                  <a:lnTo>
                    <a:pt x="885" y="5451"/>
                  </a:lnTo>
                  <a:cubicBezTo>
                    <a:pt x="822" y="4926"/>
                    <a:pt x="411" y="1426"/>
                    <a:pt x="320" y="797"/>
                  </a:cubicBezTo>
                  <a:cubicBezTo>
                    <a:pt x="313" y="746"/>
                    <a:pt x="307" y="702"/>
                    <a:pt x="301" y="658"/>
                  </a:cubicBezTo>
                  <a:cubicBezTo>
                    <a:pt x="259" y="408"/>
                    <a:pt x="237" y="256"/>
                    <a:pt x="130" y="127"/>
                  </a:cubicBezTo>
                  <a:cubicBezTo>
                    <a:pt x="101" y="92"/>
                    <a:pt x="82" y="48"/>
                    <a:pt x="76" y="0"/>
                  </a:cubicBezTo>
                  <a:close/>
                </a:path>
              </a:pathLst>
            </a:custGeom>
            <a:solidFill>
              <a:srgbClr val="FF9F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4118853" y="1998728"/>
              <a:ext cx="150486" cy="89401"/>
            </a:xfrm>
            <a:custGeom>
              <a:rect b="b" l="l" r="r" t="t"/>
              <a:pathLst>
                <a:path extrusionOk="0" h="1026" w="1727">
                  <a:moveTo>
                    <a:pt x="1653" y="1"/>
                  </a:moveTo>
                  <a:cubicBezTo>
                    <a:pt x="1312" y="137"/>
                    <a:pt x="199" y="484"/>
                    <a:pt x="0" y="548"/>
                  </a:cubicBezTo>
                  <a:cubicBezTo>
                    <a:pt x="3" y="557"/>
                    <a:pt x="9" y="563"/>
                    <a:pt x="13" y="573"/>
                  </a:cubicBezTo>
                  <a:cubicBezTo>
                    <a:pt x="79" y="712"/>
                    <a:pt x="101" y="870"/>
                    <a:pt x="76" y="1025"/>
                  </a:cubicBezTo>
                  <a:cubicBezTo>
                    <a:pt x="367" y="797"/>
                    <a:pt x="1075" y="295"/>
                    <a:pt x="1726" y="171"/>
                  </a:cubicBezTo>
                  <a:cubicBezTo>
                    <a:pt x="1701" y="108"/>
                    <a:pt x="1676" y="51"/>
                    <a:pt x="1653" y="1"/>
                  </a:cubicBezTo>
                  <a:close/>
                </a:path>
              </a:pathLst>
            </a:cu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3937520" y="1998205"/>
              <a:ext cx="180287" cy="145864"/>
            </a:xfrm>
            <a:custGeom>
              <a:rect b="b" l="l" r="r" t="t"/>
              <a:pathLst>
                <a:path extrusionOk="0" h="1674" w="2069">
                  <a:moveTo>
                    <a:pt x="706" y="0"/>
                  </a:moveTo>
                  <a:cubicBezTo>
                    <a:pt x="491" y="0"/>
                    <a:pt x="298" y="76"/>
                    <a:pt x="178" y="212"/>
                  </a:cubicBezTo>
                  <a:cubicBezTo>
                    <a:pt x="23" y="389"/>
                    <a:pt x="1" y="661"/>
                    <a:pt x="115" y="999"/>
                  </a:cubicBezTo>
                  <a:cubicBezTo>
                    <a:pt x="247" y="1385"/>
                    <a:pt x="601" y="1635"/>
                    <a:pt x="1060" y="1670"/>
                  </a:cubicBezTo>
                  <a:cubicBezTo>
                    <a:pt x="1095" y="1672"/>
                    <a:pt x="1131" y="1674"/>
                    <a:pt x="1165" y="1674"/>
                  </a:cubicBezTo>
                  <a:cubicBezTo>
                    <a:pt x="1518" y="1674"/>
                    <a:pt x="1827" y="1531"/>
                    <a:pt x="1939" y="1316"/>
                  </a:cubicBezTo>
                  <a:cubicBezTo>
                    <a:pt x="1964" y="1268"/>
                    <a:pt x="1983" y="1221"/>
                    <a:pt x="2002" y="1170"/>
                  </a:cubicBezTo>
                  <a:lnTo>
                    <a:pt x="2002" y="1167"/>
                  </a:lnTo>
                  <a:cubicBezTo>
                    <a:pt x="2068" y="993"/>
                    <a:pt x="2062" y="800"/>
                    <a:pt x="1986" y="630"/>
                  </a:cubicBezTo>
                  <a:cubicBezTo>
                    <a:pt x="1850" y="342"/>
                    <a:pt x="1483" y="136"/>
                    <a:pt x="905" y="19"/>
                  </a:cubicBezTo>
                  <a:cubicBezTo>
                    <a:pt x="839" y="7"/>
                    <a:pt x="772" y="0"/>
                    <a:pt x="706" y="0"/>
                  </a:cubicBezTo>
                  <a:close/>
                </a:path>
              </a:pathLst>
            </a:cu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27"/>
          <p:cNvGrpSpPr/>
          <p:nvPr/>
        </p:nvGrpSpPr>
        <p:grpSpPr>
          <a:xfrm>
            <a:off x="1138428" y="1403622"/>
            <a:ext cx="1465844" cy="1350603"/>
            <a:chOff x="1182425" y="1403622"/>
            <a:chExt cx="1465844" cy="1350603"/>
          </a:xfrm>
        </p:grpSpPr>
        <p:sp>
          <p:nvSpPr>
            <p:cNvPr id="679" name="Google Shape;679;p27"/>
            <p:cNvSpPr/>
            <p:nvPr/>
          </p:nvSpPr>
          <p:spPr>
            <a:xfrm>
              <a:off x="1182425" y="2214225"/>
              <a:ext cx="1148356" cy="540000"/>
            </a:xfrm>
            <a:custGeom>
              <a:rect b="b" l="l" r="r" t="t"/>
              <a:pathLst>
                <a:path extrusionOk="0" h="5443" w="11575">
                  <a:moveTo>
                    <a:pt x="2472" y="119"/>
                  </a:moveTo>
                  <a:cubicBezTo>
                    <a:pt x="2516" y="119"/>
                    <a:pt x="2560" y="126"/>
                    <a:pt x="2606" y="141"/>
                  </a:cubicBezTo>
                  <a:cubicBezTo>
                    <a:pt x="2628" y="147"/>
                    <a:pt x="2647" y="156"/>
                    <a:pt x="2669" y="163"/>
                  </a:cubicBezTo>
                  <a:lnTo>
                    <a:pt x="1838" y="2708"/>
                  </a:lnTo>
                  <a:cubicBezTo>
                    <a:pt x="1834" y="2714"/>
                    <a:pt x="1834" y="2720"/>
                    <a:pt x="1834" y="2727"/>
                  </a:cubicBezTo>
                  <a:lnTo>
                    <a:pt x="1828" y="2727"/>
                  </a:lnTo>
                  <a:cubicBezTo>
                    <a:pt x="1600" y="2654"/>
                    <a:pt x="1490" y="2388"/>
                    <a:pt x="1471" y="2338"/>
                  </a:cubicBezTo>
                  <a:cubicBezTo>
                    <a:pt x="1461" y="2316"/>
                    <a:pt x="1452" y="2290"/>
                    <a:pt x="1446" y="2265"/>
                  </a:cubicBezTo>
                  <a:cubicBezTo>
                    <a:pt x="1449" y="2262"/>
                    <a:pt x="1449" y="2256"/>
                    <a:pt x="1452" y="2253"/>
                  </a:cubicBezTo>
                  <a:lnTo>
                    <a:pt x="2094" y="267"/>
                  </a:lnTo>
                  <a:lnTo>
                    <a:pt x="2094" y="264"/>
                  </a:lnTo>
                  <a:cubicBezTo>
                    <a:pt x="2211" y="183"/>
                    <a:pt x="2337" y="119"/>
                    <a:pt x="2472" y="119"/>
                  </a:cubicBezTo>
                  <a:close/>
                  <a:moveTo>
                    <a:pt x="2780" y="213"/>
                  </a:moveTo>
                  <a:cubicBezTo>
                    <a:pt x="2976" y="315"/>
                    <a:pt x="3039" y="444"/>
                    <a:pt x="3071" y="561"/>
                  </a:cubicBezTo>
                  <a:cubicBezTo>
                    <a:pt x="3093" y="640"/>
                    <a:pt x="3115" y="726"/>
                    <a:pt x="3134" y="811"/>
                  </a:cubicBezTo>
                  <a:cubicBezTo>
                    <a:pt x="3124" y="817"/>
                    <a:pt x="3118" y="827"/>
                    <a:pt x="3115" y="836"/>
                  </a:cubicBezTo>
                  <a:lnTo>
                    <a:pt x="2581" y="2490"/>
                  </a:lnTo>
                  <a:cubicBezTo>
                    <a:pt x="2514" y="2547"/>
                    <a:pt x="2451" y="2597"/>
                    <a:pt x="2397" y="2641"/>
                  </a:cubicBezTo>
                  <a:cubicBezTo>
                    <a:pt x="2299" y="2723"/>
                    <a:pt x="2175" y="2766"/>
                    <a:pt x="2049" y="2766"/>
                  </a:cubicBezTo>
                  <a:cubicBezTo>
                    <a:pt x="2013" y="2766"/>
                    <a:pt x="1977" y="2762"/>
                    <a:pt x="1942" y="2755"/>
                  </a:cubicBezTo>
                  <a:cubicBezTo>
                    <a:pt x="1945" y="2752"/>
                    <a:pt x="1948" y="2746"/>
                    <a:pt x="1948" y="2743"/>
                  </a:cubicBezTo>
                  <a:lnTo>
                    <a:pt x="2780" y="213"/>
                  </a:lnTo>
                  <a:close/>
                  <a:moveTo>
                    <a:pt x="4826" y="884"/>
                  </a:moveTo>
                  <a:cubicBezTo>
                    <a:pt x="4870" y="884"/>
                    <a:pt x="4915" y="891"/>
                    <a:pt x="4961" y="906"/>
                  </a:cubicBezTo>
                  <a:cubicBezTo>
                    <a:pt x="4986" y="912"/>
                    <a:pt x="5005" y="922"/>
                    <a:pt x="5028" y="928"/>
                  </a:cubicBezTo>
                  <a:cubicBezTo>
                    <a:pt x="5024" y="931"/>
                    <a:pt x="5024" y="937"/>
                    <a:pt x="5021" y="941"/>
                  </a:cubicBezTo>
                  <a:lnTo>
                    <a:pt x="4206" y="3463"/>
                  </a:lnTo>
                  <a:cubicBezTo>
                    <a:pt x="4202" y="3473"/>
                    <a:pt x="4202" y="3486"/>
                    <a:pt x="4206" y="3495"/>
                  </a:cubicBezTo>
                  <a:lnTo>
                    <a:pt x="4187" y="3489"/>
                  </a:lnTo>
                  <a:cubicBezTo>
                    <a:pt x="3956" y="3416"/>
                    <a:pt x="3848" y="3154"/>
                    <a:pt x="3826" y="3100"/>
                  </a:cubicBezTo>
                  <a:cubicBezTo>
                    <a:pt x="3820" y="3078"/>
                    <a:pt x="3810" y="3056"/>
                    <a:pt x="3801" y="3030"/>
                  </a:cubicBezTo>
                  <a:cubicBezTo>
                    <a:pt x="3804" y="3024"/>
                    <a:pt x="3807" y="3021"/>
                    <a:pt x="3810" y="3014"/>
                  </a:cubicBezTo>
                  <a:lnTo>
                    <a:pt x="4452" y="1032"/>
                  </a:lnTo>
                  <a:cubicBezTo>
                    <a:pt x="4452" y="1032"/>
                    <a:pt x="4452" y="1029"/>
                    <a:pt x="4452" y="1029"/>
                  </a:cubicBezTo>
                  <a:cubicBezTo>
                    <a:pt x="4569" y="946"/>
                    <a:pt x="4692" y="884"/>
                    <a:pt x="4826" y="884"/>
                  </a:cubicBezTo>
                  <a:close/>
                  <a:moveTo>
                    <a:pt x="5135" y="975"/>
                  </a:moveTo>
                  <a:cubicBezTo>
                    <a:pt x="5334" y="1080"/>
                    <a:pt x="5394" y="1206"/>
                    <a:pt x="5429" y="1323"/>
                  </a:cubicBezTo>
                  <a:cubicBezTo>
                    <a:pt x="5451" y="1402"/>
                    <a:pt x="5470" y="1487"/>
                    <a:pt x="5492" y="1573"/>
                  </a:cubicBezTo>
                  <a:cubicBezTo>
                    <a:pt x="5483" y="1579"/>
                    <a:pt x="5476" y="1589"/>
                    <a:pt x="5473" y="1601"/>
                  </a:cubicBezTo>
                  <a:lnTo>
                    <a:pt x="4936" y="3255"/>
                  </a:lnTo>
                  <a:cubicBezTo>
                    <a:pt x="4873" y="3312"/>
                    <a:pt x="4809" y="3362"/>
                    <a:pt x="4752" y="3403"/>
                  </a:cubicBezTo>
                  <a:cubicBezTo>
                    <a:pt x="4655" y="3485"/>
                    <a:pt x="4533" y="3530"/>
                    <a:pt x="4408" y="3530"/>
                  </a:cubicBezTo>
                  <a:cubicBezTo>
                    <a:pt x="4374" y="3530"/>
                    <a:pt x="4340" y="3527"/>
                    <a:pt x="4307" y="3520"/>
                  </a:cubicBezTo>
                  <a:cubicBezTo>
                    <a:pt x="4313" y="3514"/>
                    <a:pt x="4316" y="3508"/>
                    <a:pt x="4319" y="3501"/>
                  </a:cubicBezTo>
                  <a:lnTo>
                    <a:pt x="5135" y="975"/>
                  </a:lnTo>
                  <a:close/>
                  <a:moveTo>
                    <a:pt x="7187" y="1646"/>
                  </a:moveTo>
                  <a:cubicBezTo>
                    <a:pt x="7230" y="1646"/>
                    <a:pt x="7274" y="1653"/>
                    <a:pt x="7320" y="1668"/>
                  </a:cubicBezTo>
                  <a:cubicBezTo>
                    <a:pt x="7345" y="1677"/>
                    <a:pt x="7364" y="1683"/>
                    <a:pt x="7386" y="1693"/>
                  </a:cubicBezTo>
                  <a:cubicBezTo>
                    <a:pt x="7383" y="1696"/>
                    <a:pt x="7380" y="1699"/>
                    <a:pt x="7380" y="1706"/>
                  </a:cubicBezTo>
                  <a:lnTo>
                    <a:pt x="6564" y="4228"/>
                  </a:lnTo>
                  <a:cubicBezTo>
                    <a:pt x="6561" y="4238"/>
                    <a:pt x="6561" y="4247"/>
                    <a:pt x="6564" y="4260"/>
                  </a:cubicBezTo>
                  <a:cubicBezTo>
                    <a:pt x="6558" y="4257"/>
                    <a:pt x="6551" y="4254"/>
                    <a:pt x="6545" y="4254"/>
                  </a:cubicBezTo>
                  <a:cubicBezTo>
                    <a:pt x="6314" y="4178"/>
                    <a:pt x="6204" y="3919"/>
                    <a:pt x="6185" y="3865"/>
                  </a:cubicBezTo>
                  <a:cubicBezTo>
                    <a:pt x="6178" y="3843"/>
                    <a:pt x="6169" y="3817"/>
                    <a:pt x="6159" y="3792"/>
                  </a:cubicBezTo>
                  <a:cubicBezTo>
                    <a:pt x="6163" y="3789"/>
                    <a:pt x="6166" y="3783"/>
                    <a:pt x="6169" y="3780"/>
                  </a:cubicBezTo>
                  <a:lnTo>
                    <a:pt x="6811" y="1797"/>
                  </a:lnTo>
                  <a:lnTo>
                    <a:pt x="6811" y="1791"/>
                  </a:lnTo>
                  <a:cubicBezTo>
                    <a:pt x="6928" y="1710"/>
                    <a:pt x="7052" y="1646"/>
                    <a:pt x="7187" y="1646"/>
                  </a:cubicBezTo>
                  <a:close/>
                  <a:moveTo>
                    <a:pt x="7494" y="1740"/>
                  </a:moveTo>
                  <a:cubicBezTo>
                    <a:pt x="7693" y="1842"/>
                    <a:pt x="7753" y="1971"/>
                    <a:pt x="7784" y="2088"/>
                  </a:cubicBezTo>
                  <a:cubicBezTo>
                    <a:pt x="7803" y="2155"/>
                    <a:pt x="7825" y="2237"/>
                    <a:pt x="7851" y="2338"/>
                  </a:cubicBezTo>
                  <a:cubicBezTo>
                    <a:pt x="7841" y="2344"/>
                    <a:pt x="7835" y="2354"/>
                    <a:pt x="7832" y="2363"/>
                  </a:cubicBezTo>
                  <a:lnTo>
                    <a:pt x="7294" y="4020"/>
                  </a:lnTo>
                  <a:cubicBezTo>
                    <a:pt x="7228" y="4077"/>
                    <a:pt x="7168" y="4124"/>
                    <a:pt x="7111" y="4168"/>
                  </a:cubicBezTo>
                  <a:cubicBezTo>
                    <a:pt x="7015" y="4250"/>
                    <a:pt x="6894" y="4293"/>
                    <a:pt x="6770" y="4293"/>
                  </a:cubicBezTo>
                  <a:cubicBezTo>
                    <a:pt x="6735" y="4293"/>
                    <a:pt x="6700" y="4289"/>
                    <a:pt x="6665" y="4282"/>
                  </a:cubicBezTo>
                  <a:cubicBezTo>
                    <a:pt x="6668" y="4279"/>
                    <a:pt x="6675" y="4273"/>
                    <a:pt x="6675" y="4263"/>
                  </a:cubicBezTo>
                  <a:lnTo>
                    <a:pt x="7494" y="1740"/>
                  </a:lnTo>
                  <a:close/>
                  <a:moveTo>
                    <a:pt x="10304" y="3523"/>
                  </a:moveTo>
                  <a:cubicBezTo>
                    <a:pt x="10355" y="3745"/>
                    <a:pt x="10402" y="3982"/>
                    <a:pt x="10449" y="4216"/>
                  </a:cubicBezTo>
                  <a:cubicBezTo>
                    <a:pt x="10274" y="4369"/>
                    <a:pt x="10099" y="4526"/>
                    <a:pt x="9935" y="4667"/>
                  </a:cubicBezTo>
                  <a:lnTo>
                    <a:pt x="9935" y="4667"/>
                  </a:lnTo>
                  <a:lnTo>
                    <a:pt x="10304" y="3523"/>
                  </a:lnTo>
                  <a:close/>
                  <a:moveTo>
                    <a:pt x="9545" y="2412"/>
                  </a:moveTo>
                  <a:cubicBezTo>
                    <a:pt x="9588" y="2412"/>
                    <a:pt x="9632" y="2418"/>
                    <a:pt x="9678" y="2433"/>
                  </a:cubicBezTo>
                  <a:cubicBezTo>
                    <a:pt x="9707" y="2442"/>
                    <a:pt x="9729" y="2452"/>
                    <a:pt x="9754" y="2461"/>
                  </a:cubicBezTo>
                  <a:lnTo>
                    <a:pt x="8897" y="5104"/>
                  </a:lnTo>
                  <a:cubicBezTo>
                    <a:pt x="8894" y="5114"/>
                    <a:pt x="8894" y="5123"/>
                    <a:pt x="8897" y="5129"/>
                  </a:cubicBezTo>
                  <a:cubicBezTo>
                    <a:pt x="8625" y="5025"/>
                    <a:pt x="8549" y="4873"/>
                    <a:pt x="8512" y="4741"/>
                  </a:cubicBezTo>
                  <a:cubicBezTo>
                    <a:pt x="8502" y="4709"/>
                    <a:pt x="8493" y="4674"/>
                    <a:pt x="8483" y="4643"/>
                  </a:cubicBezTo>
                  <a:lnTo>
                    <a:pt x="9156" y="2566"/>
                  </a:lnTo>
                  <a:cubicBezTo>
                    <a:pt x="9277" y="2479"/>
                    <a:pt x="9405" y="2412"/>
                    <a:pt x="9545" y="2412"/>
                  </a:cubicBezTo>
                  <a:close/>
                  <a:moveTo>
                    <a:pt x="9865" y="2512"/>
                  </a:moveTo>
                  <a:cubicBezTo>
                    <a:pt x="10004" y="2578"/>
                    <a:pt x="10105" y="2701"/>
                    <a:pt x="10143" y="2853"/>
                  </a:cubicBezTo>
                  <a:cubicBezTo>
                    <a:pt x="10178" y="2967"/>
                    <a:pt x="10216" y="3128"/>
                    <a:pt x="10257" y="3315"/>
                  </a:cubicBezTo>
                  <a:cubicBezTo>
                    <a:pt x="10250" y="3321"/>
                    <a:pt x="10241" y="3331"/>
                    <a:pt x="10238" y="3340"/>
                  </a:cubicBezTo>
                  <a:lnTo>
                    <a:pt x="9760" y="4816"/>
                  </a:lnTo>
                  <a:cubicBezTo>
                    <a:pt x="9694" y="4873"/>
                    <a:pt x="9634" y="4924"/>
                    <a:pt x="9577" y="4968"/>
                  </a:cubicBezTo>
                  <a:cubicBezTo>
                    <a:pt x="9435" y="5079"/>
                    <a:pt x="9282" y="5180"/>
                    <a:pt x="9111" y="5180"/>
                  </a:cubicBezTo>
                  <a:cubicBezTo>
                    <a:pt x="9074" y="5180"/>
                    <a:pt x="9035" y="5175"/>
                    <a:pt x="8995" y="5164"/>
                  </a:cubicBezTo>
                  <a:cubicBezTo>
                    <a:pt x="9005" y="5158"/>
                    <a:pt x="9008" y="5148"/>
                    <a:pt x="9014" y="5142"/>
                  </a:cubicBezTo>
                  <a:lnTo>
                    <a:pt x="9865" y="2512"/>
                  </a:lnTo>
                  <a:close/>
                  <a:moveTo>
                    <a:pt x="2477" y="0"/>
                  </a:moveTo>
                  <a:cubicBezTo>
                    <a:pt x="2237" y="0"/>
                    <a:pt x="2041" y="156"/>
                    <a:pt x="1936" y="239"/>
                  </a:cubicBezTo>
                  <a:cubicBezTo>
                    <a:pt x="1692" y="435"/>
                    <a:pt x="1335" y="754"/>
                    <a:pt x="987" y="1061"/>
                  </a:cubicBezTo>
                  <a:cubicBezTo>
                    <a:pt x="646" y="1367"/>
                    <a:pt x="288" y="1683"/>
                    <a:pt x="45" y="1876"/>
                  </a:cubicBezTo>
                  <a:cubicBezTo>
                    <a:pt x="1" y="1911"/>
                    <a:pt x="26" y="1984"/>
                    <a:pt x="83" y="1984"/>
                  </a:cubicBezTo>
                  <a:cubicBezTo>
                    <a:pt x="96" y="1984"/>
                    <a:pt x="108" y="1977"/>
                    <a:pt x="118" y="1971"/>
                  </a:cubicBezTo>
                  <a:cubicBezTo>
                    <a:pt x="364" y="1775"/>
                    <a:pt x="722" y="1456"/>
                    <a:pt x="1066" y="1149"/>
                  </a:cubicBezTo>
                  <a:cubicBezTo>
                    <a:pt x="1379" y="871"/>
                    <a:pt x="1699" y="586"/>
                    <a:pt x="1936" y="394"/>
                  </a:cubicBezTo>
                  <a:lnTo>
                    <a:pt x="1936" y="394"/>
                  </a:lnTo>
                  <a:lnTo>
                    <a:pt x="1392" y="2072"/>
                  </a:lnTo>
                  <a:cubicBezTo>
                    <a:pt x="1306" y="1772"/>
                    <a:pt x="1243" y="1443"/>
                    <a:pt x="1240" y="1440"/>
                  </a:cubicBezTo>
                  <a:cubicBezTo>
                    <a:pt x="1235" y="1407"/>
                    <a:pt x="1210" y="1392"/>
                    <a:pt x="1185" y="1392"/>
                  </a:cubicBezTo>
                  <a:cubicBezTo>
                    <a:pt x="1150" y="1392"/>
                    <a:pt x="1114" y="1420"/>
                    <a:pt x="1123" y="1465"/>
                  </a:cubicBezTo>
                  <a:cubicBezTo>
                    <a:pt x="1126" y="1487"/>
                    <a:pt x="1237" y="2041"/>
                    <a:pt x="1363" y="2379"/>
                  </a:cubicBezTo>
                  <a:cubicBezTo>
                    <a:pt x="1430" y="2556"/>
                    <a:pt x="1578" y="2768"/>
                    <a:pt x="1797" y="2841"/>
                  </a:cubicBezTo>
                  <a:cubicBezTo>
                    <a:pt x="1882" y="2869"/>
                    <a:pt x="1970" y="2885"/>
                    <a:pt x="2062" y="2885"/>
                  </a:cubicBezTo>
                  <a:cubicBezTo>
                    <a:pt x="2211" y="2885"/>
                    <a:pt x="2359" y="2831"/>
                    <a:pt x="2476" y="2736"/>
                  </a:cubicBezTo>
                  <a:cubicBezTo>
                    <a:pt x="2723" y="2540"/>
                    <a:pt x="3080" y="2221"/>
                    <a:pt x="3425" y="1914"/>
                  </a:cubicBezTo>
                  <a:cubicBezTo>
                    <a:pt x="3734" y="1639"/>
                    <a:pt x="4057" y="1352"/>
                    <a:pt x="4294" y="1159"/>
                  </a:cubicBezTo>
                  <a:lnTo>
                    <a:pt x="4294" y="1159"/>
                  </a:lnTo>
                  <a:lnTo>
                    <a:pt x="3747" y="2841"/>
                  </a:lnTo>
                  <a:cubicBezTo>
                    <a:pt x="3662" y="2537"/>
                    <a:pt x="3599" y="2208"/>
                    <a:pt x="3599" y="2208"/>
                  </a:cubicBezTo>
                  <a:cubicBezTo>
                    <a:pt x="3592" y="2174"/>
                    <a:pt x="3566" y="2159"/>
                    <a:pt x="3539" y="2159"/>
                  </a:cubicBezTo>
                  <a:cubicBezTo>
                    <a:pt x="3504" y="2159"/>
                    <a:pt x="3469" y="2185"/>
                    <a:pt x="3478" y="2230"/>
                  </a:cubicBezTo>
                  <a:cubicBezTo>
                    <a:pt x="3485" y="2253"/>
                    <a:pt x="3592" y="2809"/>
                    <a:pt x="3722" y="3147"/>
                  </a:cubicBezTo>
                  <a:cubicBezTo>
                    <a:pt x="3788" y="3321"/>
                    <a:pt x="3937" y="3536"/>
                    <a:pt x="4155" y="3606"/>
                  </a:cubicBezTo>
                  <a:cubicBezTo>
                    <a:pt x="4240" y="3634"/>
                    <a:pt x="4329" y="3650"/>
                    <a:pt x="4421" y="3650"/>
                  </a:cubicBezTo>
                  <a:cubicBezTo>
                    <a:pt x="4569" y="3650"/>
                    <a:pt x="4718" y="3596"/>
                    <a:pt x="4832" y="3501"/>
                  </a:cubicBezTo>
                  <a:cubicBezTo>
                    <a:pt x="5078" y="3305"/>
                    <a:pt x="5435" y="2986"/>
                    <a:pt x="5780" y="2679"/>
                  </a:cubicBezTo>
                  <a:cubicBezTo>
                    <a:pt x="6093" y="2404"/>
                    <a:pt x="6412" y="2120"/>
                    <a:pt x="6649" y="1924"/>
                  </a:cubicBezTo>
                  <a:lnTo>
                    <a:pt x="6649" y="1924"/>
                  </a:lnTo>
                  <a:lnTo>
                    <a:pt x="6099" y="3602"/>
                  </a:lnTo>
                  <a:cubicBezTo>
                    <a:pt x="6014" y="3299"/>
                    <a:pt x="5951" y="2973"/>
                    <a:pt x="5948" y="2970"/>
                  </a:cubicBezTo>
                  <a:cubicBezTo>
                    <a:pt x="5943" y="2935"/>
                    <a:pt x="5917" y="2918"/>
                    <a:pt x="5891" y="2918"/>
                  </a:cubicBezTo>
                  <a:cubicBezTo>
                    <a:pt x="5856" y="2918"/>
                    <a:pt x="5821" y="2946"/>
                    <a:pt x="5834" y="2992"/>
                  </a:cubicBezTo>
                  <a:cubicBezTo>
                    <a:pt x="5837" y="3014"/>
                    <a:pt x="5948" y="3571"/>
                    <a:pt x="6074" y="3909"/>
                  </a:cubicBezTo>
                  <a:cubicBezTo>
                    <a:pt x="6140" y="4083"/>
                    <a:pt x="6289" y="4298"/>
                    <a:pt x="6510" y="4368"/>
                  </a:cubicBezTo>
                  <a:cubicBezTo>
                    <a:pt x="6602" y="4398"/>
                    <a:pt x="6690" y="4413"/>
                    <a:pt x="6773" y="4413"/>
                  </a:cubicBezTo>
                  <a:cubicBezTo>
                    <a:pt x="6924" y="4413"/>
                    <a:pt x="7060" y="4363"/>
                    <a:pt x="7187" y="4263"/>
                  </a:cubicBezTo>
                  <a:cubicBezTo>
                    <a:pt x="7433" y="4067"/>
                    <a:pt x="7791" y="3751"/>
                    <a:pt x="8135" y="3441"/>
                  </a:cubicBezTo>
                  <a:cubicBezTo>
                    <a:pt x="8442" y="3169"/>
                    <a:pt x="8755" y="2888"/>
                    <a:pt x="8992" y="2695"/>
                  </a:cubicBezTo>
                  <a:lnTo>
                    <a:pt x="8992" y="2695"/>
                  </a:lnTo>
                  <a:lnTo>
                    <a:pt x="8432" y="4421"/>
                  </a:lnTo>
                  <a:cubicBezTo>
                    <a:pt x="8369" y="4130"/>
                    <a:pt x="8328" y="3865"/>
                    <a:pt x="8328" y="3859"/>
                  </a:cubicBezTo>
                  <a:cubicBezTo>
                    <a:pt x="8323" y="3824"/>
                    <a:pt x="8296" y="3808"/>
                    <a:pt x="8269" y="3808"/>
                  </a:cubicBezTo>
                  <a:cubicBezTo>
                    <a:pt x="8235" y="3808"/>
                    <a:pt x="8201" y="3833"/>
                    <a:pt x="8208" y="3878"/>
                  </a:cubicBezTo>
                  <a:cubicBezTo>
                    <a:pt x="8255" y="4181"/>
                    <a:pt x="8319" y="4478"/>
                    <a:pt x="8395" y="4775"/>
                  </a:cubicBezTo>
                  <a:cubicBezTo>
                    <a:pt x="8464" y="5022"/>
                    <a:pt x="8632" y="5174"/>
                    <a:pt x="8938" y="5275"/>
                  </a:cubicBezTo>
                  <a:cubicBezTo>
                    <a:pt x="8992" y="5291"/>
                    <a:pt x="9049" y="5300"/>
                    <a:pt x="9109" y="5300"/>
                  </a:cubicBezTo>
                  <a:cubicBezTo>
                    <a:pt x="9349" y="5300"/>
                    <a:pt x="9545" y="5145"/>
                    <a:pt x="9650" y="5063"/>
                  </a:cubicBezTo>
                  <a:cubicBezTo>
                    <a:pt x="9868" y="4892"/>
                    <a:pt x="10171" y="4624"/>
                    <a:pt x="10475" y="4352"/>
                  </a:cubicBezTo>
                  <a:cubicBezTo>
                    <a:pt x="10589" y="4905"/>
                    <a:pt x="10677" y="5382"/>
                    <a:pt x="10680" y="5392"/>
                  </a:cubicBezTo>
                  <a:cubicBezTo>
                    <a:pt x="10687" y="5420"/>
                    <a:pt x="10709" y="5442"/>
                    <a:pt x="10737" y="5442"/>
                  </a:cubicBezTo>
                  <a:lnTo>
                    <a:pt x="10750" y="5442"/>
                  </a:lnTo>
                  <a:cubicBezTo>
                    <a:pt x="10781" y="5436"/>
                    <a:pt x="10804" y="5405"/>
                    <a:pt x="10797" y="5373"/>
                  </a:cubicBezTo>
                  <a:cubicBezTo>
                    <a:pt x="10797" y="5363"/>
                    <a:pt x="10696" y="4845"/>
                    <a:pt x="10579" y="4263"/>
                  </a:cubicBezTo>
                  <a:lnTo>
                    <a:pt x="10598" y="4244"/>
                  </a:lnTo>
                  <a:cubicBezTo>
                    <a:pt x="10943" y="3938"/>
                    <a:pt x="11297" y="3621"/>
                    <a:pt x="11543" y="3429"/>
                  </a:cubicBezTo>
                  <a:cubicBezTo>
                    <a:pt x="11572" y="3406"/>
                    <a:pt x="11575" y="3365"/>
                    <a:pt x="11553" y="3340"/>
                  </a:cubicBezTo>
                  <a:cubicBezTo>
                    <a:pt x="11540" y="3326"/>
                    <a:pt x="11522" y="3318"/>
                    <a:pt x="11505" y="3318"/>
                  </a:cubicBezTo>
                  <a:cubicBezTo>
                    <a:pt x="11491" y="3318"/>
                    <a:pt x="11478" y="3322"/>
                    <a:pt x="11467" y="3331"/>
                  </a:cubicBezTo>
                  <a:cubicBezTo>
                    <a:pt x="11230" y="3520"/>
                    <a:pt x="10886" y="3824"/>
                    <a:pt x="10551" y="4124"/>
                  </a:cubicBezTo>
                  <a:cubicBezTo>
                    <a:pt x="10449" y="3621"/>
                    <a:pt x="10336" y="3097"/>
                    <a:pt x="10257" y="2818"/>
                  </a:cubicBezTo>
                  <a:cubicBezTo>
                    <a:pt x="10187" y="2572"/>
                    <a:pt x="10020" y="2420"/>
                    <a:pt x="9716" y="2319"/>
                  </a:cubicBezTo>
                  <a:cubicBezTo>
                    <a:pt x="9658" y="2300"/>
                    <a:pt x="9601" y="2292"/>
                    <a:pt x="9546" y="2292"/>
                  </a:cubicBezTo>
                  <a:cubicBezTo>
                    <a:pt x="9305" y="2292"/>
                    <a:pt x="9108" y="2448"/>
                    <a:pt x="9005" y="2531"/>
                  </a:cubicBezTo>
                  <a:cubicBezTo>
                    <a:pt x="8758" y="2727"/>
                    <a:pt x="8401" y="3046"/>
                    <a:pt x="8056" y="3353"/>
                  </a:cubicBezTo>
                  <a:cubicBezTo>
                    <a:pt x="7857" y="3530"/>
                    <a:pt x="7652" y="3713"/>
                    <a:pt x="7468" y="3871"/>
                  </a:cubicBezTo>
                  <a:lnTo>
                    <a:pt x="7898" y="2543"/>
                  </a:lnTo>
                  <a:cubicBezTo>
                    <a:pt x="7917" y="2629"/>
                    <a:pt x="7939" y="2720"/>
                    <a:pt x="7961" y="2822"/>
                  </a:cubicBezTo>
                  <a:cubicBezTo>
                    <a:pt x="7967" y="2850"/>
                    <a:pt x="7992" y="2870"/>
                    <a:pt x="8020" y="2870"/>
                  </a:cubicBezTo>
                  <a:cubicBezTo>
                    <a:pt x="8024" y="2870"/>
                    <a:pt x="8027" y="2870"/>
                    <a:pt x="8031" y="2869"/>
                  </a:cubicBezTo>
                  <a:cubicBezTo>
                    <a:pt x="8063" y="2863"/>
                    <a:pt x="8085" y="2828"/>
                    <a:pt x="8078" y="2796"/>
                  </a:cubicBezTo>
                  <a:cubicBezTo>
                    <a:pt x="8006" y="2461"/>
                    <a:pt x="7946" y="2211"/>
                    <a:pt x="7901" y="2057"/>
                  </a:cubicBezTo>
                  <a:cubicBezTo>
                    <a:pt x="7832" y="1810"/>
                    <a:pt x="7664" y="1655"/>
                    <a:pt x="7358" y="1557"/>
                  </a:cubicBezTo>
                  <a:cubicBezTo>
                    <a:pt x="7298" y="1537"/>
                    <a:pt x="7240" y="1529"/>
                    <a:pt x="7184" y="1529"/>
                  </a:cubicBezTo>
                  <a:cubicBezTo>
                    <a:pt x="6946" y="1529"/>
                    <a:pt x="6751" y="1684"/>
                    <a:pt x="6646" y="1769"/>
                  </a:cubicBezTo>
                  <a:cubicBezTo>
                    <a:pt x="6400" y="1962"/>
                    <a:pt x="6046" y="2281"/>
                    <a:pt x="5698" y="2588"/>
                  </a:cubicBezTo>
                  <a:cubicBezTo>
                    <a:pt x="5499" y="2768"/>
                    <a:pt x="5296" y="2948"/>
                    <a:pt x="5113" y="3106"/>
                  </a:cubicBezTo>
                  <a:lnTo>
                    <a:pt x="5540" y="1788"/>
                  </a:lnTo>
                  <a:cubicBezTo>
                    <a:pt x="5587" y="2019"/>
                    <a:pt x="5612" y="2202"/>
                    <a:pt x="5616" y="2205"/>
                  </a:cubicBezTo>
                  <a:cubicBezTo>
                    <a:pt x="5620" y="2241"/>
                    <a:pt x="5647" y="2257"/>
                    <a:pt x="5674" y="2257"/>
                  </a:cubicBezTo>
                  <a:cubicBezTo>
                    <a:pt x="5706" y="2257"/>
                    <a:pt x="5740" y="2233"/>
                    <a:pt x="5733" y="2189"/>
                  </a:cubicBezTo>
                  <a:cubicBezTo>
                    <a:pt x="5685" y="1886"/>
                    <a:pt x="5622" y="1589"/>
                    <a:pt x="5546" y="1291"/>
                  </a:cubicBezTo>
                  <a:cubicBezTo>
                    <a:pt x="5476" y="1045"/>
                    <a:pt x="5309" y="890"/>
                    <a:pt x="5005" y="792"/>
                  </a:cubicBezTo>
                  <a:cubicBezTo>
                    <a:pt x="4947" y="773"/>
                    <a:pt x="4890" y="765"/>
                    <a:pt x="4836" y="765"/>
                  </a:cubicBezTo>
                  <a:cubicBezTo>
                    <a:pt x="4595" y="765"/>
                    <a:pt x="4397" y="921"/>
                    <a:pt x="4294" y="1004"/>
                  </a:cubicBezTo>
                  <a:cubicBezTo>
                    <a:pt x="4047" y="1200"/>
                    <a:pt x="3690" y="1516"/>
                    <a:pt x="3346" y="1826"/>
                  </a:cubicBezTo>
                  <a:cubicBezTo>
                    <a:pt x="3143" y="2003"/>
                    <a:pt x="2941" y="2183"/>
                    <a:pt x="2758" y="2344"/>
                  </a:cubicBezTo>
                  <a:lnTo>
                    <a:pt x="3184" y="1023"/>
                  </a:lnTo>
                  <a:cubicBezTo>
                    <a:pt x="3232" y="1253"/>
                    <a:pt x="3260" y="1440"/>
                    <a:pt x="3260" y="1440"/>
                  </a:cubicBezTo>
                  <a:cubicBezTo>
                    <a:pt x="3265" y="1476"/>
                    <a:pt x="3291" y="1492"/>
                    <a:pt x="3318" y="1492"/>
                  </a:cubicBezTo>
                  <a:cubicBezTo>
                    <a:pt x="3351" y="1492"/>
                    <a:pt x="3384" y="1468"/>
                    <a:pt x="3377" y="1424"/>
                  </a:cubicBezTo>
                  <a:cubicBezTo>
                    <a:pt x="3330" y="1121"/>
                    <a:pt x="3270" y="824"/>
                    <a:pt x="3191" y="526"/>
                  </a:cubicBezTo>
                  <a:cubicBezTo>
                    <a:pt x="3134" y="324"/>
                    <a:pt x="3011" y="185"/>
                    <a:pt x="2796" y="84"/>
                  </a:cubicBezTo>
                  <a:cubicBezTo>
                    <a:pt x="2789" y="77"/>
                    <a:pt x="2780" y="71"/>
                    <a:pt x="2767" y="68"/>
                  </a:cubicBezTo>
                  <a:cubicBezTo>
                    <a:pt x="2761" y="65"/>
                    <a:pt x="2754" y="65"/>
                    <a:pt x="2748" y="65"/>
                  </a:cubicBezTo>
                  <a:cubicBezTo>
                    <a:pt x="2717" y="52"/>
                    <a:pt x="2685" y="39"/>
                    <a:pt x="2647" y="27"/>
                  </a:cubicBezTo>
                  <a:cubicBezTo>
                    <a:pt x="2589" y="8"/>
                    <a:pt x="2532" y="0"/>
                    <a:pt x="2477" y="0"/>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rot="9288315">
              <a:off x="1439623" y="1622357"/>
              <a:ext cx="1148333" cy="539989"/>
            </a:xfrm>
            <a:custGeom>
              <a:rect b="b" l="l" r="r" t="t"/>
              <a:pathLst>
                <a:path extrusionOk="0" h="5443" w="11575">
                  <a:moveTo>
                    <a:pt x="2472" y="119"/>
                  </a:moveTo>
                  <a:cubicBezTo>
                    <a:pt x="2516" y="119"/>
                    <a:pt x="2560" y="126"/>
                    <a:pt x="2606" y="141"/>
                  </a:cubicBezTo>
                  <a:cubicBezTo>
                    <a:pt x="2628" y="147"/>
                    <a:pt x="2647" y="156"/>
                    <a:pt x="2669" y="163"/>
                  </a:cubicBezTo>
                  <a:lnTo>
                    <a:pt x="1838" y="2708"/>
                  </a:lnTo>
                  <a:cubicBezTo>
                    <a:pt x="1834" y="2714"/>
                    <a:pt x="1834" y="2720"/>
                    <a:pt x="1834" y="2727"/>
                  </a:cubicBezTo>
                  <a:lnTo>
                    <a:pt x="1828" y="2727"/>
                  </a:lnTo>
                  <a:cubicBezTo>
                    <a:pt x="1600" y="2654"/>
                    <a:pt x="1490" y="2388"/>
                    <a:pt x="1471" y="2338"/>
                  </a:cubicBezTo>
                  <a:cubicBezTo>
                    <a:pt x="1461" y="2316"/>
                    <a:pt x="1452" y="2290"/>
                    <a:pt x="1446" y="2265"/>
                  </a:cubicBezTo>
                  <a:cubicBezTo>
                    <a:pt x="1449" y="2262"/>
                    <a:pt x="1449" y="2256"/>
                    <a:pt x="1452" y="2253"/>
                  </a:cubicBezTo>
                  <a:lnTo>
                    <a:pt x="2094" y="267"/>
                  </a:lnTo>
                  <a:lnTo>
                    <a:pt x="2094" y="264"/>
                  </a:lnTo>
                  <a:cubicBezTo>
                    <a:pt x="2211" y="183"/>
                    <a:pt x="2337" y="119"/>
                    <a:pt x="2472" y="119"/>
                  </a:cubicBezTo>
                  <a:close/>
                  <a:moveTo>
                    <a:pt x="2780" y="213"/>
                  </a:moveTo>
                  <a:cubicBezTo>
                    <a:pt x="2976" y="315"/>
                    <a:pt x="3039" y="444"/>
                    <a:pt x="3071" y="561"/>
                  </a:cubicBezTo>
                  <a:cubicBezTo>
                    <a:pt x="3093" y="640"/>
                    <a:pt x="3115" y="726"/>
                    <a:pt x="3134" y="811"/>
                  </a:cubicBezTo>
                  <a:cubicBezTo>
                    <a:pt x="3124" y="817"/>
                    <a:pt x="3118" y="827"/>
                    <a:pt x="3115" y="836"/>
                  </a:cubicBezTo>
                  <a:lnTo>
                    <a:pt x="2581" y="2490"/>
                  </a:lnTo>
                  <a:cubicBezTo>
                    <a:pt x="2514" y="2547"/>
                    <a:pt x="2451" y="2597"/>
                    <a:pt x="2397" y="2641"/>
                  </a:cubicBezTo>
                  <a:cubicBezTo>
                    <a:pt x="2299" y="2723"/>
                    <a:pt x="2175" y="2766"/>
                    <a:pt x="2049" y="2766"/>
                  </a:cubicBezTo>
                  <a:cubicBezTo>
                    <a:pt x="2013" y="2766"/>
                    <a:pt x="1977" y="2762"/>
                    <a:pt x="1942" y="2755"/>
                  </a:cubicBezTo>
                  <a:cubicBezTo>
                    <a:pt x="1945" y="2752"/>
                    <a:pt x="1948" y="2746"/>
                    <a:pt x="1948" y="2743"/>
                  </a:cubicBezTo>
                  <a:lnTo>
                    <a:pt x="2780" y="213"/>
                  </a:lnTo>
                  <a:close/>
                  <a:moveTo>
                    <a:pt x="4826" y="884"/>
                  </a:moveTo>
                  <a:cubicBezTo>
                    <a:pt x="4870" y="884"/>
                    <a:pt x="4915" y="891"/>
                    <a:pt x="4961" y="906"/>
                  </a:cubicBezTo>
                  <a:cubicBezTo>
                    <a:pt x="4986" y="912"/>
                    <a:pt x="5005" y="922"/>
                    <a:pt x="5028" y="928"/>
                  </a:cubicBezTo>
                  <a:cubicBezTo>
                    <a:pt x="5024" y="931"/>
                    <a:pt x="5024" y="937"/>
                    <a:pt x="5021" y="941"/>
                  </a:cubicBezTo>
                  <a:lnTo>
                    <a:pt x="4206" y="3463"/>
                  </a:lnTo>
                  <a:cubicBezTo>
                    <a:pt x="4202" y="3473"/>
                    <a:pt x="4202" y="3486"/>
                    <a:pt x="4206" y="3495"/>
                  </a:cubicBezTo>
                  <a:lnTo>
                    <a:pt x="4187" y="3489"/>
                  </a:lnTo>
                  <a:cubicBezTo>
                    <a:pt x="3956" y="3416"/>
                    <a:pt x="3848" y="3154"/>
                    <a:pt x="3826" y="3100"/>
                  </a:cubicBezTo>
                  <a:cubicBezTo>
                    <a:pt x="3820" y="3078"/>
                    <a:pt x="3810" y="3056"/>
                    <a:pt x="3801" y="3030"/>
                  </a:cubicBezTo>
                  <a:cubicBezTo>
                    <a:pt x="3804" y="3024"/>
                    <a:pt x="3807" y="3021"/>
                    <a:pt x="3810" y="3014"/>
                  </a:cubicBezTo>
                  <a:lnTo>
                    <a:pt x="4452" y="1032"/>
                  </a:lnTo>
                  <a:cubicBezTo>
                    <a:pt x="4452" y="1032"/>
                    <a:pt x="4452" y="1029"/>
                    <a:pt x="4452" y="1029"/>
                  </a:cubicBezTo>
                  <a:cubicBezTo>
                    <a:pt x="4569" y="946"/>
                    <a:pt x="4692" y="884"/>
                    <a:pt x="4826" y="884"/>
                  </a:cubicBezTo>
                  <a:close/>
                  <a:moveTo>
                    <a:pt x="5135" y="975"/>
                  </a:moveTo>
                  <a:cubicBezTo>
                    <a:pt x="5334" y="1080"/>
                    <a:pt x="5394" y="1206"/>
                    <a:pt x="5429" y="1323"/>
                  </a:cubicBezTo>
                  <a:cubicBezTo>
                    <a:pt x="5451" y="1402"/>
                    <a:pt x="5470" y="1487"/>
                    <a:pt x="5492" y="1573"/>
                  </a:cubicBezTo>
                  <a:cubicBezTo>
                    <a:pt x="5483" y="1579"/>
                    <a:pt x="5476" y="1589"/>
                    <a:pt x="5473" y="1601"/>
                  </a:cubicBezTo>
                  <a:lnTo>
                    <a:pt x="4936" y="3255"/>
                  </a:lnTo>
                  <a:cubicBezTo>
                    <a:pt x="4873" y="3312"/>
                    <a:pt x="4809" y="3362"/>
                    <a:pt x="4752" y="3403"/>
                  </a:cubicBezTo>
                  <a:cubicBezTo>
                    <a:pt x="4655" y="3485"/>
                    <a:pt x="4533" y="3530"/>
                    <a:pt x="4408" y="3530"/>
                  </a:cubicBezTo>
                  <a:cubicBezTo>
                    <a:pt x="4374" y="3530"/>
                    <a:pt x="4340" y="3527"/>
                    <a:pt x="4307" y="3520"/>
                  </a:cubicBezTo>
                  <a:cubicBezTo>
                    <a:pt x="4313" y="3514"/>
                    <a:pt x="4316" y="3508"/>
                    <a:pt x="4319" y="3501"/>
                  </a:cubicBezTo>
                  <a:lnTo>
                    <a:pt x="5135" y="975"/>
                  </a:lnTo>
                  <a:close/>
                  <a:moveTo>
                    <a:pt x="7187" y="1646"/>
                  </a:moveTo>
                  <a:cubicBezTo>
                    <a:pt x="7230" y="1646"/>
                    <a:pt x="7274" y="1653"/>
                    <a:pt x="7320" y="1668"/>
                  </a:cubicBezTo>
                  <a:cubicBezTo>
                    <a:pt x="7345" y="1677"/>
                    <a:pt x="7364" y="1683"/>
                    <a:pt x="7386" y="1693"/>
                  </a:cubicBezTo>
                  <a:cubicBezTo>
                    <a:pt x="7383" y="1696"/>
                    <a:pt x="7380" y="1699"/>
                    <a:pt x="7380" y="1706"/>
                  </a:cubicBezTo>
                  <a:lnTo>
                    <a:pt x="6564" y="4228"/>
                  </a:lnTo>
                  <a:cubicBezTo>
                    <a:pt x="6561" y="4238"/>
                    <a:pt x="6561" y="4247"/>
                    <a:pt x="6564" y="4260"/>
                  </a:cubicBezTo>
                  <a:cubicBezTo>
                    <a:pt x="6558" y="4257"/>
                    <a:pt x="6551" y="4254"/>
                    <a:pt x="6545" y="4254"/>
                  </a:cubicBezTo>
                  <a:cubicBezTo>
                    <a:pt x="6314" y="4178"/>
                    <a:pt x="6204" y="3919"/>
                    <a:pt x="6185" y="3865"/>
                  </a:cubicBezTo>
                  <a:cubicBezTo>
                    <a:pt x="6178" y="3843"/>
                    <a:pt x="6169" y="3817"/>
                    <a:pt x="6159" y="3792"/>
                  </a:cubicBezTo>
                  <a:cubicBezTo>
                    <a:pt x="6163" y="3789"/>
                    <a:pt x="6166" y="3783"/>
                    <a:pt x="6169" y="3780"/>
                  </a:cubicBezTo>
                  <a:lnTo>
                    <a:pt x="6811" y="1797"/>
                  </a:lnTo>
                  <a:lnTo>
                    <a:pt x="6811" y="1791"/>
                  </a:lnTo>
                  <a:cubicBezTo>
                    <a:pt x="6928" y="1710"/>
                    <a:pt x="7052" y="1646"/>
                    <a:pt x="7187" y="1646"/>
                  </a:cubicBezTo>
                  <a:close/>
                  <a:moveTo>
                    <a:pt x="7494" y="1740"/>
                  </a:moveTo>
                  <a:cubicBezTo>
                    <a:pt x="7693" y="1842"/>
                    <a:pt x="7753" y="1971"/>
                    <a:pt x="7784" y="2088"/>
                  </a:cubicBezTo>
                  <a:cubicBezTo>
                    <a:pt x="7803" y="2155"/>
                    <a:pt x="7825" y="2237"/>
                    <a:pt x="7851" y="2338"/>
                  </a:cubicBezTo>
                  <a:cubicBezTo>
                    <a:pt x="7841" y="2344"/>
                    <a:pt x="7835" y="2354"/>
                    <a:pt x="7832" y="2363"/>
                  </a:cubicBezTo>
                  <a:lnTo>
                    <a:pt x="7294" y="4020"/>
                  </a:lnTo>
                  <a:cubicBezTo>
                    <a:pt x="7228" y="4077"/>
                    <a:pt x="7168" y="4124"/>
                    <a:pt x="7111" y="4168"/>
                  </a:cubicBezTo>
                  <a:cubicBezTo>
                    <a:pt x="7015" y="4250"/>
                    <a:pt x="6894" y="4293"/>
                    <a:pt x="6770" y="4293"/>
                  </a:cubicBezTo>
                  <a:cubicBezTo>
                    <a:pt x="6735" y="4293"/>
                    <a:pt x="6700" y="4289"/>
                    <a:pt x="6665" y="4282"/>
                  </a:cubicBezTo>
                  <a:cubicBezTo>
                    <a:pt x="6668" y="4279"/>
                    <a:pt x="6675" y="4273"/>
                    <a:pt x="6675" y="4263"/>
                  </a:cubicBezTo>
                  <a:lnTo>
                    <a:pt x="7494" y="1740"/>
                  </a:lnTo>
                  <a:close/>
                  <a:moveTo>
                    <a:pt x="10304" y="3523"/>
                  </a:moveTo>
                  <a:cubicBezTo>
                    <a:pt x="10355" y="3745"/>
                    <a:pt x="10402" y="3982"/>
                    <a:pt x="10449" y="4216"/>
                  </a:cubicBezTo>
                  <a:cubicBezTo>
                    <a:pt x="10274" y="4369"/>
                    <a:pt x="10099" y="4526"/>
                    <a:pt x="9935" y="4667"/>
                  </a:cubicBezTo>
                  <a:lnTo>
                    <a:pt x="9935" y="4667"/>
                  </a:lnTo>
                  <a:lnTo>
                    <a:pt x="10304" y="3523"/>
                  </a:lnTo>
                  <a:close/>
                  <a:moveTo>
                    <a:pt x="9545" y="2412"/>
                  </a:moveTo>
                  <a:cubicBezTo>
                    <a:pt x="9588" y="2412"/>
                    <a:pt x="9632" y="2418"/>
                    <a:pt x="9678" y="2433"/>
                  </a:cubicBezTo>
                  <a:cubicBezTo>
                    <a:pt x="9707" y="2442"/>
                    <a:pt x="9729" y="2452"/>
                    <a:pt x="9754" y="2461"/>
                  </a:cubicBezTo>
                  <a:lnTo>
                    <a:pt x="8897" y="5104"/>
                  </a:lnTo>
                  <a:cubicBezTo>
                    <a:pt x="8894" y="5114"/>
                    <a:pt x="8894" y="5123"/>
                    <a:pt x="8897" y="5129"/>
                  </a:cubicBezTo>
                  <a:cubicBezTo>
                    <a:pt x="8625" y="5025"/>
                    <a:pt x="8549" y="4873"/>
                    <a:pt x="8512" y="4741"/>
                  </a:cubicBezTo>
                  <a:cubicBezTo>
                    <a:pt x="8502" y="4709"/>
                    <a:pt x="8493" y="4674"/>
                    <a:pt x="8483" y="4643"/>
                  </a:cubicBezTo>
                  <a:lnTo>
                    <a:pt x="9156" y="2566"/>
                  </a:lnTo>
                  <a:cubicBezTo>
                    <a:pt x="9277" y="2479"/>
                    <a:pt x="9405" y="2412"/>
                    <a:pt x="9545" y="2412"/>
                  </a:cubicBezTo>
                  <a:close/>
                  <a:moveTo>
                    <a:pt x="9865" y="2512"/>
                  </a:moveTo>
                  <a:cubicBezTo>
                    <a:pt x="10004" y="2578"/>
                    <a:pt x="10105" y="2701"/>
                    <a:pt x="10143" y="2853"/>
                  </a:cubicBezTo>
                  <a:cubicBezTo>
                    <a:pt x="10178" y="2967"/>
                    <a:pt x="10216" y="3128"/>
                    <a:pt x="10257" y="3315"/>
                  </a:cubicBezTo>
                  <a:cubicBezTo>
                    <a:pt x="10250" y="3321"/>
                    <a:pt x="10241" y="3331"/>
                    <a:pt x="10238" y="3340"/>
                  </a:cubicBezTo>
                  <a:lnTo>
                    <a:pt x="9760" y="4816"/>
                  </a:lnTo>
                  <a:cubicBezTo>
                    <a:pt x="9694" y="4873"/>
                    <a:pt x="9634" y="4924"/>
                    <a:pt x="9577" y="4968"/>
                  </a:cubicBezTo>
                  <a:cubicBezTo>
                    <a:pt x="9435" y="5079"/>
                    <a:pt x="9282" y="5180"/>
                    <a:pt x="9111" y="5180"/>
                  </a:cubicBezTo>
                  <a:cubicBezTo>
                    <a:pt x="9074" y="5180"/>
                    <a:pt x="9035" y="5175"/>
                    <a:pt x="8995" y="5164"/>
                  </a:cubicBezTo>
                  <a:cubicBezTo>
                    <a:pt x="9005" y="5158"/>
                    <a:pt x="9008" y="5148"/>
                    <a:pt x="9014" y="5142"/>
                  </a:cubicBezTo>
                  <a:lnTo>
                    <a:pt x="9865" y="2512"/>
                  </a:lnTo>
                  <a:close/>
                  <a:moveTo>
                    <a:pt x="2477" y="0"/>
                  </a:moveTo>
                  <a:cubicBezTo>
                    <a:pt x="2237" y="0"/>
                    <a:pt x="2041" y="156"/>
                    <a:pt x="1936" y="239"/>
                  </a:cubicBezTo>
                  <a:cubicBezTo>
                    <a:pt x="1692" y="435"/>
                    <a:pt x="1335" y="754"/>
                    <a:pt x="987" y="1061"/>
                  </a:cubicBezTo>
                  <a:cubicBezTo>
                    <a:pt x="646" y="1367"/>
                    <a:pt x="288" y="1683"/>
                    <a:pt x="45" y="1876"/>
                  </a:cubicBezTo>
                  <a:cubicBezTo>
                    <a:pt x="1" y="1911"/>
                    <a:pt x="26" y="1984"/>
                    <a:pt x="83" y="1984"/>
                  </a:cubicBezTo>
                  <a:cubicBezTo>
                    <a:pt x="96" y="1984"/>
                    <a:pt x="108" y="1977"/>
                    <a:pt x="118" y="1971"/>
                  </a:cubicBezTo>
                  <a:cubicBezTo>
                    <a:pt x="364" y="1775"/>
                    <a:pt x="722" y="1456"/>
                    <a:pt x="1066" y="1149"/>
                  </a:cubicBezTo>
                  <a:cubicBezTo>
                    <a:pt x="1379" y="871"/>
                    <a:pt x="1699" y="586"/>
                    <a:pt x="1936" y="394"/>
                  </a:cubicBezTo>
                  <a:lnTo>
                    <a:pt x="1936" y="394"/>
                  </a:lnTo>
                  <a:lnTo>
                    <a:pt x="1392" y="2072"/>
                  </a:lnTo>
                  <a:cubicBezTo>
                    <a:pt x="1306" y="1772"/>
                    <a:pt x="1243" y="1443"/>
                    <a:pt x="1240" y="1440"/>
                  </a:cubicBezTo>
                  <a:cubicBezTo>
                    <a:pt x="1235" y="1407"/>
                    <a:pt x="1210" y="1392"/>
                    <a:pt x="1185" y="1392"/>
                  </a:cubicBezTo>
                  <a:cubicBezTo>
                    <a:pt x="1150" y="1392"/>
                    <a:pt x="1114" y="1420"/>
                    <a:pt x="1123" y="1465"/>
                  </a:cubicBezTo>
                  <a:cubicBezTo>
                    <a:pt x="1126" y="1487"/>
                    <a:pt x="1237" y="2041"/>
                    <a:pt x="1363" y="2379"/>
                  </a:cubicBezTo>
                  <a:cubicBezTo>
                    <a:pt x="1430" y="2556"/>
                    <a:pt x="1578" y="2768"/>
                    <a:pt x="1797" y="2841"/>
                  </a:cubicBezTo>
                  <a:cubicBezTo>
                    <a:pt x="1882" y="2869"/>
                    <a:pt x="1970" y="2885"/>
                    <a:pt x="2062" y="2885"/>
                  </a:cubicBezTo>
                  <a:cubicBezTo>
                    <a:pt x="2211" y="2885"/>
                    <a:pt x="2359" y="2831"/>
                    <a:pt x="2476" y="2736"/>
                  </a:cubicBezTo>
                  <a:cubicBezTo>
                    <a:pt x="2723" y="2540"/>
                    <a:pt x="3080" y="2221"/>
                    <a:pt x="3425" y="1914"/>
                  </a:cubicBezTo>
                  <a:cubicBezTo>
                    <a:pt x="3734" y="1639"/>
                    <a:pt x="4057" y="1352"/>
                    <a:pt x="4294" y="1159"/>
                  </a:cubicBezTo>
                  <a:lnTo>
                    <a:pt x="4294" y="1159"/>
                  </a:lnTo>
                  <a:lnTo>
                    <a:pt x="3747" y="2841"/>
                  </a:lnTo>
                  <a:cubicBezTo>
                    <a:pt x="3662" y="2537"/>
                    <a:pt x="3599" y="2208"/>
                    <a:pt x="3599" y="2208"/>
                  </a:cubicBezTo>
                  <a:cubicBezTo>
                    <a:pt x="3592" y="2174"/>
                    <a:pt x="3566" y="2159"/>
                    <a:pt x="3539" y="2159"/>
                  </a:cubicBezTo>
                  <a:cubicBezTo>
                    <a:pt x="3504" y="2159"/>
                    <a:pt x="3469" y="2185"/>
                    <a:pt x="3478" y="2230"/>
                  </a:cubicBezTo>
                  <a:cubicBezTo>
                    <a:pt x="3485" y="2253"/>
                    <a:pt x="3592" y="2809"/>
                    <a:pt x="3722" y="3147"/>
                  </a:cubicBezTo>
                  <a:cubicBezTo>
                    <a:pt x="3788" y="3321"/>
                    <a:pt x="3937" y="3536"/>
                    <a:pt x="4155" y="3606"/>
                  </a:cubicBezTo>
                  <a:cubicBezTo>
                    <a:pt x="4240" y="3634"/>
                    <a:pt x="4329" y="3650"/>
                    <a:pt x="4421" y="3650"/>
                  </a:cubicBezTo>
                  <a:cubicBezTo>
                    <a:pt x="4569" y="3650"/>
                    <a:pt x="4718" y="3596"/>
                    <a:pt x="4832" y="3501"/>
                  </a:cubicBezTo>
                  <a:cubicBezTo>
                    <a:pt x="5078" y="3305"/>
                    <a:pt x="5435" y="2986"/>
                    <a:pt x="5780" y="2679"/>
                  </a:cubicBezTo>
                  <a:cubicBezTo>
                    <a:pt x="6093" y="2404"/>
                    <a:pt x="6412" y="2120"/>
                    <a:pt x="6649" y="1924"/>
                  </a:cubicBezTo>
                  <a:lnTo>
                    <a:pt x="6649" y="1924"/>
                  </a:lnTo>
                  <a:lnTo>
                    <a:pt x="6099" y="3602"/>
                  </a:lnTo>
                  <a:cubicBezTo>
                    <a:pt x="6014" y="3299"/>
                    <a:pt x="5951" y="2973"/>
                    <a:pt x="5948" y="2970"/>
                  </a:cubicBezTo>
                  <a:cubicBezTo>
                    <a:pt x="5943" y="2935"/>
                    <a:pt x="5917" y="2918"/>
                    <a:pt x="5891" y="2918"/>
                  </a:cubicBezTo>
                  <a:cubicBezTo>
                    <a:pt x="5856" y="2918"/>
                    <a:pt x="5821" y="2946"/>
                    <a:pt x="5834" y="2992"/>
                  </a:cubicBezTo>
                  <a:cubicBezTo>
                    <a:pt x="5837" y="3014"/>
                    <a:pt x="5948" y="3571"/>
                    <a:pt x="6074" y="3909"/>
                  </a:cubicBezTo>
                  <a:cubicBezTo>
                    <a:pt x="6140" y="4083"/>
                    <a:pt x="6289" y="4298"/>
                    <a:pt x="6510" y="4368"/>
                  </a:cubicBezTo>
                  <a:cubicBezTo>
                    <a:pt x="6602" y="4398"/>
                    <a:pt x="6690" y="4413"/>
                    <a:pt x="6773" y="4413"/>
                  </a:cubicBezTo>
                  <a:cubicBezTo>
                    <a:pt x="6924" y="4413"/>
                    <a:pt x="7060" y="4363"/>
                    <a:pt x="7187" y="4263"/>
                  </a:cubicBezTo>
                  <a:cubicBezTo>
                    <a:pt x="7433" y="4067"/>
                    <a:pt x="7791" y="3751"/>
                    <a:pt x="8135" y="3441"/>
                  </a:cubicBezTo>
                  <a:cubicBezTo>
                    <a:pt x="8442" y="3169"/>
                    <a:pt x="8755" y="2888"/>
                    <a:pt x="8992" y="2695"/>
                  </a:cubicBezTo>
                  <a:lnTo>
                    <a:pt x="8992" y="2695"/>
                  </a:lnTo>
                  <a:lnTo>
                    <a:pt x="8432" y="4421"/>
                  </a:lnTo>
                  <a:cubicBezTo>
                    <a:pt x="8369" y="4130"/>
                    <a:pt x="8328" y="3865"/>
                    <a:pt x="8328" y="3859"/>
                  </a:cubicBezTo>
                  <a:cubicBezTo>
                    <a:pt x="8323" y="3824"/>
                    <a:pt x="8296" y="3808"/>
                    <a:pt x="8269" y="3808"/>
                  </a:cubicBezTo>
                  <a:cubicBezTo>
                    <a:pt x="8235" y="3808"/>
                    <a:pt x="8201" y="3833"/>
                    <a:pt x="8208" y="3878"/>
                  </a:cubicBezTo>
                  <a:cubicBezTo>
                    <a:pt x="8255" y="4181"/>
                    <a:pt x="8319" y="4478"/>
                    <a:pt x="8395" y="4775"/>
                  </a:cubicBezTo>
                  <a:cubicBezTo>
                    <a:pt x="8464" y="5022"/>
                    <a:pt x="8632" y="5174"/>
                    <a:pt x="8938" y="5275"/>
                  </a:cubicBezTo>
                  <a:cubicBezTo>
                    <a:pt x="8992" y="5291"/>
                    <a:pt x="9049" y="5300"/>
                    <a:pt x="9109" y="5300"/>
                  </a:cubicBezTo>
                  <a:cubicBezTo>
                    <a:pt x="9349" y="5300"/>
                    <a:pt x="9545" y="5145"/>
                    <a:pt x="9650" y="5063"/>
                  </a:cubicBezTo>
                  <a:cubicBezTo>
                    <a:pt x="9868" y="4892"/>
                    <a:pt x="10171" y="4624"/>
                    <a:pt x="10475" y="4352"/>
                  </a:cubicBezTo>
                  <a:cubicBezTo>
                    <a:pt x="10589" y="4905"/>
                    <a:pt x="10677" y="5382"/>
                    <a:pt x="10680" y="5392"/>
                  </a:cubicBezTo>
                  <a:cubicBezTo>
                    <a:pt x="10687" y="5420"/>
                    <a:pt x="10709" y="5442"/>
                    <a:pt x="10737" y="5442"/>
                  </a:cubicBezTo>
                  <a:lnTo>
                    <a:pt x="10750" y="5442"/>
                  </a:lnTo>
                  <a:cubicBezTo>
                    <a:pt x="10781" y="5436"/>
                    <a:pt x="10804" y="5405"/>
                    <a:pt x="10797" y="5373"/>
                  </a:cubicBezTo>
                  <a:cubicBezTo>
                    <a:pt x="10797" y="5363"/>
                    <a:pt x="10696" y="4845"/>
                    <a:pt x="10579" y="4263"/>
                  </a:cubicBezTo>
                  <a:lnTo>
                    <a:pt x="10598" y="4244"/>
                  </a:lnTo>
                  <a:cubicBezTo>
                    <a:pt x="10943" y="3938"/>
                    <a:pt x="11297" y="3621"/>
                    <a:pt x="11543" y="3429"/>
                  </a:cubicBezTo>
                  <a:cubicBezTo>
                    <a:pt x="11572" y="3406"/>
                    <a:pt x="11575" y="3365"/>
                    <a:pt x="11553" y="3340"/>
                  </a:cubicBezTo>
                  <a:cubicBezTo>
                    <a:pt x="11540" y="3326"/>
                    <a:pt x="11522" y="3318"/>
                    <a:pt x="11505" y="3318"/>
                  </a:cubicBezTo>
                  <a:cubicBezTo>
                    <a:pt x="11491" y="3318"/>
                    <a:pt x="11478" y="3322"/>
                    <a:pt x="11467" y="3331"/>
                  </a:cubicBezTo>
                  <a:cubicBezTo>
                    <a:pt x="11230" y="3520"/>
                    <a:pt x="10886" y="3824"/>
                    <a:pt x="10551" y="4124"/>
                  </a:cubicBezTo>
                  <a:cubicBezTo>
                    <a:pt x="10449" y="3621"/>
                    <a:pt x="10336" y="3097"/>
                    <a:pt x="10257" y="2818"/>
                  </a:cubicBezTo>
                  <a:cubicBezTo>
                    <a:pt x="10187" y="2572"/>
                    <a:pt x="10020" y="2420"/>
                    <a:pt x="9716" y="2319"/>
                  </a:cubicBezTo>
                  <a:cubicBezTo>
                    <a:pt x="9658" y="2300"/>
                    <a:pt x="9601" y="2292"/>
                    <a:pt x="9546" y="2292"/>
                  </a:cubicBezTo>
                  <a:cubicBezTo>
                    <a:pt x="9305" y="2292"/>
                    <a:pt x="9108" y="2448"/>
                    <a:pt x="9005" y="2531"/>
                  </a:cubicBezTo>
                  <a:cubicBezTo>
                    <a:pt x="8758" y="2727"/>
                    <a:pt x="8401" y="3046"/>
                    <a:pt x="8056" y="3353"/>
                  </a:cubicBezTo>
                  <a:cubicBezTo>
                    <a:pt x="7857" y="3530"/>
                    <a:pt x="7652" y="3713"/>
                    <a:pt x="7468" y="3871"/>
                  </a:cubicBezTo>
                  <a:lnTo>
                    <a:pt x="7898" y="2543"/>
                  </a:lnTo>
                  <a:cubicBezTo>
                    <a:pt x="7917" y="2629"/>
                    <a:pt x="7939" y="2720"/>
                    <a:pt x="7961" y="2822"/>
                  </a:cubicBezTo>
                  <a:cubicBezTo>
                    <a:pt x="7967" y="2850"/>
                    <a:pt x="7992" y="2870"/>
                    <a:pt x="8020" y="2870"/>
                  </a:cubicBezTo>
                  <a:cubicBezTo>
                    <a:pt x="8024" y="2870"/>
                    <a:pt x="8027" y="2870"/>
                    <a:pt x="8031" y="2869"/>
                  </a:cubicBezTo>
                  <a:cubicBezTo>
                    <a:pt x="8063" y="2863"/>
                    <a:pt x="8085" y="2828"/>
                    <a:pt x="8078" y="2796"/>
                  </a:cubicBezTo>
                  <a:cubicBezTo>
                    <a:pt x="8006" y="2461"/>
                    <a:pt x="7946" y="2211"/>
                    <a:pt x="7901" y="2057"/>
                  </a:cubicBezTo>
                  <a:cubicBezTo>
                    <a:pt x="7832" y="1810"/>
                    <a:pt x="7664" y="1655"/>
                    <a:pt x="7358" y="1557"/>
                  </a:cubicBezTo>
                  <a:cubicBezTo>
                    <a:pt x="7298" y="1537"/>
                    <a:pt x="7240" y="1529"/>
                    <a:pt x="7184" y="1529"/>
                  </a:cubicBezTo>
                  <a:cubicBezTo>
                    <a:pt x="6946" y="1529"/>
                    <a:pt x="6751" y="1684"/>
                    <a:pt x="6646" y="1769"/>
                  </a:cubicBezTo>
                  <a:cubicBezTo>
                    <a:pt x="6400" y="1962"/>
                    <a:pt x="6046" y="2281"/>
                    <a:pt x="5698" y="2588"/>
                  </a:cubicBezTo>
                  <a:cubicBezTo>
                    <a:pt x="5499" y="2768"/>
                    <a:pt x="5296" y="2948"/>
                    <a:pt x="5113" y="3106"/>
                  </a:cubicBezTo>
                  <a:lnTo>
                    <a:pt x="5540" y="1788"/>
                  </a:lnTo>
                  <a:cubicBezTo>
                    <a:pt x="5587" y="2019"/>
                    <a:pt x="5612" y="2202"/>
                    <a:pt x="5616" y="2205"/>
                  </a:cubicBezTo>
                  <a:cubicBezTo>
                    <a:pt x="5620" y="2241"/>
                    <a:pt x="5647" y="2257"/>
                    <a:pt x="5674" y="2257"/>
                  </a:cubicBezTo>
                  <a:cubicBezTo>
                    <a:pt x="5706" y="2257"/>
                    <a:pt x="5740" y="2233"/>
                    <a:pt x="5733" y="2189"/>
                  </a:cubicBezTo>
                  <a:cubicBezTo>
                    <a:pt x="5685" y="1886"/>
                    <a:pt x="5622" y="1589"/>
                    <a:pt x="5546" y="1291"/>
                  </a:cubicBezTo>
                  <a:cubicBezTo>
                    <a:pt x="5476" y="1045"/>
                    <a:pt x="5309" y="890"/>
                    <a:pt x="5005" y="792"/>
                  </a:cubicBezTo>
                  <a:cubicBezTo>
                    <a:pt x="4947" y="773"/>
                    <a:pt x="4890" y="765"/>
                    <a:pt x="4836" y="765"/>
                  </a:cubicBezTo>
                  <a:cubicBezTo>
                    <a:pt x="4595" y="765"/>
                    <a:pt x="4397" y="921"/>
                    <a:pt x="4294" y="1004"/>
                  </a:cubicBezTo>
                  <a:cubicBezTo>
                    <a:pt x="4047" y="1200"/>
                    <a:pt x="3690" y="1516"/>
                    <a:pt x="3346" y="1826"/>
                  </a:cubicBezTo>
                  <a:cubicBezTo>
                    <a:pt x="3143" y="2003"/>
                    <a:pt x="2941" y="2183"/>
                    <a:pt x="2758" y="2344"/>
                  </a:cubicBezTo>
                  <a:lnTo>
                    <a:pt x="3184" y="1023"/>
                  </a:lnTo>
                  <a:cubicBezTo>
                    <a:pt x="3232" y="1253"/>
                    <a:pt x="3260" y="1440"/>
                    <a:pt x="3260" y="1440"/>
                  </a:cubicBezTo>
                  <a:cubicBezTo>
                    <a:pt x="3265" y="1476"/>
                    <a:pt x="3291" y="1492"/>
                    <a:pt x="3318" y="1492"/>
                  </a:cubicBezTo>
                  <a:cubicBezTo>
                    <a:pt x="3351" y="1492"/>
                    <a:pt x="3384" y="1468"/>
                    <a:pt x="3377" y="1424"/>
                  </a:cubicBezTo>
                  <a:cubicBezTo>
                    <a:pt x="3330" y="1121"/>
                    <a:pt x="3270" y="824"/>
                    <a:pt x="3191" y="526"/>
                  </a:cubicBezTo>
                  <a:cubicBezTo>
                    <a:pt x="3134" y="324"/>
                    <a:pt x="3011" y="185"/>
                    <a:pt x="2796" y="84"/>
                  </a:cubicBezTo>
                  <a:cubicBezTo>
                    <a:pt x="2789" y="77"/>
                    <a:pt x="2780" y="71"/>
                    <a:pt x="2767" y="68"/>
                  </a:cubicBezTo>
                  <a:cubicBezTo>
                    <a:pt x="2761" y="65"/>
                    <a:pt x="2754" y="65"/>
                    <a:pt x="2748" y="65"/>
                  </a:cubicBezTo>
                  <a:cubicBezTo>
                    <a:pt x="2717" y="52"/>
                    <a:pt x="2685" y="39"/>
                    <a:pt x="2647" y="27"/>
                  </a:cubicBezTo>
                  <a:cubicBezTo>
                    <a:pt x="2589" y="8"/>
                    <a:pt x="2532" y="0"/>
                    <a:pt x="2477" y="0"/>
                  </a:cubicBezTo>
                  <a:close/>
                </a:path>
              </a:pathLst>
            </a:custGeom>
            <a:solidFill>
              <a:srgbClr val="37408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2110275" y="1989938"/>
              <a:ext cx="119400" cy="119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1652600" y="2218588"/>
              <a:ext cx="119400" cy="119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2156600" y="2443238"/>
              <a:ext cx="119400" cy="119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7"/>
          <p:cNvGrpSpPr/>
          <p:nvPr/>
        </p:nvGrpSpPr>
        <p:grpSpPr>
          <a:xfrm>
            <a:off x="6596143" y="1780520"/>
            <a:ext cx="1358491" cy="954365"/>
            <a:chOff x="6658475" y="1922947"/>
            <a:chExt cx="1148344" cy="806733"/>
          </a:xfrm>
        </p:grpSpPr>
        <p:sp>
          <p:nvSpPr>
            <p:cNvPr id="685" name="Google Shape;685;p27"/>
            <p:cNvSpPr/>
            <p:nvPr/>
          </p:nvSpPr>
          <p:spPr>
            <a:xfrm>
              <a:off x="6658475" y="1922947"/>
              <a:ext cx="1148344" cy="806733"/>
            </a:xfrm>
            <a:custGeom>
              <a:rect b="b" l="l" r="r" t="t"/>
              <a:pathLst>
                <a:path extrusionOk="0" h="6033" w="8588">
                  <a:moveTo>
                    <a:pt x="1718" y="120"/>
                  </a:moveTo>
                  <a:cubicBezTo>
                    <a:pt x="1762" y="228"/>
                    <a:pt x="1784" y="768"/>
                    <a:pt x="1784" y="1274"/>
                  </a:cubicBezTo>
                  <a:lnTo>
                    <a:pt x="889" y="1274"/>
                  </a:lnTo>
                  <a:cubicBezTo>
                    <a:pt x="889" y="768"/>
                    <a:pt x="911" y="228"/>
                    <a:pt x="959" y="120"/>
                  </a:cubicBezTo>
                  <a:close/>
                  <a:moveTo>
                    <a:pt x="3684" y="120"/>
                  </a:moveTo>
                  <a:cubicBezTo>
                    <a:pt x="3728" y="228"/>
                    <a:pt x="3754" y="768"/>
                    <a:pt x="3751" y="1274"/>
                  </a:cubicBezTo>
                  <a:lnTo>
                    <a:pt x="2859" y="1274"/>
                  </a:lnTo>
                  <a:cubicBezTo>
                    <a:pt x="2856" y="768"/>
                    <a:pt x="2878" y="228"/>
                    <a:pt x="2925" y="120"/>
                  </a:cubicBezTo>
                  <a:close/>
                  <a:moveTo>
                    <a:pt x="5651" y="120"/>
                  </a:moveTo>
                  <a:cubicBezTo>
                    <a:pt x="5695" y="228"/>
                    <a:pt x="5720" y="768"/>
                    <a:pt x="5717" y="1274"/>
                  </a:cubicBezTo>
                  <a:lnTo>
                    <a:pt x="4822" y="1274"/>
                  </a:lnTo>
                  <a:cubicBezTo>
                    <a:pt x="4822" y="768"/>
                    <a:pt x="4844" y="228"/>
                    <a:pt x="4892" y="120"/>
                  </a:cubicBezTo>
                  <a:close/>
                  <a:moveTo>
                    <a:pt x="7617" y="120"/>
                  </a:moveTo>
                  <a:cubicBezTo>
                    <a:pt x="7661" y="228"/>
                    <a:pt x="7683" y="768"/>
                    <a:pt x="7683" y="1274"/>
                  </a:cubicBezTo>
                  <a:lnTo>
                    <a:pt x="6789" y="1274"/>
                  </a:lnTo>
                  <a:cubicBezTo>
                    <a:pt x="6789" y="768"/>
                    <a:pt x="6811" y="228"/>
                    <a:pt x="6858" y="120"/>
                  </a:cubicBezTo>
                  <a:close/>
                  <a:moveTo>
                    <a:pt x="1683" y="1394"/>
                  </a:moveTo>
                  <a:lnTo>
                    <a:pt x="1683" y="2457"/>
                  </a:lnTo>
                  <a:lnTo>
                    <a:pt x="994" y="2457"/>
                  </a:lnTo>
                  <a:lnTo>
                    <a:pt x="994" y="1394"/>
                  </a:lnTo>
                  <a:close/>
                  <a:moveTo>
                    <a:pt x="3649" y="1394"/>
                  </a:moveTo>
                  <a:lnTo>
                    <a:pt x="3649" y="2457"/>
                  </a:lnTo>
                  <a:lnTo>
                    <a:pt x="2960" y="2457"/>
                  </a:lnTo>
                  <a:lnTo>
                    <a:pt x="2960" y="1394"/>
                  </a:lnTo>
                  <a:close/>
                  <a:moveTo>
                    <a:pt x="5616" y="1394"/>
                  </a:moveTo>
                  <a:lnTo>
                    <a:pt x="5616" y="2457"/>
                  </a:lnTo>
                  <a:lnTo>
                    <a:pt x="4927" y="2457"/>
                  </a:lnTo>
                  <a:lnTo>
                    <a:pt x="4927" y="1394"/>
                  </a:lnTo>
                  <a:close/>
                  <a:moveTo>
                    <a:pt x="7579" y="1394"/>
                  </a:moveTo>
                  <a:lnTo>
                    <a:pt x="7579" y="2457"/>
                  </a:lnTo>
                  <a:lnTo>
                    <a:pt x="6893" y="2457"/>
                  </a:lnTo>
                  <a:lnTo>
                    <a:pt x="6893" y="1394"/>
                  </a:lnTo>
                  <a:close/>
                  <a:moveTo>
                    <a:pt x="8455" y="2577"/>
                  </a:moveTo>
                  <a:lnTo>
                    <a:pt x="8455" y="2741"/>
                  </a:lnTo>
                  <a:lnTo>
                    <a:pt x="121" y="2741"/>
                  </a:lnTo>
                  <a:lnTo>
                    <a:pt x="121" y="2577"/>
                  </a:lnTo>
                  <a:close/>
                  <a:moveTo>
                    <a:pt x="1680" y="2858"/>
                  </a:moveTo>
                  <a:lnTo>
                    <a:pt x="1680" y="2969"/>
                  </a:lnTo>
                  <a:cubicBezTo>
                    <a:pt x="1601" y="3000"/>
                    <a:pt x="1525" y="3048"/>
                    <a:pt x="1458" y="3101"/>
                  </a:cubicBezTo>
                  <a:cubicBezTo>
                    <a:pt x="1417" y="3130"/>
                    <a:pt x="1367" y="3165"/>
                    <a:pt x="1304" y="3206"/>
                  </a:cubicBezTo>
                  <a:cubicBezTo>
                    <a:pt x="1212" y="3275"/>
                    <a:pt x="1108" y="3320"/>
                    <a:pt x="994" y="3339"/>
                  </a:cubicBezTo>
                  <a:lnTo>
                    <a:pt x="994" y="2858"/>
                  </a:lnTo>
                  <a:close/>
                  <a:moveTo>
                    <a:pt x="7576" y="2861"/>
                  </a:moveTo>
                  <a:lnTo>
                    <a:pt x="7576" y="3851"/>
                  </a:lnTo>
                  <a:cubicBezTo>
                    <a:pt x="7367" y="3829"/>
                    <a:pt x="7247" y="3680"/>
                    <a:pt x="7143" y="3550"/>
                  </a:cubicBezTo>
                  <a:cubicBezTo>
                    <a:pt x="7064" y="3452"/>
                    <a:pt x="6991" y="3361"/>
                    <a:pt x="6890" y="3335"/>
                  </a:cubicBezTo>
                  <a:lnTo>
                    <a:pt x="6890" y="2861"/>
                  </a:lnTo>
                  <a:close/>
                  <a:moveTo>
                    <a:pt x="5609" y="2858"/>
                  </a:moveTo>
                  <a:lnTo>
                    <a:pt x="5609" y="3332"/>
                  </a:lnTo>
                  <a:cubicBezTo>
                    <a:pt x="5391" y="3361"/>
                    <a:pt x="5233" y="3550"/>
                    <a:pt x="5100" y="3705"/>
                  </a:cubicBezTo>
                  <a:cubicBezTo>
                    <a:pt x="5050" y="3775"/>
                    <a:pt x="4990" y="3838"/>
                    <a:pt x="4923" y="3892"/>
                  </a:cubicBezTo>
                  <a:lnTo>
                    <a:pt x="4923" y="2858"/>
                  </a:lnTo>
                  <a:close/>
                  <a:moveTo>
                    <a:pt x="1610" y="3832"/>
                  </a:moveTo>
                  <a:cubicBezTo>
                    <a:pt x="1635" y="3832"/>
                    <a:pt x="1658" y="3854"/>
                    <a:pt x="1658" y="3882"/>
                  </a:cubicBezTo>
                  <a:cubicBezTo>
                    <a:pt x="1658" y="3911"/>
                    <a:pt x="1632" y="3930"/>
                    <a:pt x="1607" y="3930"/>
                  </a:cubicBezTo>
                  <a:cubicBezTo>
                    <a:pt x="1596" y="3930"/>
                    <a:pt x="1584" y="3926"/>
                    <a:pt x="1575" y="3917"/>
                  </a:cubicBezTo>
                  <a:cubicBezTo>
                    <a:pt x="1544" y="3886"/>
                    <a:pt x="1566" y="3832"/>
                    <a:pt x="1610" y="3832"/>
                  </a:cubicBezTo>
                  <a:close/>
                  <a:moveTo>
                    <a:pt x="3646" y="2858"/>
                  </a:moveTo>
                  <a:lnTo>
                    <a:pt x="3646" y="4474"/>
                  </a:lnTo>
                  <a:cubicBezTo>
                    <a:pt x="3463" y="4436"/>
                    <a:pt x="3362" y="4240"/>
                    <a:pt x="3264" y="4050"/>
                  </a:cubicBezTo>
                  <a:cubicBezTo>
                    <a:pt x="3178" y="3879"/>
                    <a:pt x="3096" y="3718"/>
                    <a:pt x="2960" y="3683"/>
                  </a:cubicBezTo>
                  <a:lnTo>
                    <a:pt x="2960" y="2858"/>
                  </a:lnTo>
                  <a:close/>
                  <a:moveTo>
                    <a:pt x="3152" y="4884"/>
                  </a:moveTo>
                  <a:cubicBezTo>
                    <a:pt x="3174" y="4884"/>
                    <a:pt x="3197" y="4893"/>
                    <a:pt x="3216" y="4913"/>
                  </a:cubicBezTo>
                  <a:cubicBezTo>
                    <a:pt x="3273" y="4970"/>
                    <a:pt x="3235" y="5068"/>
                    <a:pt x="3153" y="5068"/>
                  </a:cubicBezTo>
                  <a:cubicBezTo>
                    <a:pt x="3102" y="5065"/>
                    <a:pt x="3064" y="5027"/>
                    <a:pt x="3064" y="4976"/>
                  </a:cubicBezTo>
                  <a:lnTo>
                    <a:pt x="3061" y="4976"/>
                  </a:lnTo>
                  <a:cubicBezTo>
                    <a:pt x="3061" y="4921"/>
                    <a:pt x="3105" y="4884"/>
                    <a:pt x="3152" y="4884"/>
                  </a:cubicBezTo>
                  <a:close/>
                  <a:moveTo>
                    <a:pt x="2960" y="3813"/>
                  </a:moveTo>
                  <a:cubicBezTo>
                    <a:pt x="3036" y="3854"/>
                    <a:pt x="3096" y="3974"/>
                    <a:pt x="3159" y="4101"/>
                  </a:cubicBezTo>
                  <a:cubicBezTo>
                    <a:pt x="3264" y="4306"/>
                    <a:pt x="3393" y="4556"/>
                    <a:pt x="3646" y="4591"/>
                  </a:cubicBezTo>
                  <a:lnTo>
                    <a:pt x="3646" y="4764"/>
                  </a:lnTo>
                  <a:lnTo>
                    <a:pt x="3646" y="5030"/>
                  </a:lnTo>
                  <a:cubicBezTo>
                    <a:pt x="3643" y="5207"/>
                    <a:pt x="3634" y="5343"/>
                    <a:pt x="3602" y="5435"/>
                  </a:cubicBezTo>
                  <a:cubicBezTo>
                    <a:pt x="3564" y="5539"/>
                    <a:pt x="3501" y="5609"/>
                    <a:pt x="3305" y="5609"/>
                  </a:cubicBezTo>
                  <a:cubicBezTo>
                    <a:pt x="3109" y="5609"/>
                    <a:pt x="3042" y="5539"/>
                    <a:pt x="3008" y="5435"/>
                  </a:cubicBezTo>
                  <a:cubicBezTo>
                    <a:pt x="3001" y="5419"/>
                    <a:pt x="2995" y="5400"/>
                    <a:pt x="2992" y="5381"/>
                  </a:cubicBezTo>
                  <a:cubicBezTo>
                    <a:pt x="2973" y="5279"/>
                    <a:pt x="2964" y="5174"/>
                    <a:pt x="2963" y="5069"/>
                  </a:cubicBezTo>
                  <a:lnTo>
                    <a:pt x="2963" y="5069"/>
                  </a:lnTo>
                  <a:cubicBezTo>
                    <a:pt x="3003" y="5151"/>
                    <a:pt x="3078" y="5189"/>
                    <a:pt x="3152" y="5189"/>
                  </a:cubicBezTo>
                  <a:cubicBezTo>
                    <a:pt x="3259" y="5189"/>
                    <a:pt x="3365" y="5112"/>
                    <a:pt x="3365" y="4979"/>
                  </a:cubicBezTo>
                  <a:cubicBezTo>
                    <a:pt x="3365" y="4845"/>
                    <a:pt x="3259" y="4768"/>
                    <a:pt x="3153" y="4768"/>
                  </a:cubicBezTo>
                  <a:cubicBezTo>
                    <a:pt x="3076" y="4768"/>
                    <a:pt x="2999" y="4808"/>
                    <a:pt x="2960" y="4897"/>
                  </a:cubicBezTo>
                  <a:lnTo>
                    <a:pt x="2960" y="4764"/>
                  </a:lnTo>
                  <a:lnTo>
                    <a:pt x="2960" y="3813"/>
                  </a:lnTo>
                  <a:close/>
                  <a:moveTo>
                    <a:pt x="5609" y="3449"/>
                  </a:moveTo>
                  <a:lnTo>
                    <a:pt x="5609" y="4764"/>
                  </a:lnTo>
                  <a:cubicBezTo>
                    <a:pt x="5616" y="4948"/>
                    <a:pt x="5609" y="5131"/>
                    <a:pt x="5590" y="5318"/>
                  </a:cubicBezTo>
                  <a:cubicBezTo>
                    <a:pt x="5584" y="5356"/>
                    <a:pt x="5578" y="5397"/>
                    <a:pt x="5565" y="5435"/>
                  </a:cubicBezTo>
                  <a:cubicBezTo>
                    <a:pt x="5527" y="5539"/>
                    <a:pt x="5464" y="5609"/>
                    <a:pt x="5268" y="5609"/>
                  </a:cubicBezTo>
                  <a:cubicBezTo>
                    <a:pt x="5072" y="5609"/>
                    <a:pt x="5006" y="5539"/>
                    <a:pt x="4971" y="5435"/>
                  </a:cubicBezTo>
                  <a:cubicBezTo>
                    <a:pt x="4958" y="5397"/>
                    <a:pt x="4952" y="5356"/>
                    <a:pt x="4946" y="5318"/>
                  </a:cubicBezTo>
                  <a:lnTo>
                    <a:pt x="4942" y="5318"/>
                  </a:lnTo>
                  <a:cubicBezTo>
                    <a:pt x="4927" y="5131"/>
                    <a:pt x="4917" y="4948"/>
                    <a:pt x="4923" y="4764"/>
                  </a:cubicBezTo>
                  <a:lnTo>
                    <a:pt x="4923" y="4021"/>
                  </a:lnTo>
                  <a:cubicBezTo>
                    <a:pt x="5018" y="3993"/>
                    <a:pt x="5100" y="3895"/>
                    <a:pt x="5192" y="3781"/>
                  </a:cubicBezTo>
                  <a:cubicBezTo>
                    <a:pt x="5312" y="3639"/>
                    <a:pt x="5445" y="3481"/>
                    <a:pt x="5609" y="3449"/>
                  </a:cubicBezTo>
                  <a:close/>
                  <a:moveTo>
                    <a:pt x="6890" y="3459"/>
                  </a:moveTo>
                  <a:cubicBezTo>
                    <a:pt x="6944" y="3487"/>
                    <a:pt x="6991" y="3550"/>
                    <a:pt x="7048" y="3623"/>
                  </a:cubicBezTo>
                  <a:cubicBezTo>
                    <a:pt x="7168" y="3769"/>
                    <a:pt x="7307" y="3946"/>
                    <a:pt x="7576" y="3971"/>
                  </a:cubicBezTo>
                  <a:lnTo>
                    <a:pt x="7576" y="4761"/>
                  </a:lnTo>
                  <a:cubicBezTo>
                    <a:pt x="7576" y="4960"/>
                    <a:pt x="7576" y="5119"/>
                    <a:pt x="7563" y="5245"/>
                  </a:cubicBezTo>
                  <a:cubicBezTo>
                    <a:pt x="7560" y="5311"/>
                    <a:pt x="7547" y="5371"/>
                    <a:pt x="7528" y="5435"/>
                  </a:cubicBezTo>
                  <a:cubicBezTo>
                    <a:pt x="7494" y="5539"/>
                    <a:pt x="7427" y="5609"/>
                    <a:pt x="7231" y="5609"/>
                  </a:cubicBezTo>
                  <a:cubicBezTo>
                    <a:pt x="7035" y="5609"/>
                    <a:pt x="6972" y="5539"/>
                    <a:pt x="6934" y="5435"/>
                  </a:cubicBezTo>
                  <a:cubicBezTo>
                    <a:pt x="6912" y="5356"/>
                    <a:pt x="6903" y="5273"/>
                    <a:pt x="6899" y="5191"/>
                  </a:cubicBezTo>
                  <a:lnTo>
                    <a:pt x="6896" y="5191"/>
                  </a:lnTo>
                  <a:cubicBezTo>
                    <a:pt x="6890" y="5074"/>
                    <a:pt x="6890" y="4932"/>
                    <a:pt x="6890" y="4764"/>
                  </a:cubicBezTo>
                  <a:lnTo>
                    <a:pt x="6890" y="3459"/>
                  </a:lnTo>
                  <a:close/>
                  <a:moveTo>
                    <a:pt x="1680" y="3095"/>
                  </a:moveTo>
                  <a:lnTo>
                    <a:pt x="1680" y="3731"/>
                  </a:lnTo>
                  <a:cubicBezTo>
                    <a:pt x="1658" y="3721"/>
                    <a:pt x="1632" y="3715"/>
                    <a:pt x="1610" y="3715"/>
                  </a:cubicBezTo>
                  <a:cubicBezTo>
                    <a:pt x="1386" y="3715"/>
                    <a:pt x="1386" y="4050"/>
                    <a:pt x="1610" y="4050"/>
                  </a:cubicBezTo>
                  <a:cubicBezTo>
                    <a:pt x="1632" y="4050"/>
                    <a:pt x="1658" y="4044"/>
                    <a:pt x="1680" y="4031"/>
                  </a:cubicBezTo>
                  <a:lnTo>
                    <a:pt x="1680" y="4764"/>
                  </a:lnTo>
                  <a:cubicBezTo>
                    <a:pt x="1680" y="5074"/>
                    <a:pt x="1680" y="5299"/>
                    <a:pt x="1635" y="5438"/>
                  </a:cubicBezTo>
                  <a:cubicBezTo>
                    <a:pt x="1598" y="5542"/>
                    <a:pt x="1534" y="5612"/>
                    <a:pt x="1338" y="5612"/>
                  </a:cubicBezTo>
                  <a:cubicBezTo>
                    <a:pt x="1142" y="5612"/>
                    <a:pt x="1076" y="5542"/>
                    <a:pt x="1041" y="5438"/>
                  </a:cubicBezTo>
                  <a:cubicBezTo>
                    <a:pt x="994" y="5299"/>
                    <a:pt x="994" y="5074"/>
                    <a:pt x="994" y="4764"/>
                  </a:cubicBezTo>
                  <a:lnTo>
                    <a:pt x="994" y="3456"/>
                  </a:lnTo>
                  <a:cubicBezTo>
                    <a:pt x="1130" y="3440"/>
                    <a:pt x="1259" y="3386"/>
                    <a:pt x="1370" y="3304"/>
                  </a:cubicBezTo>
                  <a:cubicBezTo>
                    <a:pt x="1433" y="3263"/>
                    <a:pt x="1484" y="3225"/>
                    <a:pt x="1525" y="3199"/>
                  </a:cubicBezTo>
                  <a:cubicBezTo>
                    <a:pt x="1575" y="3162"/>
                    <a:pt x="1626" y="3127"/>
                    <a:pt x="1680" y="3095"/>
                  </a:cubicBezTo>
                  <a:close/>
                  <a:moveTo>
                    <a:pt x="336" y="2858"/>
                  </a:moveTo>
                  <a:lnTo>
                    <a:pt x="336" y="5628"/>
                  </a:lnTo>
                  <a:lnTo>
                    <a:pt x="216" y="5628"/>
                  </a:lnTo>
                  <a:lnTo>
                    <a:pt x="216" y="2858"/>
                  </a:lnTo>
                  <a:close/>
                  <a:moveTo>
                    <a:pt x="6776" y="2858"/>
                  </a:moveTo>
                  <a:lnTo>
                    <a:pt x="6776" y="4764"/>
                  </a:lnTo>
                  <a:cubicBezTo>
                    <a:pt x="6776" y="4932"/>
                    <a:pt x="6776" y="5077"/>
                    <a:pt x="6782" y="5198"/>
                  </a:cubicBezTo>
                  <a:cubicBezTo>
                    <a:pt x="6786" y="5292"/>
                    <a:pt x="6801" y="5384"/>
                    <a:pt x="6830" y="5473"/>
                  </a:cubicBezTo>
                  <a:cubicBezTo>
                    <a:pt x="6846" y="5533"/>
                    <a:pt x="6880" y="5586"/>
                    <a:pt x="6925" y="5628"/>
                  </a:cubicBezTo>
                  <a:lnTo>
                    <a:pt x="5584" y="5628"/>
                  </a:lnTo>
                  <a:cubicBezTo>
                    <a:pt x="5628" y="5586"/>
                    <a:pt x="5660" y="5533"/>
                    <a:pt x="5679" y="5476"/>
                  </a:cubicBezTo>
                  <a:lnTo>
                    <a:pt x="5676" y="5473"/>
                  </a:lnTo>
                  <a:cubicBezTo>
                    <a:pt x="5692" y="5428"/>
                    <a:pt x="5701" y="5381"/>
                    <a:pt x="5707" y="5333"/>
                  </a:cubicBezTo>
                  <a:cubicBezTo>
                    <a:pt x="5726" y="5144"/>
                    <a:pt x="5736" y="4954"/>
                    <a:pt x="5730" y="4764"/>
                  </a:cubicBezTo>
                  <a:lnTo>
                    <a:pt x="5730" y="2858"/>
                  </a:lnTo>
                  <a:close/>
                  <a:moveTo>
                    <a:pt x="8101" y="2858"/>
                  </a:moveTo>
                  <a:lnTo>
                    <a:pt x="8101" y="5628"/>
                  </a:lnTo>
                  <a:lnTo>
                    <a:pt x="7547" y="5628"/>
                  </a:lnTo>
                  <a:cubicBezTo>
                    <a:pt x="7592" y="5586"/>
                    <a:pt x="7623" y="5533"/>
                    <a:pt x="7645" y="5476"/>
                  </a:cubicBezTo>
                  <a:lnTo>
                    <a:pt x="7642" y="5473"/>
                  </a:lnTo>
                  <a:cubicBezTo>
                    <a:pt x="7664" y="5403"/>
                    <a:pt x="7677" y="5330"/>
                    <a:pt x="7680" y="5258"/>
                  </a:cubicBezTo>
                  <a:cubicBezTo>
                    <a:pt x="7693" y="5125"/>
                    <a:pt x="7693" y="4960"/>
                    <a:pt x="7693" y="4761"/>
                  </a:cubicBezTo>
                  <a:lnTo>
                    <a:pt x="7693" y="2858"/>
                  </a:lnTo>
                  <a:close/>
                  <a:moveTo>
                    <a:pt x="877" y="2861"/>
                  </a:moveTo>
                  <a:lnTo>
                    <a:pt x="877" y="4768"/>
                  </a:lnTo>
                  <a:cubicBezTo>
                    <a:pt x="877" y="5087"/>
                    <a:pt x="877" y="5318"/>
                    <a:pt x="930" y="5476"/>
                  </a:cubicBezTo>
                  <a:cubicBezTo>
                    <a:pt x="946" y="5536"/>
                    <a:pt x="981" y="5590"/>
                    <a:pt x="1022" y="5631"/>
                  </a:cubicBezTo>
                  <a:lnTo>
                    <a:pt x="456" y="5631"/>
                  </a:lnTo>
                  <a:lnTo>
                    <a:pt x="456" y="2861"/>
                  </a:lnTo>
                  <a:close/>
                  <a:moveTo>
                    <a:pt x="2840" y="2858"/>
                  </a:moveTo>
                  <a:lnTo>
                    <a:pt x="2840" y="4764"/>
                  </a:lnTo>
                  <a:cubicBezTo>
                    <a:pt x="2840" y="5043"/>
                    <a:pt x="2840" y="5254"/>
                    <a:pt x="2878" y="5406"/>
                  </a:cubicBezTo>
                  <a:cubicBezTo>
                    <a:pt x="2881" y="5428"/>
                    <a:pt x="2887" y="5454"/>
                    <a:pt x="2894" y="5476"/>
                  </a:cubicBezTo>
                  <a:cubicBezTo>
                    <a:pt x="2913" y="5536"/>
                    <a:pt x="2947" y="5590"/>
                    <a:pt x="2992" y="5631"/>
                  </a:cubicBezTo>
                  <a:lnTo>
                    <a:pt x="1651" y="5631"/>
                  </a:lnTo>
                  <a:cubicBezTo>
                    <a:pt x="1696" y="5590"/>
                    <a:pt x="1727" y="5536"/>
                    <a:pt x="1746" y="5476"/>
                  </a:cubicBezTo>
                  <a:cubicBezTo>
                    <a:pt x="1800" y="5321"/>
                    <a:pt x="1800" y="5087"/>
                    <a:pt x="1800" y="4764"/>
                  </a:cubicBezTo>
                  <a:lnTo>
                    <a:pt x="1800" y="2858"/>
                  </a:lnTo>
                  <a:close/>
                  <a:moveTo>
                    <a:pt x="4803" y="2858"/>
                  </a:moveTo>
                  <a:lnTo>
                    <a:pt x="4803" y="4764"/>
                  </a:lnTo>
                  <a:cubicBezTo>
                    <a:pt x="4800" y="4954"/>
                    <a:pt x="4806" y="5144"/>
                    <a:pt x="4825" y="5333"/>
                  </a:cubicBezTo>
                  <a:cubicBezTo>
                    <a:pt x="4832" y="5381"/>
                    <a:pt x="4841" y="5428"/>
                    <a:pt x="4857" y="5473"/>
                  </a:cubicBezTo>
                  <a:cubicBezTo>
                    <a:pt x="4876" y="5533"/>
                    <a:pt x="4908" y="5586"/>
                    <a:pt x="4952" y="5631"/>
                  </a:cubicBezTo>
                  <a:lnTo>
                    <a:pt x="3618" y="5631"/>
                  </a:lnTo>
                  <a:cubicBezTo>
                    <a:pt x="3662" y="5586"/>
                    <a:pt x="3694" y="5533"/>
                    <a:pt x="3713" y="5476"/>
                  </a:cubicBezTo>
                  <a:lnTo>
                    <a:pt x="3709" y="5476"/>
                  </a:lnTo>
                  <a:cubicBezTo>
                    <a:pt x="3747" y="5365"/>
                    <a:pt x="3757" y="5220"/>
                    <a:pt x="3760" y="5033"/>
                  </a:cubicBezTo>
                  <a:cubicBezTo>
                    <a:pt x="3763" y="4954"/>
                    <a:pt x="3760" y="4862"/>
                    <a:pt x="3760" y="4764"/>
                  </a:cubicBezTo>
                  <a:lnTo>
                    <a:pt x="3760" y="2858"/>
                  </a:lnTo>
                  <a:close/>
                  <a:moveTo>
                    <a:pt x="8347" y="2861"/>
                  </a:moveTo>
                  <a:lnTo>
                    <a:pt x="8347" y="5631"/>
                  </a:lnTo>
                  <a:lnTo>
                    <a:pt x="8221" y="5631"/>
                  </a:lnTo>
                  <a:lnTo>
                    <a:pt x="8221" y="2861"/>
                  </a:lnTo>
                  <a:close/>
                  <a:moveTo>
                    <a:pt x="8467" y="5748"/>
                  </a:moveTo>
                  <a:lnTo>
                    <a:pt x="8464" y="5912"/>
                  </a:lnTo>
                  <a:lnTo>
                    <a:pt x="134" y="5912"/>
                  </a:lnTo>
                  <a:lnTo>
                    <a:pt x="134" y="5748"/>
                  </a:lnTo>
                  <a:close/>
                  <a:moveTo>
                    <a:pt x="6833" y="0"/>
                  </a:moveTo>
                  <a:cubicBezTo>
                    <a:pt x="6814" y="0"/>
                    <a:pt x="6792" y="10"/>
                    <a:pt x="6779" y="25"/>
                  </a:cubicBezTo>
                  <a:cubicBezTo>
                    <a:pt x="6675" y="130"/>
                    <a:pt x="6669" y="977"/>
                    <a:pt x="6672" y="1334"/>
                  </a:cubicBezTo>
                  <a:cubicBezTo>
                    <a:pt x="6672" y="1366"/>
                    <a:pt x="6697" y="1394"/>
                    <a:pt x="6732" y="1394"/>
                  </a:cubicBezTo>
                  <a:lnTo>
                    <a:pt x="6773" y="1394"/>
                  </a:lnTo>
                  <a:lnTo>
                    <a:pt x="6773" y="2457"/>
                  </a:lnTo>
                  <a:lnTo>
                    <a:pt x="5733" y="2457"/>
                  </a:lnTo>
                  <a:lnTo>
                    <a:pt x="5733" y="1394"/>
                  </a:lnTo>
                  <a:lnTo>
                    <a:pt x="5774" y="1394"/>
                  </a:lnTo>
                  <a:cubicBezTo>
                    <a:pt x="5809" y="1394"/>
                    <a:pt x="5834" y="1369"/>
                    <a:pt x="5834" y="1337"/>
                  </a:cubicBezTo>
                  <a:cubicBezTo>
                    <a:pt x="5837" y="977"/>
                    <a:pt x="5834" y="133"/>
                    <a:pt x="5730" y="29"/>
                  </a:cubicBezTo>
                  <a:cubicBezTo>
                    <a:pt x="5714" y="13"/>
                    <a:pt x="5695" y="3"/>
                    <a:pt x="5673" y="3"/>
                  </a:cubicBezTo>
                  <a:lnTo>
                    <a:pt x="4867" y="3"/>
                  </a:lnTo>
                  <a:cubicBezTo>
                    <a:pt x="4844" y="3"/>
                    <a:pt x="4825" y="13"/>
                    <a:pt x="4813" y="29"/>
                  </a:cubicBezTo>
                  <a:cubicBezTo>
                    <a:pt x="4708" y="133"/>
                    <a:pt x="4702" y="977"/>
                    <a:pt x="4705" y="1337"/>
                  </a:cubicBezTo>
                  <a:cubicBezTo>
                    <a:pt x="4705" y="1369"/>
                    <a:pt x="4731" y="1394"/>
                    <a:pt x="4765" y="1394"/>
                  </a:cubicBezTo>
                  <a:lnTo>
                    <a:pt x="4810" y="1394"/>
                  </a:lnTo>
                  <a:lnTo>
                    <a:pt x="4810" y="2457"/>
                  </a:lnTo>
                  <a:lnTo>
                    <a:pt x="3766" y="2457"/>
                  </a:lnTo>
                  <a:lnTo>
                    <a:pt x="3766" y="1394"/>
                  </a:lnTo>
                  <a:lnTo>
                    <a:pt x="3811" y="1394"/>
                  </a:lnTo>
                  <a:cubicBezTo>
                    <a:pt x="3842" y="1394"/>
                    <a:pt x="3871" y="1369"/>
                    <a:pt x="3871" y="1337"/>
                  </a:cubicBezTo>
                  <a:cubicBezTo>
                    <a:pt x="3874" y="977"/>
                    <a:pt x="3867" y="133"/>
                    <a:pt x="3763" y="29"/>
                  </a:cubicBezTo>
                  <a:cubicBezTo>
                    <a:pt x="3751" y="13"/>
                    <a:pt x="3728" y="3"/>
                    <a:pt x="3709" y="3"/>
                  </a:cubicBezTo>
                  <a:lnTo>
                    <a:pt x="2903" y="3"/>
                  </a:lnTo>
                  <a:cubicBezTo>
                    <a:pt x="2881" y="3"/>
                    <a:pt x="2862" y="13"/>
                    <a:pt x="2846" y="29"/>
                  </a:cubicBezTo>
                  <a:cubicBezTo>
                    <a:pt x="2742" y="133"/>
                    <a:pt x="2739" y="977"/>
                    <a:pt x="2739" y="1337"/>
                  </a:cubicBezTo>
                  <a:cubicBezTo>
                    <a:pt x="2739" y="1369"/>
                    <a:pt x="2767" y="1394"/>
                    <a:pt x="2799" y="1394"/>
                  </a:cubicBezTo>
                  <a:lnTo>
                    <a:pt x="2843" y="1394"/>
                  </a:lnTo>
                  <a:lnTo>
                    <a:pt x="2843" y="2457"/>
                  </a:lnTo>
                  <a:lnTo>
                    <a:pt x="1800" y="2457"/>
                  </a:lnTo>
                  <a:lnTo>
                    <a:pt x="1800" y="1394"/>
                  </a:lnTo>
                  <a:lnTo>
                    <a:pt x="1844" y="1394"/>
                  </a:lnTo>
                  <a:cubicBezTo>
                    <a:pt x="1876" y="1394"/>
                    <a:pt x="1901" y="1369"/>
                    <a:pt x="1901" y="1337"/>
                  </a:cubicBezTo>
                  <a:cubicBezTo>
                    <a:pt x="1904" y="977"/>
                    <a:pt x="1901" y="133"/>
                    <a:pt x="1797" y="29"/>
                  </a:cubicBezTo>
                  <a:cubicBezTo>
                    <a:pt x="1781" y="13"/>
                    <a:pt x="1762" y="3"/>
                    <a:pt x="1740" y="3"/>
                  </a:cubicBezTo>
                  <a:lnTo>
                    <a:pt x="934" y="3"/>
                  </a:lnTo>
                  <a:cubicBezTo>
                    <a:pt x="915" y="3"/>
                    <a:pt x="893" y="13"/>
                    <a:pt x="880" y="29"/>
                  </a:cubicBezTo>
                  <a:cubicBezTo>
                    <a:pt x="776" y="133"/>
                    <a:pt x="769" y="977"/>
                    <a:pt x="772" y="1337"/>
                  </a:cubicBezTo>
                  <a:cubicBezTo>
                    <a:pt x="772" y="1369"/>
                    <a:pt x="801" y="1394"/>
                    <a:pt x="832" y="1394"/>
                  </a:cubicBezTo>
                  <a:lnTo>
                    <a:pt x="877" y="1394"/>
                  </a:lnTo>
                  <a:lnTo>
                    <a:pt x="877" y="2457"/>
                  </a:lnTo>
                  <a:lnTo>
                    <a:pt x="61" y="2457"/>
                  </a:lnTo>
                  <a:cubicBezTo>
                    <a:pt x="26" y="2457"/>
                    <a:pt x="1" y="2485"/>
                    <a:pt x="1" y="2517"/>
                  </a:cubicBezTo>
                  <a:lnTo>
                    <a:pt x="1" y="2801"/>
                  </a:lnTo>
                  <a:cubicBezTo>
                    <a:pt x="1" y="2833"/>
                    <a:pt x="26" y="2861"/>
                    <a:pt x="61" y="2861"/>
                  </a:cubicBezTo>
                  <a:lnTo>
                    <a:pt x="96" y="2861"/>
                  </a:lnTo>
                  <a:lnTo>
                    <a:pt x="96" y="5631"/>
                  </a:lnTo>
                  <a:lnTo>
                    <a:pt x="74" y="5631"/>
                  </a:lnTo>
                  <a:cubicBezTo>
                    <a:pt x="42" y="5631"/>
                    <a:pt x="14" y="5659"/>
                    <a:pt x="14" y="5691"/>
                  </a:cubicBezTo>
                  <a:lnTo>
                    <a:pt x="14" y="5975"/>
                  </a:lnTo>
                  <a:cubicBezTo>
                    <a:pt x="14" y="6007"/>
                    <a:pt x="42" y="6032"/>
                    <a:pt x="74" y="6032"/>
                  </a:cubicBezTo>
                  <a:lnTo>
                    <a:pt x="8528" y="6032"/>
                  </a:lnTo>
                  <a:cubicBezTo>
                    <a:pt x="8559" y="6032"/>
                    <a:pt x="8588" y="6007"/>
                    <a:pt x="8588" y="5975"/>
                  </a:cubicBezTo>
                  <a:lnTo>
                    <a:pt x="8588" y="5691"/>
                  </a:lnTo>
                  <a:cubicBezTo>
                    <a:pt x="8588" y="5656"/>
                    <a:pt x="8559" y="5631"/>
                    <a:pt x="8528" y="5631"/>
                  </a:cubicBezTo>
                  <a:lnTo>
                    <a:pt x="8464" y="5631"/>
                  </a:lnTo>
                  <a:lnTo>
                    <a:pt x="8464" y="2858"/>
                  </a:lnTo>
                  <a:lnTo>
                    <a:pt x="8515" y="2858"/>
                  </a:lnTo>
                  <a:cubicBezTo>
                    <a:pt x="8546" y="2858"/>
                    <a:pt x="8572" y="2833"/>
                    <a:pt x="8572" y="2801"/>
                  </a:cubicBezTo>
                  <a:lnTo>
                    <a:pt x="8572" y="2513"/>
                  </a:lnTo>
                  <a:cubicBezTo>
                    <a:pt x="8572" y="2482"/>
                    <a:pt x="8546" y="2457"/>
                    <a:pt x="8515" y="2457"/>
                  </a:cubicBezTo>
                  <a:lnTo>
                    <a:pt x="7699" y="2457"/>
                  </a:lnTo>
                  <a:lnTo>
                    <a:pt x="7699" y="1394"/>
                  </a:lnTo>
                  <a:lnTo>
                    <a:pt x="7740" y="1394"/>
                  </a:lnTo>
                  <a:cubicBezTo>
                    <a:pt x="7775" y="1394"/>
                    <a:pt x="7800" y="1366"/>
                    <a:pt x="7800" y="1334"/>
                  </a:cubicBezTo>
                  <a:cubicBezTo>
                    <a:pt x="7804" y="977"/>
                    <a:pt x="7800" y="130"/>
                    <a:pt x="7696" y="25"/>
                  </a:cubicBezTo>
                  <a:cubicBezTo>
                    <a:pt x="7680" y="10"/>
                    <a:pt x="7661" y="0"/>
                    <a:pt x="7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7758163" y="2305118"/>
              <a:ext cx="16581" cy="370806"/>
            </a:xfrm>
            <a:custGeom>
              <a:rect b="b" l="l" r="r" t="t"/>
              <a:pathLst>
                <a:path extrusionOk="0" h="2773" w="124">
                  <a:moveTo>
                    <a:pt x="0" y="0"/>
                  </a:moveTo>
                  <a:lnTo>
                    <a:pt x="0" y="2773"/>
                  </a:lnTo>
                  <a:lnTo>
                    <a:pt x="123" y="2773"/>
                  </a:lnTo>
                  <a:lnTo>
                    <a:pt x="1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6676259" y="2691434"/>
              <a:ext cx="1114515" cy="22599"/>
            </a:xfrm>
            <a:custGeom>
              <a:rect b="b" l="l" r="r" t="t"/>
              <a:pathLst>
                <a:path extrusionOk="0" h="169" w="8335">
                  <a:moveTo>
                    <a:pt x="1" y="1"/>
                  </a:moveTo>
                  <a:lnTo>
                    <a:pt x="1" y="168"/>
                  </a:lnTo>
                  <a:lnTo>
                    <a:pt x="8334" y="168"/>
                  </a:lnTo>
                  <a:lnTo>
                    <a:pt x="83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6674655" y="2267008"/>
              <a:ext cx="1114381" cy="22599"/>
            </a:xfrm>
            <a:custGeom>
              <a:rect b="b" l="l" r="r" t="t"/>
              <a:pathLst>
                <a:path extrusionOk="0" h="169" w="8334">
                  <a:moveTo>
                    <a:pt x="0" y="1"/>
                  </a:moveTo>
                  <a:lnTo>
                    <a:pt x="0" y="168"/>
                  </a:lnTo>
                  <a:lnTo>
                    <a:pt x="8334" y="168"/>
                  </a:lnTo>
                  <a:lnTo>
                    <a:pt x="83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7566145" y="1938993"/>
              <a:ext cx="119809" cy="154447"/>
            </a:xfrm>
            <a:custGeom>
              <a:rect b="b" l="l" r="r" t="t"/>
              <a:pathLst>
                <a:path extrusionOk="0" h="1155" w="896">
                  <a:moveTo>
                    <a:pt x="70" y="0"/>
                  </a:moveTo>
                  <a:cubicBezTo>
                    <a:pt x="23" y="108"/>
                    <a:pt x="1" y="648"/>
                    <a:pt x="1" y="1154"/>
                  </a:cubicBezTo>
                  <a:lnTo>
                    <a:pt x="895" y="1154"/>
                  </a:lnTo>
                  <a:cubicBezTo>
                    <a:pt x="895" y="648"/>
                    <a:pt x="873" y="108"/>
                    <a:pt x="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7040638" y="1938993"/>
              <a:ext cx="119407" cy="154447"/>
            </a:xfrm>
            <a:custGeom>
              <a:rect b="b" l="l" r="r" t="t"/>
              <a:pathLst>
                <a:path extrusionOk="0" h="1155" w="893">
                  <a:moveTo>
                    <a:pt x="67" y="0"/>
                  </a:moveTo>
                  <a:cubicBezTo>
                    <a:pt x="20" y="108"/>
                    <a:pt x="1" y="648"/>
                    <a:pt x="1" y="1154"/>
                  </a:cubicBezTo>
                  <a:lnTo>
                    <a:pt x="893" y="1154"/>
                  </a:lnTo>
                  <a:cubicBezTo>
                    <a:pt x="893" y="648"/>
                    <a:pt x="870" y="108"/>
                    <a:pt x="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7303258" y="1938993"/>
              <a:ext cx="119675" cy="154447"/>
            </a:xfrm>
            <a:custGeom>
              <a:rect b="b" l="l" r="r" t="t"/>
              <a:pathLst>
                <a:path extrusionOk="0" h="1155" w="895">
                  <a:moveTo>
                    <a:pt x="70" y="0"/>
                  </a:moveTo>
                  <a:cubicBezTo>
                    <a:pt x="22" y="108"/>
                    <a:pt x="0" y="648"/>
                    <a:pt x="0" y="1154"/>
                  </a:cubicBezTo>
                  <a:lnTo>
                    <a:pt x="895" y="1154"/>
                  </a:lnTo>
                  <a:cubicBezTo>
                    <a:pt x="895" y="648"/>
                    <a:pt x="873" y="108"/>
                    <a:pt x="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6777349" y="1938993"/>
              <a:ext cx="119809" cy="154447"/>
            </a:xfrm>
            <a:custGeom>
              <a:rect b="b" l="l" r="r" t="t"/>
              <a:pathLst>
                <a:path extrusionOk="0" h="1155" w="896">
                  <a:moveTo>
                    <a:pt x="70" y="0"/>
                  </a:moveTo>
                  <a:cubicBezTo>
                    <a:pt x="22" y="108"/>
                    <a:pt x="0" y="648"/>
                    <a:pt x="0" y="1154"/>
                  </a:cubicBezTo>
                  <a:lnTo>
                    <a:pt x="895" y="1154"/>
                  </a:lnTo>
                  <a:cubicBezTo>
                    <a:pt x="895" y="648"/>
                    <a:pt x="873" y="108"/>
                    <a:pt x="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7580185" y="2109352"/>
              <a:ext cx="91862" cy="142144"/>
            </a:xfrm>
            <a:custGeom>
              <a:rect b="b" l="l" r="r" t="t"/>
              <a:pathLst>
                <a:path extrusionOk="0" h="1063" w="687">
                  <a:moveTo>
                    <a:pt x="0" y="0"/>
                  </a:moveTo>
                  <a:lnTo>
                    <a:pt x="0" y="1063"/>
                  </a:lnTo>
                  <a:lnTo>
                    <a:pt x="686" y="1063"/>
                  </a:lnTo>
                  <a:lnTo>
                    <a:pt x="686" y="0"/>
                  </a:ln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7580185" y="2305118"/>
              <a:ext cx="91862" cy="133185"/>
            </a:xfrm>
            <a:custGeom>
              <a:rect b="b" l="l" r="r" t="t"/>
              <a:pathLst>
                <a:path extrusionOk="0" h="996" w="687">
                  <a:moveTo>
                    <a:pt x="686" y="0"/>
                  </a:moveTo>
                  <a:lnTo>
                    <a:pt x="0" y="3"/>
                  </a:lnTo>
                  <a:lnTo>
                    <a:pt x="0" y="477"/>
                  </a:lnTo>
                  <a:cubicBezTo>
                    <a:pt x="101" y="503"/>
                    <a:pt x="174" y="594"/>
                    <a:pt x="253" y="692"/>
                  </a:cubicBezTo>
                  <a:cubicBezTo>
                    <a:pt x="357" y="825"/>
                    <a:pt x="474" y="971"/>
                    <a:pt x="686" y="996"/>
                  </a:cubicBezTo>
                  <a:lnTo>
                    <a:pt x="686" y="0"/>
                  </a:ln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7317164" y="2305118"/>
              <a:ext cx="91862" cy="138668"/>
            </a:xfrm>
            <a:custGeom>
              <a:rect b="b" l="l" r="r" t="t"/>
              <a:pathLst>
                <a:path extrusionOk="0" h="1037" w="687">
                  <a:moveTo>
                    <a:pt x="687" y="0"/>
                  </a:moveTo>
                  <a:lnTo>
                    <a:pt x="1" y="3"/>
                  </a:lnTo>
                  <a:lnTo>
                    <a:pt x="1" y="1037"/>
                  </a:lnTo>
                  <a:cubicBezTo>
                    <a:pt x="67" y="980"/>
                    <a:pt x="127" y="920"/>
                    <a:pt x="178" y="850"/>
                  </a:cubicBezTo>
                  <a:cubicBezTo>
                    <a:pt x="310" y="696"/>
                    <a:pt x="468" y="506"/>
                    <a:pt x="687" y="474"/>
                  </a:cubicBezTo>
                  <a:lnTo>
                    <a:pt x="687" y="0"/>
                  </a:ln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7317164" y="2109352"/>
              <a:ext cx="91862" cy="142144"/>
            </a:xfrm>
            <a:custGeom>
              <a:rect b="b" l="l" r="r" t="t"/>
              <a:pathLst>
                <a:path extrusionOk="0" h="1063" w="687">
                  <a:moveTo>
                    <a:pt x="1" y="0"/>
                  </a:moveTo>
                  <a:lnTo>
                    <a:pt x="1" y="1063"/>
                  </a:lnTo>
                  <a:lnTo>
                    <a:pt x="687" y="1063"/>
                  </a:lnTo>
                  <a:lnTo>
                    <a:pt x="687" y="0"/>
                  </a:ln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7054277" y="2109352"/>
              <a:ext cx="91862" cy="142144"/>
            </a:xfrm>
            <a:custGeom>
              <a:rect b="b" l="l" r="r" t="t"/>
              <a:pathLst>
                <a:path extrusionOk="0" h="1063" w="687">
                  <a:moveTo>
                    <a:pt x="0" y="0"/>
                  </a:moveTo>
                  <a:lnTo>
                    <a:pt x="0" y="1063"/>
                  </a:lnTo>
                  <a:lnTo>
                    <a:pt x="686" y="1063"/>
                  </a:lnTo>
                  <a:lnTo>
                    <a:pt x="686" y="0"/>
                  </a:ln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7054277" y="2305118"/>
              <a:ext cx="91862" cy="216092"/>
            </a:xfrm>
            <a:custGeom>
              <a:rect b="b" l="l" r="r" t="t"/>
              <a:pathLst>
                <a:path extrusionOk="0" h="1616" w="687">
                  <a:moveTo>
                    <a:pt x="686" y="0"/>
                  </a:moveTo>
                  <a:lnTo>
                    <a:pt x="0" y="3"/>
                  </a:lnTo>
                  <a:lnTo>
                    <a:pt x="0" y="828"/>
                  </a:lnTo>
                  <a:cubicBezTo>
                    <a:pt x="136" y="863"/>
                    <a:pt x="218" y="1021"/>
                    <a:pt x="307" y="1192"/>
                  </a:cubicBezTo>
                  <a:cubicBezTo>
                    <a:pt x="405" y="1382"/>
                    <a:pt x="506" y="1578"/>
                    <a:pt x="686" y="1616"/>
                  </a:cubicBezTo>
                  <a:lnTo>
                    <a:pt x="686" y="0"/>
                  </a:ln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6791256" y="2305118"/>
              <a:ext cx="91862" cy="64319"/>
            </a:xfrm>
            <a:custGeom>
              <a:rect b="b" l="l" r="r" t="t"/>
              <a:pathLst>
                <a:path extrusionOk="0" h="481" w="687">
                  <a:moveTo>
                    <a:pt x="1" y="0"/>
                  </a:moveTo>
                  <a:lnTo>
                    <a:pt x="1" y="481"/>
                  </a:lnTo>
                  <a:cubicBezTo>
                    <a:pt x="115" y="462"/>
                    <a:pt x="219" y="417"/>
                    <a:pt x="311" y="348"/>
                  </a:cubicBezTo>
                  <a:cubicBezTo>
                    <a:pt x="374" y="307"/>
                    <a:pt x="424" y="272"/>
                    <a:pt x="465" y="243"/>
                  </a:cubicBezTo>
                  <a:cubicBezTo>
                    <a:pt x="532" y="190"/>
                    <a:pt x="608" y="142"/>
                    <a:pt x="687" y="111"/>
                  </a:cubicBezTo>
                  <a:lnTo>
                    <a:pt x="687" y="0"/>
                  </a:ln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6791256" y="2109352"/>
              <a:ext cx="92263" cy="142144"/>
            </a:xfrm>
            <a:custGeom>
              <a:rect b="b" l="l" r="r" t="t"/>
              <a:pathLst>
                <a:path extrusionOk="0" h="1063" w="690">
                  <a:moveTo>
                    <a:pt x="1" y="0"/>
                  </a:moveTo>
                  <a:lnTo>
                    <a:pt x="1" y="1063"/>
                  </a:lnTo>
                  <a:lnTo>
                    <a:pt x="690" y="1063"/>
                  </a:lnTo>
                  <a:lnTo>
                    <a:pt x="690" y="0"/>
                  </a:lnTo>
                  <a:close/>
                </a:path>
              </a:pathLst>
            </a:custGeom>
            <a:solidFill>
              <a:srgbClr val="FF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7613481" y="2575633"/>
              <a:ext cx="25540" cy="25541"/>
            </a:xfrm>
            <a:custGeom>
              <a:rect b="b" l="l" r="r" t="t"/>
              <a:pathLst>
                <a:path extrusionOk="0" h="191" w="191">
                  <a:moveTo>
                    <a:pt x="96" y="0"/>
                  </a:moveTo>
                  <a:cubicBezTo>
                    <a:pt x="42" y="0"/>
                    <a:pt x="1" y="45"/>
                    <a:pt x="1" y="95"/>
                  </a:cubicBezTo>
                  <a:cubicBezTo>
                    <a:pt x="1" y="149"/>
                    <a:pt x="42" y="190"/>
                    <a:pt x="96" y="190"/>
                  </a:cubicBezTo>
                  <a:cubicBezTo>
                    <a:pt x="146" y="190"/>
                    <a:pt x="190" y="149"/>
                    <a:pt x="190" y="95"/>
                  </a:cubicBezTo>
                  <a:cubicBezTo>
                    <a:pt x="190" y="45"/>
                    <a:pt x="146" y="0"/>
                    <a:pt x="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7363698" y="2490186"/>
              <a:ext cx="25540" cy="25541"/>
            </a:xfrm>
            <a:custGeom>
              <a:rect b="b" l="l" r="r" t="t"/>
              <a:pathLst>
                <a:path extrusionOk="0" h="191" w="191">
                  <a:moveTo>
                    <a:pt x="95" y="1"/>
                  </a:moveTo>
                  <a:cubicBezTo>
                    <a:pt x="45" y="1"/>
                    <a:pt x="0" y="42"/>
                    <a:pt x="0" y="96"/>
                  </a:cubicBezTo>
                  <a:cubicBezTo>
                    <a:pt x="0" y="146"/>
                    <a:pt x="45" y="190"/>
                    <a:pt x="95" y="190"/>
                  </a:cubicBezTo>
                  <a:cubicBezTo>
                    <a:pt x="149" y="190"/>
                    <a:pt x="190" y="146"/>
                    <a:pt x="190" y="96"/>
                  </a:cubicBezTo>
                  <a:cubicBezTo>
                    <a:pt x="190" y="42"/>
                    <a:pt x="149"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7344175" y="2558651"/>
              <a:ext cx="21662" cy="18587"/>
            </a:xfrm>
            <a:custGeom>
              <a:rect b="b" l="l" r="r" t="t"/>
              <a:pathLst>
                <a:path extrusionOk="0" h="139" w="162">
                  <a:moveTo>
                    <a:pt x="71" y="1"/>
                  </a:moveTo>
                  <a:cubicBezTo>
                    <a:pt x="70" y="1"/>
                    <a:pt x="69" y="1"/>
                    <a:pt x="67" y="1"/>
                  </a:cubicBezTo>
                  <a:cubicBezTo>
                    <a:pt x="29" y="1"/>
                    <a:pt x="1" y="29"/>
                    <a:pt x="1" y="67"/>
                  </a:cubicBezTo>
                  <a:cubicBezTo>
                    <a:pt x="1" y="110"/>
                    <a:pt x="34" y="139"/>
                    <a:pt x="70" y="139"/>
                  </a:cubicBezTo>
                  <a:cubicBezTo>
                    <a:pt x="86" y="139"/>
                    <a:pt x="104" y="132"/>
                    <a:pt x="118" y="118"/>
                  </a:cubicBezTo>
                  <a:cubicBezTo>
                    <a:pt x="161" y="75"/>
                    <a:pt x="132"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7068184" y="2576034"/>
              <a:ext cx="28481" cy="24471"/>
            </a:xfrm>
            <a:custGeom>
              <a:rect b="b" l="l" r="r" t="t"/>
              <a:pathLst>
                <a:path extrusionOk="0" h="183" w="213">
                  <a:moveTo>
                    <a:pt x="89" y="1"/>
                  </a:moveTo>
                  <a:cubicBezTo>
                    <a:pt x="38" y="1"/>
                    <a:pt x="0" y="42"/>
                    <a:pt x="0" y="92"/>
                  </a:cubicBezTo>
                  <a:cubicBezTo>
                    <a:pt x="0" y="147"/>
                    <a:pt x="43" y="183"/>
                    <a:pt x="89" y="183"/>
                  </a:cubicBezTo>
                  <a:cubicBezTo>
                    <a:pt x="112" y="183"/>
                    <a:pt x="136" y="174"/>
                    <a:pt x="155" y="155"/>
                  </a:cubicBezTo>
                  <a:cubicBezTo>
                    <a:pt x="212" y="99"/>
                    <a:pt x="171"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6866940" y="2435227"/>
              <a:ext cx="13238" cy="13238"/>
            </a:xfrm>
            <a:custGeom>
              <a:rect b="b" l="l" r="r" t="t"/>
              <a:pathLst>
                <a:path extrusionOk="0" h="99" w="99">
                  <a:moveTo>
                    <a:pt x="51" y="1"/>
                  </a:moveTo>
                  <a:cubicBezTo>
                    <a:pt x="23" y="1"/>
                    <a:pt x="1" y="23"/>
                    <a:pt x="1" y="51"/>
                  </a:cubicBezTo>
                  <a:cubicBezTo>
                    <a:pt x="1" y="77"/>
                    <a:pt x="23" y="99"/>
                    <a:pt x="51" y="99"/>
                  </a:cubicBezTo>
                  <a:cubicBezTo>
                    <a:pt x="76" y="99"/>
                    <a:pt x="99" y="77"/>
                    <a:pt x="99" y="51"/>
                  </a:cubicBezTo>
                  <a:cubicBezTo>
                    <a:pt x="99" y="23"/>
                    <a:pt x="76" y="1"/>
                    <a:pt x="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6818400" y="2406076"/>
              <a:ext cx="21261" cy="18320"/>
            </a:xfrm>
            <a:custGeom>
              <a:rect b="b" l="l" r="r" t="t"/>
              <a:pathLst>
                <a:path extrusionOk="0" h="137" w="159">
                  <a:moveTo>
                    <a:pt x="92" y="1"/>
                  </a:moveTo>
                  <a:cubicBezTo>
                    <a:pt x="32" y="1"/>
                    <a:pt x="0" y="73"/>
                    <a:pt x="41" y="118"/>
                  </a:cubicBezTo>
                  <a:cubicBezTo>
                    <a:pt x="55" y="131"/>
                    <a:pt x="73" y="137"/>
                    <a:pt x="90" y="137"/>
                  </a:cubicBezTo>
                  <a:cubicBezTo>
                    <a:pt x="125" y="137"/>
                    <a:pt x="158" y="111"/>
                    <a:pt x="158" y="70"/>
                  </a:cubicBezTo>
                  <a:cubicBezTo>
                    <a:pt x="158" y="32"/>
                    <a:pt x="126" y="1"/>
                    <a:pt x="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6808238" y="2570552"/>
              <a:ext cx="21261" cy="18052"/>
            </a:xfrm>
            <a:custGeom>
              <a:rect b="b" l="l" r="r" t="t"/>
              <a:pathLst>
                <a:path extrusionOk="0" h="135" w="159">
                  <a:moveTo>
                    <a:pt x="92" y="0"/>
                  </a:moveTo>
                  <a:cubicBezTo>
                    <a:pt x="32" y="0"/>
                    <a:pt x="0" y="73"/>
                    <a:pt x="44" y="114"/>
                  </a:cubicBezTo>
                  <a:cubicBezTo>
                    <a:pt x="58" y="129"/>
                    <a:pt x="74" y="135"/>
                    <a:pt x="91" y="135"/>
                  </a:cubicBezTo>
                  <a:cubicBezTo>
                    <a:pt x="125" y="135"/>
                    <a:pt x="158" y="107"/>
                    <a:pt x="158" y="67"/>
                  </a:cubicBezTo>
                  <a:cubicBezTo>
                    <a:pt x="158" y="32"/>
                    <a:pt x="127" y="0"/>
                    <a:pt x="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7580185" y="2385751"/>
              <a:ext cx="91862" cy="287231"/>
            </a:xfrm>
            <a:custGeom>
              <a:rect b="b" l="l" r="r" t="t"/>
              <a:pathLst>
                <a:path extrusionOk="0" h="2148" w="687">
                  <a:moveTo>
                    <a:pt x="341" y="1302"/>
                  </a:moveTo>
                  <a:cubicBezTo>
                    <a:pt x="450" y="1302"/>
                    <a:pt x="556" y="1387"/>
                    <a:pt x="556" y="1515"/>
                  </a:cubicBezTo>
                  <a:cubicBezTo>
                    <a:pt x="556" y="1632"/>
                    <a:pt x="462" y="1727"/>
                    <a:pt x="345" y="1727"/>
                  </a:cubicBezTo>
                  <a:cubicBezTo>
                    <a:pt x="152" y="1727"/>
                    <a:pt x="57" y="1499"/>
                    <a:pt x="193" y="1363"/>
                  </a:cubicBezTo>
                  <a:cubicBezTo>
                    <a:pt x="236" y="1321"/>
                    <a:pt x="289" y="1302"/>
                    <a:pt x="341" y="1302"/>
                  </a:cubicBezTo>
                  <a:close/>
                  <a:moveTo>
                    <a:pt x="0" y="1"/>
                  </a:moveTo>
                  <a:lnTo>
                    <a:pt x="0" y="1303"/>
                  </a:lnTo>
                  <a:cubicBezTo>
                    <a:pt x="0" y="1471"/>
                    <a:pt x="0" y="1613"/>
                    <a:pt x="6" y="1730"/>
                  </a:cubicBezTo>
                  <a:cubicBezTo>
                    <a:pt x="10" y="1812"/>
                    <a:pt x="22" y="1895"/>
                    <a:pt x="47" y="1974"/>
                  </a:cubicBezTo>
                  <a:cubicBezTo>
                    <a:pt x="82" y="2078"/>
                    <a:pt x="145" y="2148"/>
                    <a:pt x="341" y="2148"/>
                  </a:cubicBezTo>
                  <a:cubicBezTo>
                    <a:pt x="541" y="2148"/>
                    <a:pt x="604" y="2078"/>
                    <a:pt x="639" y="1974"/>
                  </a:cubicBezTo>
                  <a:cubicBezTo>
                    <a:pt x="658" y="1914"/>
                    <a:pt x="670" y="1850"/>
                    <a:pt x="677" y="1787"/>
                  </a:cubicBezTo>
                  <a:cubicBezTo>
                    <a:pt x="686" y="1661"/>
                    <a:pt x="686" y="1503"/>
                    <a:pt x="686" y="1303"/>
                  </a:cubicBezTo>
                  <a:lnTo>
                    <a:pt x="686" y="510"/>
                  </a:lnTo>
                  <a:cubicBezTo>
                    <a:pt x="417" y="485"/>
                    <a:pt x="275" y="308"/>
                    <a:pt x="158" y="162"/>
                  </a:cubicBezTo>
                  <a:cubicBezTo>
                    <a:pt x="101" y="89"/>
                    <a:pt x="51" y="26"/>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7054678" y="2432285"/>
              <a:ext cx="91862" cy="240696"/>
            </a:xfrm>
            <a:custGeom>
              <a:rect b="b" l="l" r="r" t="t"/>
              <a:pathLst>
                <a:path extrusionOk="0" h="1800" w="687">
                  <a:moveTo>
                    <a:pt x="0" y="1"/>
                  </a:moveTo>
                  <a:lnTo>
                    <a:pt x="0" y="955"/>
                  </a:lnTo>
                  <a:lnTo>
                    <a:pt x="0" y="1088"/>
                  </a:lnTo>
                  <a:cubicBezTo>
                    <a:pt x="37" y="999"/>
                    <a:pt x="114" y="959"/>
                    <a:pt x="190" y="959"/>
                  </a:cubicBezTo>
                  <a:cubicBezTo>
                    <a:pt x="296" y="959"/>
                    <a:pt x="402" y="1036"/>
                    <a:pt x="402" y="1170"/>
                  </a:cubicBezTo>
                  <a:cubicBezTo>
                    <a:pt x="402" y="1302"/>
                    <a:pt x="297" y="1379"/>
                    <a:pt x="191" y="1379"/>
                  </a:cubicBezTo>
                  <a:cubicBezTo>
                    <a:pt x="114" y="1379"/>
                    <a:pt x="38" y="1339"/>
                    <a:pt x="0" y="1249"/>
                  </a:cubicBezTo>
                  <a:lnTo>
                    <a:pt x="0" y="1249"/>
                  </a:lnTo>
                  <a:cubicBezTo>
                    <a:pt x="0" y="1360"/>
                    <a:pt x="10" y="1468"/>
                    <a:pt x="29" y="1572"/>
                  </a:cubicBezTo>
                  <a:cubicBezTo>
                    <a:pt x="35" y="1591"/>
                    <a:pt x="38" y="1610"/>
                    <a:pt x="45" y="1626"/>
                  </a:cubicBezTo>
                  <a:cubicBezTo>
                    <a:pt x="82" y="1730"/>
                    <a:pt x="146" y="1800"/>
                    <a:pt x="342" y="1800"/>
                  </a:cubicBezTo>
                  <a:cubicBezTo>
                    <a:pt x="538" y="1800"/>
                    <a:pt x="604" y="1730"/>
                    <a:pt x="639" y="1626"/>
                  </a:cubicBezTo>
                  <a:cubicBezTo>
                    <a:pt x="671" y="1534"/>
                    <a:pt x="680" y="1398"/>
                    <a:pt x="683" y="1221"/>
                  </a:cubicBezTo>
                  <a:lnTo>
                    <a:pt x="683" y="955"/>
                  </a:lnTo>
                  <a:lnTo>
                    <a:pt x="686" y="782"/>
                  </a:lnTo>
                  <a:cubicBezTo>
                    <a:pt x="430" y="747"/>
                    <a:pt x="304" y="497"/>
                    <a:pt x="199" y="292"/>
                  </a:cubicBezTo>
                  <a:cubicBezTo>
                    <a:pt x="136" y="165"/>
                    <a:pt x="73" y="4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7316362" y="2384547"/>
              <a:ext cx="93467" cy="288434"/>
            </a:xfrm>
            <a:custGeom>
              <a:rect b="b" l="l" r="r" t="t"/>
              <a:pathLst>
                <a:path extrusionOk="0" h="2157" w="699">
                  <a:moveTo>
                    <a:pt x="447" y="672"/>
                  </a:moveTo>
                  <a:cubicBezTo>
                    <a:pt x="556" y="672"/>
                    <a:pt x="661" y="757"/>
                    <a:pt x="661" y="886"/>
                  </a:cubicBezTo>
                  <a:cubicBezTo>
                    <a:pt x="661" y="1003"/>
                    <a:pt x="566" y="1097"/>
                    <a:pt x="449" y="1097"/>
                  </a:cubicBezTo>
                  <a:cubicBezTo>
                    <a:pt x="259" y="1097"/>
                    <a:pt x="165" y="867"/>
                    <a:pt x="297" y="734"/>
                  </a:cubicBezTo>
                  <a:cubicBezTo>
                    <a:pt x="341" y="691"/>
                    <a:pt x="394" y="672"/>
                    <a:pt x="447" y="672"/>
                  </a:cubicBezTo>
                  <a:close/>
                  <a:moveTo>
                    <a:pt x="275" y="1183"/>
                  </a:moveTo>
                  <a:cubicBezTo>
                    <a:pt x="380" y="1183"/>
                    <a:pt x="465" y="1268"/>
                    <a:pt x="465" y="1369"/>
                  </a:cubicBezTo>
                  <a:cubicBezTo>
                    <a:pt x="465" y="1483"/>
                    <a:pt x="372" y="1558"/>
                    <a:pt x="275" y="1558"/>
                  </a:cubicBezTo>
                  <a:cubicBezTo>
                    <a:pt x="229" y="1558"/>
                    <a:pt x="181" y="1541"/>
                    <a:pt x="143" y="1502"/>
                  </a:cubicBezTo>
                  <a:cubicBezTo>
                    <a:pt x="26" y="1385"/>
                    <a:pt x="108" y="1183"/>
                    <a:pt x="275" y="1183"/>
                  </a:cubicBezTo>
                  <a:close/>
                  <a:moveTo>
                    <a:pt x="693" y="0"/>
                  </a:moveTo>
                  <a:cubicBezTo>
                    <a:pt x="528" y="29"/>
                    <a:pt x="392" y="190"/>
                    <a:pt x="275" y="329"/>
                  </a:cubicBezTo>
                  <a:cubicBezTo>
                    <a:pt x="184" y="443"/>
                    <a:pt x="98" y="541"/>
                    <a:pt x="7" y="573"/>
                  </a:cubicBezTo>
                  <a:lnTo>
                    <a:pt x="7" y="1312"/>
                  </a:lnTo>
                  <a:cubicBezTo>
                    <a:pt x="0" y="1496"/>
                    <a:pt x="7" y="1679"/>
                    <a:pt x="26" y="1866"/>
                  </a:cubicBezTo>
                  <a:cubicBezTo>
                    <a:pt x="32" y="1904"/>
                    <a:pt x="41" y="1945"/>
                    <a:pt x="54" y="1983"/>
                  </a:cubicBezTo>
                  <a:cubicBezTo>
                    <a:pt x="89" y="2087"/>
                    <a:pt x="152" y="2157"/>
                    <a:pt x="351" y="2157"/>
                  </a:cubicBezTo>
                  <a:cubicBezTo>
                    <a:pt x="547" y="2157"/>
                    <a:pt x="610" y="2087"/>
                    <a:pt x="645" y="1983"/>
                  </a:cubicBezTo>
                  <a:cubicBezTo>
                    <a:pt x="658" y="1945"/>
                    <a:pt x="667" y="1904"/>
                    <a:pt x="674" y="1866"/>
                  </a:cubicBezTo>
                  <a:cubicBezTo>
                    <a:pt x="693" y="1682"/>
                    <a:pt x="699" y="1496"/>
                    <a:pt x="693" y="1312"/>
                  </a:cubicBezTo>
                  <a:lnTo>
                    <a:pt x="6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6791256" y="2336810"/>
              <a:ext cx="91862" cy="92668"/>
            </a:xfrm>
            <a:custGeom>
              <a:rect b="b" l="l" r="r" t="t"/>
              <a:pathLst>
                <a:path extrusionOk="0" h="693" w="687">
                  <a:moveTo>
                    <a:pt x="687" y="0"/>
                  </a:moveTo>
                  <a:cubicBezTo>
                    <a:pt x="633" y="32"/>
                    <a:pt x="582" y="67"/>
                    <a:pt x="532" y="104"/>
                  </a:cubicBezTo>
                  <a:cubicBezTo>
                    <a:pt x="491" y="130"/>
                    <a:pt x="440" y="168"/>
                    <a:pt x="377" y="209"/>
                  </a:cubicBezTo>
                  <a:cubicBezTo>
                    <a:pt x="266" y="291"/>
                    <a:pt x="137" y="345"/>
                    <a:pt x="1" y="361"/>
                  </a:cubicBezTo>
                  <a:lnTo>
                    <a:pt x="1" y="585"/>
                  </a:lnTo>
                  <a:lnTo>
                    <a:pt x="108" y="585"/>
                  </a:lnTo>
                  <a:cubicBezTo>
                    <a:pt x="108" y="481"/>
                    <a:pt x="194" y="399"/>
                    <a:pt x="293" y="399"/>
                  </a:cubicBezTo>
                  <a:cubicBezTo>
                    <a:pt x="311" y="399"/>
                    <a:pt x="330" y="402"/>
                    <a:pt x="348" y="408"/>
                  </a:cubicBezTo>
                  <a:cubicBezTo>
                    <a:pt x="469" y="443"/>
                    <a:pt x="516" y="585"/>
                    <a:pt x="446" y="689"/>
                  </a:cubicBezTo>
                  <a:lnTo>
                    <a:pt x="478" y="693"/>
                  </a:lnTo>
                  <a:cubicBezTo>
                    <a:pt x="507" y="648"/>
                    <a:pt x="560" y="620"/>
                    <a:pt x="617" y="620"/>
                  </a:cubicBezTo>
                  <a:cubicBezTo>
                    <a:pt x="639" y="620"/>
                    <a:pt x="665" y="626"/>
                    <a:pt x="687" y="636"/>
                  </a:cubicBezTo>
                  <a:lnTo>
                    <a:pt x="687" y="0"/>
                  </a:ln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6791256" y="2415437"/>
              <a:ext cx="91862" cy="257946"/>
            </a:xfrm>
            <a:custGeom>
              <a:rect b="b" l="l" r="r" t="t"/>
              <a:pathLst>
                <a:path extrusionOk="0" h="1929" w="687">
                  <a:moveTo>
                    <a:pt x="219" y="1043"/>
                  </a:moveTo>
                  <a:cubicBezTo>
                    <a:pt x="383" y="1043"/>
                    <a:pt x="465" y="1243"/>
                    <a:pt x="348" y="1360"/>
                  </a:cubicBezTo>
                  <a:cubicBezTo>
                    <a:pt x="311" y="1397"/>
                    <a:pt x="264" y="1414"/>
                    <a:pt x="219" y="1414"/>
                  </a:cubicBezTo>
                  <a:cubicBezTo>
                    <a:pt x="123" y="1414"/>
                    <a:pt x="32" y="1340"/>
                    <a:pt x="32" y="1227"/>
                  </a:cubicBezTo>
                  <a:cubicBezTo>
                    <a:pt x="32" y="1126"/>
                    <a:pt x="115" y="1043"/>
                    <a:pt x="219" y="1043"/>
                  </a:cubicBezTo>
                  <a:close/>
                  <a:moveTo>
                    <a:pt x="1" y="0"/>
                  </a:moveTo>
                  <a:lnTo>
                    <a:pt x="1" y="1081"/>
                  </a:lnTo>
                  <a:cubicBezTo>
                    <a:pt x="1" y="1391"/>
                    <a:pt x="1" y="1616"/>
                    <a:pt x="48" y="1752"/>
                  </a:cubicBezTo>
                  <a:cubicBezTo>
                    <a:pt x="83" y="1856"/>
                    <a:pt x="149" y="1929"/>
                    <a:pt x="345" y="1929"/>
                  </a:cubicBezTo>
                  <a:cubicBezTo>
                    <a:pt x="541" y="1929"/>
                    <a:pt x="605" y="1859"/>
                    <a:pt x="642" y="1755"/>
                  </a:cubicBezTo>
                  <a:cubicBezTo>
                    <a:pt x="687" y="1616"/>
                    <a:pt x="687" y="1394"/>
                    <a:pt x="687" y="1085"/>
                  </a:cubicBezTo>
                  <a:lnTo>
                    <a:pt x="687" y="351"/>
                  </a:lnTo>
                  <a:cubicBezTo>
                    <a:pt x="665" y="361"/>
                    <a:pt x="639" y="367"/>
                    <a:pt x="617" y="367"/>
                  </a:cubicBezTo>
                  <a:cubicBezTo>
                    <a:pt x="481" y="367"/>
                    <a:pt x="402" y="218"/>
                    <a:pt x="478" y="108"/>
                  </a:cubicBezTo>
                  <a:lnTo>
                    <a:pt x="446" y="105"/>
                  </a:lnTo>
                  <a:cubicBezTo>
                    <a:pt x="409" y="160"/>
                    <a:pt x="353" y="184"/>
                    <a:pt x="297" y="184"/>
                  </a:cubicBezTo>
                  <a:cubicBezTo>
                    <a:pt x="202" y="184"/>
                    <a:pt x="108" y="114"/>
                    <a:pt x="1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7597435" y="2559720"/>
              <a:ext cx="66991" cy="57098"/>
            </a:xfrm>
            <a:custGeom>
              <a:rect b="b" l="l" r="r" t="t"/>
              <a:pathLst>
                <a:path extrusionOk="0" h="427" w="501">
                  <a:moveTo>
                    <a:pt x="216" y="119"/>
                  </a:moveTo>
                  <a:cubicBezTo>
                    <a:pt x="298" y="119"/>
                    <a:pt x="339" y="221"/>
                    <a:pt x="282" y="281"/>
                  </a:cubicBezTo>
                  <a:cubicBezTo>
                    <a:pt x="262" y="300"/>
                    <a:pt x="238" y="309"/>
                    <a:pt x="215" y="309"/>
                  </a:cubicBezTo>
                  <a:cubicBezTo>
                    <a:pt x="167" y="309"/>
                    <a:pt x="121" y="272"/>
                    <a:pt x="121" y="214"/>
                  </a:cubicBezTo>
                  <a:cubicBezTo>
                    <a:pt x="121" y="164"/>
                    <a:pt x="162" y="119"/>
                    <a:pt x="216" y="119"/>
                  </a:cubicBezTo>
                  <a:close/>
                  <a:moveTo>
                    <a:pt x="216" y="1"/>
                  </a:moveTo>
                  <a:cubicBezTo>
                    <a:pt x="107" y="1"/>
                    <a:pt x="1" y="86"/>
                    <a:pt x="1" y="214"/>
                  </a:cubicBezTo>
                  <a:cubicBezTo>
                    <a:pt x="1" y="331"/>
                    <a:pt x="95" y="426"/>
                    <a:pt x="216" y="426"/>
                  </a:cubicBezTo>
                  <a:cubicBezTo>
                    <a:pt x="405" y="426"/>
                    <a:pt x="500" y="198"/>
                    <a:pt x="364" y="62"/>
                  </a:cubicBezTo>
                  <a:cubicBezTo>
                    <a:pt x="321" y="20"/>
                    <a:pt x="269"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7348053" y="2474407"/>
              <a:ext cx="66456" cy="57366"/>
            </a:xfrm>
            <a:custGeom>
              <a:rect b="b" l="l" r="r" t="t"/>
              <a:pathLst>
                <a:path extrusionOk="0" h="429" w="497">
                  <a:moveTo>
                    <a:pt x="212" y="119"/>
                  </a:moveTo>
                  <a:cubicBezTo>
                    <a:pt x="294" y="119"/>
                    <a:pt x="339" y="223"/>
                    <a:pt x="279" y="280"/>
                  </a:cubicBezTo>
                  <a:cubicBezTo>
                    <a:pt x="259" y="300"/>
                    <a:pt x="235" y="308"/>
                    <a:pt x="211" y="308"/>
                  </a:cubicBezTo>
                  <a:cubicBezTo>
                    <a:pt x="163" y="308"/>
                    <a:pt x="117" y="271"/>
                    <a:pt x="117" y="214"/>
                  </a:cubicBezTo>
                  <a:cubicBezTo>
                    <a:pt x="117" y="163"/>
                    <a:pt x="158" y="119"/>
                    <a:pt x="212" y="119"/>
                  </a:cubicBezTo>
                  <a:close/>
                  <a:moveTo>
                    <a:pt x="213" y="1"/>
                  </a:moveTo>
                  <a:cubicBezTo>
                    <a:pt x="104" y="1"/>
                    <a:pt x="0" y="86"/>
                    <a:pt x="0" y="214"/>
                  </a:cubicBezTo>
                  <a:cubicBezTo>
                    <a:pt x="0" y="331"/>
                    <a:pt x="95" y="429"/>
                    <a:pt x="212" y="429"/>
                  </a:cubicBezTo>
                  <a:cubicBezTo>
                    <a:pt x="402" y="429"/>
                    <a:pt x="497" y="198"/>
                    <a:pt x="364" y="65"/>
                  </a:cubicBezTo>
                  <a:cubicBezTo>
                    <a:pt x="320" y="21"/>
                    <a:pt x="266"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7328129" y="2542471"/>
              <a:ext cx="58968" cy="50680"/>
            </a:xfrm>
            <a:custGeom>
              <a:rect b="b" l="l" r="r" t="t"/>
              <a:pathLst>
                <a:path extrusionOk="0" h="379" w="441">
                  <a:moveTo>
                    <a:pt x="191" y="122"/>
                  </a:moveTo>
                  <a:cubicBezTo>
                    <a:pt x="252" y="122"/>
                    <a:pt x="281" y="196"/>
                    <a:pt x="238" y="239"/>
                  </a:cubicBezTo>
                  <a:cubicBezTo>
                    <a:pt x="224" y="253"/>
                    <a:pt x="206" y="260"/>
                    <a:pt x="190" y="260"/>
                  </a:cubicBezTo>
                  <a:cubicBezTo>
                    <a:pt x="154" y="260"/>
                    <a:pt x="121" y="231"/>
                    <a:pt x="121" y="188"/>
                  </a:cubicBezTo>
                  <a:cubicBezTo>
                    <a:pt x="121" y="150"/>
                    <a:pt x="149" y="122"/>
                    <a:pt x="187" y="122"/>
                  </a:cubicBezTo>
                  <a:cubicBezTo>
                    <a:pt x="189" y="122"/>
                    <a:pt x="190" y="122"/>
                    <a:pt x="191" y="122"/>
                  </a:cubicBezTo>
                  <a:close/>
                  <a:moveTo>
                    <a:pt x="189" y="1"/>
                  </a:moveTo>
                  <a:cubicBezTo>
                    <a:pt x="93" y="1"/>
                    <a:pt x="1" y="75"/>
                    <a:pt x="1" y="188"/>
                  </a:cubicBezTo>
                  <a:cubicBezTo>
                    <a:pt x="1" y="293"/>
                    <a:pt x="86" y="378"/>
                    <a:pt x="187" y="378"/>
                  </a:cubicBezTo>
                  <a:cubicBezTo>
                    <a:pt x="355" y="378"/>
                    <a:pt x="440" y="176"/>
                    <a:pt x="320" y="56"/>
                  </a:cubicBezTo>
                  <a:cubicBezTo>
                    <a:pt x="282" y="18"/>
                    <a:pt x="235" y="1"/>
                    <a:pt x="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6805697" y="2390030"/>
              <a:ext cx="58032" cy="50011"/>
            </a:xfrm>
            <a:custGeom>
              <a:rect b="b" l="l" r="r" t="t"/>
              <a:pathLst>
                <a:path extrusionOk="0" h="374" w="434">
                  <a:moveTo>
                    <a:pt x="187" y="121"/>
                  </a:moveTo>
                  <a:cubicBezTo>
                    <a:pt x="244" y="121"/>
                    <a:pt x="275" y="193"/>
                    <a:pt x="234" y="234"/>
                  </a:cubicBezTo>
                  <a:cubicBezTo>
                    <a:pt x="220" y="249"/>
                    <a:pt x="202" y="255"/>
                    <a:pt x="185" y="255"/>
                  </a:cubicBezTo>
                  <a:cubicBezTo>
                    <a:pt x="150" y="255"/>
                    <a:pt x="117" y="228"/>
                    <a:pt x="117" y="187"/>
                  </a:cubicBezTo>
                  <a:cubicBezTo>
                    <a:pt x="117" y="149"/>
                    <a:pt x="149" y="121"/>
                    <a:pt x="187" y="121"/>
                  </a:cubicBezTo>
                  <a:close/>
                  <a:moveTo>
                    <a:pt x="188" y="0"/>
                  </a:moveTo>
                  <a:cubicBezTo>
                    <a:pt x="92" y="0"/>
                    <a:pt x="0" y="75"/>
                    <a:pt x="0" y="187"/>
                  </a:cubicBezTo>
                  <a:cubicBezTo>
                    <a:pt x="0" y="291"/>
                    <a:pt x="82" y="374"/>
                    <a:pt x="187" y="374"/>
                  </a:cubicBezTo>
                  <a:cubicBezTo>
                    <a:pt x="351" y="374"/>
                    <a:pt x="433" y="171"/>
                    <a:pt x="316" y="54"/>
                  </a:cubicBezTo>
                  <a:cubicBezTo>
                    <a:pt x="279" y="17"/>
                    <a:pt x="233" y="0"/>
                    <a:pt x="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6795535" y="2554773"/>
              <a:ext cx="58032" cy="49744"/>
            </a:xfrm>
            <a:custGeom>
              <a:rect b="b" l="l" r="r" t="t"/>
              <a:pathLst>
                <a:path extrusionOk="0" h="372" w="434">
                  <a:moveTo>
                    <a:pt x="187" y="118"/>
                  </a:moveTo>
                  <a:cubicBezTo>
                    <a:pt x="247" y="118"/>
                    <a:pt x="275" y="191"/>
                    <a:pt x="234" y="232"/>
                  </a:cubicBezTo>
                  <a:cubicBezTo>
                    <a:pt x="220" y="247"/>
                    <a:pt x="203" y="253"/>
                    <a:pt x="186" y="253"/>
                  </a:cubicBezTo>
                  <a:cubicBezTo>
                    <a:pt x="150" y="253"/>
                    <a:pt x="117" y="225"/>
                    <a:pt x="117" y="185"/>
                  </a:cubicBezTo>
                  <a:cubicBezTo>
                    <a:pt x="117" y="150"/>
                    <a:pt x="149" y="118"/>
                    <a:pt x="187" y="118"/>
                  </a:cubicBezTo>
                  <a:close/>
                  <a:moveTo>
                    <a:pt x="186" y="0"/>
                  </a:moveTo>
                  <a:cubicBezTo>
                    <a:pt x="91" y="0"/>
                    <a:pt x="0" y="74"/>
                    <a:pt x="0" y="185"/>
                  </a:cubicBezTo>
                  <a:cubicBezTo>
                    <a:pt x="0" y="289"/>
                    <a:pt x="83" y="371"/>
                    <a:pt x="187" y="371"/>
                  </a:cubicBezTo>
                  <a:cubicBezTo>
                    <a:pt x="351" y="371"/>
                    <a:pt x="433" y="172"/>
                    <a:pt x="316" y="55"/>
                  </a:cubicBezTo>
                  <a:cubicBezTo>
                    <a:pt x="278" y="17"/>
                    <a:pt x="232"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6685763" y="2305118"/>
              <a:ext cx="16581" cy="370806"/>
            </a:xfrm>
            <a:custGeom>
              <a:rect b="b" l="l" r="r" t="t"/>
              <a:pathLst>
                <a:path extrusionOk="0" h="2773" w="124">
                  <a:moveTo>
                    <a:pt x="0" y="0"/>
                  </a:moveTo>
                  <a:lnTo>
                    <a:pt x="0" y="2773"/>
                  </a:lnTo>
                  <a:lnTo>
                    <a:pt x="123" y="2773"/>
                  </a:lnTo>
                  <a:lnTo>
                    <a:pt x="1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27"/>
          <p:cNvSpPr txBox="1"/>
          <p:nvPr/>
        </p:nvSpPr>
        <p:spPr>
          <a:xfrm>
            <a:off x="3076950" y="3341725"/>
            <a:ext cx="3334200" cy="1408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3rd most common Cancer in Women.</a:t>
            </a:r>
            <a:endParaRPr sz="2400">
              <a:latin typeface="Roboto"/>
              <a:ea typeface="Roboto"/>
              <a:cs typeface="Roboto"/>
              <a:sym typeface="Roboto"/>
            </a:endParaRPr>
          </a:p>
        </p:txBody>
      </p:sp>
      <p:sp>
        <p:nvSpPr>
          <p:cNvPr id="720" name="Google Shape;720;p27"/>
          <p:cNvSpPr txBox="1"/>
          <p:nvPr/>
        </p:nvSpPr>
        <p:spPr>
          <a:xfrm>
            <a:off x="64150" y="3242450"/>
            <a:ext cx="3425100" cy="1350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Leading</a:t>
            </a:r>
            <a:r>
              <a:rPr lang="en" sz="2400">
                <a:latin typeface="Roboto"/>
                <a:ea typeface="Roboto"/>
                <a:cs typeface="Roboto"/>
                <a:sym typeface="Roboto"/>
              </a:rPr>
              <a:t> cause of Cancer deaths in developing world.</a:t>
            </a:r>
            <a:endParaRPr sz="2400">
              <a:latin typeface="Roboto"/>
              <a:ea typeface="Roboto"/>
              <a:cs typeface="Roboto"/>
              <a:sym typeface="Roboto"/>
            </a:endParaRPr>
          </a:p>
        </p:txBody>
      </p:sp>
      <p:sp>
        <p:nvSpPr>
          <p:cNvPr id="721" name="Google Shape;721;p27"/>
          <p:cNvSpPr txBox="1"/>
          <p:nvPr/>
        </p:nvSpPr>
        <p:spPr>
          <a:xfrm>
            <a:off x="6132725" y="3341725"/>
            <a:ext cx="3478200" cy="1811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Early Detection increases survival rate.</a:t>
            </a:r>
            <a:endParaRPr sz="24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45"/>
          <p:cNvSpPr txBox="1"/>
          <p:nvPr>
            <p:ph idx="4" type="title"/>
          </p:nvPr>
        </p:nvSpPr>
        <p:spPr>
          <a:xfrm>
            <a:off x="720000" y="564175"/>
            <a:ext cx="77040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000000"/>
                </a:solidFill>
              </a:rPr>
              <a:t>Conclusion	</a:t>
            </a:r>
            <a:endParaRPr sz="4400">
              <a:solidFill>
                <a:srgbClr val="000000"/>
              </a:solidFill>
            </a:endParaRPr>
          </a:p>
        </p:txBody>
      </p:sp>
      <p:sp>
        <p:nvSpPr>
          <p:cNvPr id="1205" name="Google Shape;1205;p45"/>
          <p:cNvSpPr txBox="1"/>
          <p:nvPr/>
        </p:nvSpPr>
        <p:spPr>
          <a:xfrm>
            <a:off x="1075575" y="1423400"/>
            <a:ext cx="7348500" cy="33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Our model successfully predicts cervical cancer risk. When combined with the application’s interactive visualizations, it allows users to explore patterns in the data, interpret model outputs more clearly, and gain deeper insights into key risk factors. Together, they create a powerful tool for informed decision-making and early intervention.</a:t>
            </a:r>
            <a:endParaRPr sz="24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46"/>
          <p:cNvSpPr txBox="1"/>
          <p:nvPr>
            <p:ph idx="4" type="title"/>
          </p:nvPr>
        </p:nvSpPr>
        <p:spPr>
          <a:xfrm>
            <a:off x="720000" y="564175"/>
            <a:ext cx="77040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000000"/>
                </a:solidFill>
              </a:rPr>
              <a:t>Objective</a:t>
            </a:r>
            <a:r>
              <a:rPr lang="en" sz="4400">
                <a:solidFill>
                  <a:srgbClr val="000000"/>
                </a:solidFill>
              </a:rPr>
              <a:t>	</a:t>
            </a:r>
            <a:endParaRPr sz="4400">
              <a:solidFill>
                <a:srgbClr val="000000"/>
              </a:solidFill>
            </a:endParaRPr>
          </a:p>
        </p:txBody>
      </p:sp>
      <p:sp>
        <p:nvSpPr>
          <p:cNvPr id="1211" name="Google Shape;1211;p46"/>
          <p:cNvSpPr txBox="1"/>
          <p:nvPr/>
        </p:nvSpPr>
        <p:spPr>
          <a:xfrm>
            <a:off x="1075575" y="1423400"/>
            <a:ext cx="7348500" cy="33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Our objective is to develop a predictive model using the Cervical Cancer Risk Factors dataset to accurately determine the likelihood of an individual having cervical cancer based on various behavioral, medical, and lifestyle risk indicators. By leveraging machine learning techniques, we aim to identify key predictors of cervical cancer and build a model that can support early detection and targeted intervention efforts.</a:t>
            </a:r>
            <a:endParaRPr sz="24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47"/>
          <p:cNvSpPr txBox="1"/>
          <p:nvPr>
            <p:ph idx="4" type="title"/>
          </p:nvPr>
        </p:nvSpPr>
        <p:spPr>
          <a:xfrm>
            <a:off x="720000" y="380175"/>
            <a:ext cx="77040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000000"/>
                </a:solidFill>
              </a:rPr>
              <a:t>WHY Cervical Cancer?</a:t>
            </a:r>
            <a:endParaRPr sz="4400">
              <a:solidFill>
                <a:srgbClr val="000000"/>
              </a:solidFill>
            </a:endParaRPr>
          </a:p>
        </p:txBody>
      </p:sp>
      <p:sp>
        <p:nvSpPr>
          <p:cNvPr id="1217" name="Google Shape;1217;p47"/>
          <p:cNvSpPr txBox="1"/>
          <p:nvPr/>
        </p:nvSpPr>
        <p:spPr>
          <a:xfrm>
            <a:off x="1075500" y="981850"/>
            <a:ext cx="7348500" cy="430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Roboto"/>
                <a:ea typeface="Roboto"/>
                <a:cs typeface="Roboto"/>
                <a:sym typeface="Roboto"/>
              </a:rPr>
              <a:t>Leading Cause of Cancer Deaths in the Developing World</a:t>
            </a:r>
            <a:endParaRPr sz="2400">
              <a:latin typeface="Roboto"/>
              <a:ea typeface="Roboto"/>
              <a:cs typeface="Roboto"/>
              <a:sym typeface="Roboto"/>
            </a:endParaRPr>
          </a:p>
          <a:p>
            <a:pPr indent="0" lvl="0" marL="457200" rtl="0" algn="ctr">
              <a:spcBef>
                <a:spcPts val="0"/>
              </a:spcBef>
              <a:spcAft>
                <a:spcPts val="0"/>
              </a:spcAft>
              <a:buNone/>
            </a:pPr>
            <a:r>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3rd Most Common Cancer in Women</a:t>
            </a:r>
            <a:endParaRPr sz="2400">
              <a:latin typeface="Roboto"/>
              <a:ea typeface="Roboto"/>
              <a:cs typeface="Roboto"/>
              <a:sym typeface="Roboto"/>
            </a:endParaRPr>
          </a:p>
          <a:p>
            <a:pPr indent="0" lvl="0" marL="0" rtl="0" algn="ctr">
              <a:spcBef>
                <a:spcPts val="0"/>
              </a:spcBef>
              <a:spcAft>
                <a:spcPts val="0"/>
              </a:spcAft>
              <a:buNone/>
            </a:pPr>
            <a:r>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275,000 Deaths per Year</a:t>
            </a:r>
            <a:endParaRPr sz="2400">
              <a:latin typeface="Roboto"/>
              <a:ea typeface="Roboto"/>
              <a:cs typeface="Roboto"/>
              <a:sym typeface="Roboto"/>
            </a:endParaRPr>
          </a:p>
          <a:p>
            <a:pPr indent="0" lvl="0" marL="457200" rtl="0" algn="ctr">
              <a:spcBef>
                <a:spcPts val="0"/>
              </a:spcBef>
              <a:spcAft>
                <a:spcPts val="0"/>
              </a:spcAft>
              <a:buNone/>
            </a:pPr>
            <a:r>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One of the Most Preventable and Treatable Cancers</a:t>
            </a:r>
            <a:endParaRPr sz="2400">
              <a:latin typeface="Roboto"/>
              <a:ea typeface="Roboto"/>
              <a:cs typeface="Roboto"/>
              <a:sym typeface="Roboto"/>
            </a:endParaRPr>
          </a:p>
          <a:p>
            <a:pPr indent="0" lvl="0" marL="457200" rtl="0" algn="ctr">
              <a:spcBef>
                <a:spcPts val="0"/>
              </a:spcBef>
              <a:spcAft>
                <a:spcPts val="0"/>
              </a:spcAft>
              <a:buNone/>
            </a:pPr>
            <a:r>
              <a:t/>
            </a:r>
            <a:endParaRPr sz="2400">
              <a:latin typeface="Roboto"/>
              <a:ea typeface="Roboto"/>
              <a:cs typeface="Roboto"/>
              <a:sym typeface="Roboto"/>
            </a:endParaRPr>
          </a:p>
          <a:p>
            <a:pPr indent="0" lvl="0" marL="0" rtl="0" algn="ctr">
              <a:spcBef>
                <a:spcPts val="0"/>
              </a:spcBef>
              <a:spcAft>
                <a:spcPts val="0"/>
              </a:spcAft>
              <a:buNone/>
            </a:pPr>
            <a:r>
              <a:rPr b="1" lang="en" sz="2600">
                <a:latin typeface="Roboto"/>
                <a:ea typeface="Roboto"/>
                <a:cs typeface="Roboto"/>
                <a:sym typeface="Roboto"/>
              </a:rPr>
              <a:t>Early </a:t>
            </a:r>
            <a:r>
              <a:rPr b="1" lang="en" sz="2600">
                <a:latin typeface="Roboto"/>
                <a:ea typeface="Roboto"/>
                <a:cs typeface="Roboto"/>
                <a:sym typeface="Roboto"/>
              </a:rPr>
              <a:t>Detection</a:t>
            </a:r>
            <a:r>
              <a:rPr b="1" lang="en" sz="2600">
                <a:latin typeface="Roboto"/>
                <a:ea typeface="Roboto"/>
                <a:cs typeface="Roboto"/>
                <a:sym typeface="Roboto"/>
              </a:rPr>
              <a:t> Increases Survival Rate to Over 90%</a:t>
            </a:r>
            <a:endParaRPr b="1" sz="26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48"/>
          <p:cNvSpPr txBox="1"/>
          <p:nvPr>
            <p:ph type="title"/>
          </p:nvPr>
        </p:nvSpPr>
        <p:spPr>
          <a:xfrm>
            <a:off x="720000" y="539500"/>
            <a:ext cx="77040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u="sng">
                <a:solidFill>
                  <a:srgbClr val="262626"/>
                </a:solidFill>
              </a:rPr>
              <a:t>Sources:</a:t>
            </a:r>
            <a:endParaRPr sz="4400" u="sng">
              <a:solidFill>
                <a:srgbClr val="262626"/>
              </a:solidFill>
            </a:endParaRPr>
          </a:p>
        </p:txBody>
      </p:sp>
      <p:sp>
        <p:nvSpPr>
          <p:cNvPr id="1223" name="Google Shape;1223;p48"/>
          <p:cNvSpPr txBox="1"/>
          <p:nvPr/>
        </p:nvSpPr>
        <p:spPr>
          <a:xfrm>
            <a:off x="599400" y="1128825"/>
            <a:ext cx="7945200" cy="3601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b="1" lang="en" sz="2400">
                <a:latin typeface="Roboto"/>
                <a:ea typeface="Roboto"/>
                <a:cs typeface="Roboto"/>
                <a:sym typeface="Roboto"/>
              </a:rPr>
              <a:t>Risk Factors for Cervical Cancer - Dataset Repository</a:t>
            </a:r>
            <a:endParaRPr b="1" sz="2400">
              <a:latin typeface="Roboto"/>
              <a:ea typeface="Roboto"/>
              <a:cs typeface="Roboto"/>
              <a:sym typeface="Roboto"/>
            </a:endParaRPr>
          </a:p>
          <a:p>
            <a:pPr indent="0" lvl="0" marL="457200" rtl="0" algn="l">
              <a:spcBef>
                <a:spcPts val="0"/>
              </a:spcBef>
              <a:spcAft>
                <a:spcPts val="0"/>
              </a:spcAft>
              <a:buNone/>
            </a:pPr>
            <a:r>
              <a:rPr i="1" lang="en" sz="1500">
                <a:latin typeface="Roboto"/>
                <a:ea typeface="Roboto"/>
                <a:cs typeface="Roboto"/>
                <a:sym typeface="Roboto"/>
              </a:rPr>
              <a:t>Data Science Dojo / Github Repository</a:t>
            </a:r>
            <a:endParaRPr i="1" sz="1500">
              <a:latin typeface="Roboto"/>
              <a:ea typeface="Roboto"/>
              <a:cs typeface="Roboto"/>
              <a:sym typeface="Roboto"/>
            </a:endParaRPr>
          </a:p>
          <a:p>
            <a:pPr indent="-381000" lvl="0" marL="457200" rtl="0" algn="l">
              <a:spcBef>
                <a:spcPts val="0"/>
              </a:spcBef>
              <a:spcAft>
                <a:spcPts val="0"/>
              </a:spcAft>
              <a:buSzPts val="2400"/>
              <a:buFont typeface="Roboto"/>
              <a:buChar char="●"/>
            </a:pPr>
            <a:r>
              <a:rPr b="1" lang="en" sz="2400">
                <a:latin typeface="Roboto"/>
                <a:ea typeface="Roboto"/>
                <a:cs typeface="Roboto"/>
                <a:sym typeface="Roboto"/>
              </a:rPr>
              <a:t>Cervical Cancer Screening: Past, Present, and Future</a:t>
            </a:r>
            <a:endParaRPr b="1" sz="2400">
              <a:latin typeface="Roboto"/>
              <a:ea typeface="Roboto"/>
              <a:cs typeface="Roboto"/>
              <a:sym typeface="Roboto"/>
            </a:endParaRPr>
          </a:p>
          <a:p>
            <a:pPr indent="0" lvl="0" marL="0" rtl="0" algn="l">
              <a:spcBef>
                <a:spcPts val="0"/>
              </a:spcBef>
              <a:spcAft>
                <a:spcPts val="0"/>
              </a:spcAft>
              <a:buNone/>
            </a:pPr>
            <a:r>
              <a:rPr b="1" lang="en" sz="2400">
                <a:latin typeface="Roboto"/>
                <a:ea typeface="Roboto"/>
                <a:cs typeface="Roboto"/>
                <a:sym typeface="Roboto"/>
              </a:rPr>
              <a:t>	</a:t>
            </a:r>
            <a:r>
              <a:rPr i="1" lang="en" sz="1500">
                <a:latin typeface="Roboto"/>
                <a:ea typeface="Roboto"/>
                <a:cs typeface="Roboto"/>
                <a:sym typeface="Roboto"/>
              </a:rPr>
              <a:t>ScienceDirect</a:t>
            </a:r>
            <a:endParaRPr i="1" sz="1500">
              <a:latin typeface="Roboto"/>
              <a:ea typeface="Roboto"/>
              <a:cs typeface="Roboto"/>
              <a:sym typeface="Roboto"/>
            </a:endParaRPr>
          </a:p>
          <a:p>
            <a:pPr indent="-381000" lvl="0" marL="457200" rtl="0" algn="l">
              <a:spcBef>
                <a:spcPts val="0"/>
              </a:spcBef>
              <a:spcAft>
                <a:spcPts val="0"/>
              </a:spcAft>
              <a:buSzPts val="2400"/>
              <a:buFont typeface="Roboto"/>
              <a:buChar char="●"/>
            </a:pPr>
            <a:r>
              <a:rPr b="1" lang="en" sz="2400">
                <a:latin typeface="Roboto"/>
                <a:ea typeface="Roboto"/>
                <a:cs typeface="Roboto"/>
                <a:sym typeface="Roboto"/>
              </a:rPr>
              <a:t>Price Break for Cervical Cancer Shots in Developing World</a:t>
            </a:r>
            <a:endParaRPr b="1" sz="2400">
              <a:latin typeface="Roboto"/>
              <a:ea typeface="Roboto"/>
              <a:cs typeface="Roboto"/>
              <a:sym typeface="Roboto"/>
            </a:endParaRPr>
          </a:p>
          <a:p>
            <a:pPr indent="0" lvl="0" marL="0" rtl="0" algn="l">
              <a:spcBef>
                <a:spcPts val="0"/>
              </a:spcBef>
              <a:spcAft>
                <a:spcPts val="0"/>
              </a:spcAft>
              <a:buNone/>
            </a:pPr>
            <a:r>
              <a:rPr b="1" lang="en" sz="2400">
                <a:latin typeface="Roboto"/>
                <a:ea typeface="Roboto"/>
                <a:cs typeface="Roboto"/>
                <a:sym typeface="Roboto"/>
              </a:rPr>
              <a:t>	</a:t>
            </a:r>
            <a:r>
              <a:rPr i="1" lang="en" sz="1500">
                <a:latin typeface="Roboto"/>
                <a:ea typeface="Roboto"/>
                <a:cs typeface="Roboto"/>
                <a:sym typeface="Roboto"/>
              </a:rPr>
              <a:t>NPR - Health News: Shots</a:t>
            </a:r>
            <a:endParaRPr i="1" sz="1500">
              <a:latin typeface="Roboto"/>
              <a:ea typeface="Roboto"/>
              <a:cs typeface="Roboto"/>
              <a:sym typeface="Roboto"/>
            </a:endParaRPr>
          </a:p>
          <a:p>
            <a:pPr indent="-381000" lvl="0" marL="457200" rtl="0" algn="l">
              <a:spcBef>
                <a:spcPts val="0"/>
              </a:spcBef>
              <a:spcAft>
                <a:spcPts val="0"/>
              </a:spcAft>
              <a:buSzPts val="2400"/>
              <a:buFont typeface="Roboto"/>
              <a:buChar char="●"/>
            </a:pPr>
            <a:r>
              <a:rPr b="1" lang="en" sz="2400">
                <a:latin typeface="Roboto"/>
                <a:ea typeface="Roboto"/>
                <a:cs typeface="Roboto"/>
                <a:sym typeface="Roboto"/>
              </a:rPr>
              <a:t>Self-Collection of Vaginal Samples for HPV Testing</a:t>
            </a:r>
            <a:endParaRPr b="1" sz="2400">
              <a:latin typeface="Roboto"/>
              <a:ea typeface="Roboto"/>
              <a:cs typeface="Roboto"/>
              <a:sym typeface="Roboto"/>
            </a:endParaRPr>
          </a:p>
          <a:p>
            <a:pPr indent="0" lvl="0" marL="0" rtl="0" algn="l">
              <a:spcBef>
                <a:spcPts val="0"/>
              </a:spcBef>
              <a:spcAft>
                <a:spcPts val="0"/>
              </a:spcAft>
              <a:buNone/>
            </a:pPr>
            <a:r>
              <a:rPr b="1" lang="en" sz="2400">
                <a:latin typeface="Roboto"/>
                <a:ea typeface="Roboto"/>
                <a:cs typeface="Roboto"/>
                <a:sym typeface="Roboto"/>
              </a:rPr>
              <a:t>	</a:t>
            </a:r>
            <a:r>
              <a:rPr i="1" lang="en" sz="1500">
                <a:latin typeface="Roboto"/>
                <a:ea typeface="Roboto"/>
                <a:cs typeface="Roboto"/>
                <a:sym typeface="Roboto"/>
              </a:rPr>
              <a:t>BD Women’s Health</a:t>
            </a:r>
            <a:endParaRPr i="1" sz="1500">
              <a:latin typeface="Roboto"/>
              <a:ea typeface="Roboto"/>
              <a:cs typeface="Roboto"/>
              <a:sym typeface="Roboto"/>
            </a:endParaRPr>
          </a:p>
          <a:p>
            <a:pPr indent="0" lvl="0" marL="0" rtl="0" algn="l">
              <a:spcBef>
                <a:spcPts val="0"/>
              </a:spcBef>
              <a:spcAft>
                <a:spcPts val="0"/>
              </a:spcAft>
              <a:buNone/>
            </a:pPr>
            <a:r>
              <a:t/>
            </a:r>
            <a:endParaRPr i="1" sz="1500">
              <a:latin typeface="Roboto"/>
              <a:ea typeface="Roboto"/>
              <a:cs typeface="Roboto"/>
              <a:sym typeface="Roboto"/>
            </a:endParaRPr>
          </a:p>
          <a:p>
            <a:pPr indent="0" lvl="0" marL="0" rtl="0" algn="l">
              <a:spcBef>
                <a:spcPts val="0"/>
              </a:spcBef>
              <a:spcAft>
                <a:spcPts val="0"/>
              </a:spcAft>
              <a:buNone/>
            </a:pPr>
            <a:r>
              <a:t/>
            </a:r>
            <a:endParaRPr i="1"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49"/>
          <p:cNvSpPr txBox="1"/>
          <p:nvPr>
            <p:ph type="ctrTitle"/>
          </p:nvPr>
        </p:nvSpPr>
        <p:spPr>
          <a:xfrm>
            <a:off x="0" y="357725"/>
            <a:ext cx="4290000" cy="259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9</a:t>
            </a:r>
            <a:endParaRPr/>
          </a:p>
        </p:txBody>
      </p:sp>
      <p:sp>
        <p:nvSpPr>
          <p:cNvPr id="1229" name="Google Shape;1229;p49"/>
          <p:cNvSpPr txBox="1"/>
          <p:nvPr>
            <p:ph idx="1" type="subTitle"/>
          </p:nvPr>
        </p:nvSpPr>
        <p:spPr>
          <a:xfrm>
            <a:off x="471175" y="3095550"/>
            <a:ext cx="7622700" cy="60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62626"/>
              </a:buClr>
              <a:buSzPts val="2400"/>
              <a:buFont typeface="Arial"/>
              <a:buChar char="-"/>
            </a:pPr>
            <a:r>
              <a:rPr b="0" lang="en" sz="2400">
                <a:solidFill>
                  <a:srgbClr val="262626"/>
                </a:solidFill>
                <a:latin typeface="Arial"/>
                <a:ea typeface="Arial"/>
                <a:cs typeface="Arial"/>
                <a:sym typeface="Arial"/>
              </a:rPr>
              <a:t>Max Pietrykowski (mrpietrykowski@wm.edu)</a:t>
            </a:r>
            <a:endParaRPr b="0" sz="2400">
              <a:solidFill>
                <a:srgbClr val="262626"/>
              </a:solidFill>
              <a:latin typeface="Arial"/>
              <a:ea typeface="Arial"/>
              <a:cs typeface="Arial"/>
              <a:sym typeface="Arial"/>
            </a:endParaRPr>
          </a:p>
          <a:p>
            <a:pPr indent="-381000" lvl="0" marL="457200" rtl="0" algn="l">
              <a:spcBef>
                <a:spcPts val="0"/>
              </a:spcBef>
              <a:spcAft>
                <a:spcPts val="0"/>
              </a:spcAft>
              <a:buClr>
                <a:srgbClr val="262626"/>
              </a:buClr>
              <a:buSzPts val="2400"/>
              <a:buFont typeface="Arial"/>
              <a:buChar char="-"/>
            </a:pPr>
            <a:r>
              <a:rPr b="0" lang="en" sz="2400">
                <a:solidFill>
                  <a:srgbClr val="262626"/>
                </a:solidFill>
                <a:latin typeface="Arial"/>
                <a:ea typeface="Arial"/>
                <a:cs typeface="Arial"/>
                <a:sym typeface="Arial"/>
              </a:rPr>
              <a:t>Parth Parker (psparker@wm.edu)</a:t>
            </a:r>
            <a:endParaRPr b="0" sz="2400">
              <a:solidFill>
                <a:srgbClr val="262626"/>
              </a:solidFill>
              <a:latin typeface="Arial"/>
              <a:ea typeface="Arial"/>
              <a:cs typeface="Arial"/>
              <a:sym typeface="Arial"/>
            </a:endParaRPr>
          </a:p>
          <a:p>
            <a:pPr indent="-381000" lvl="0" marL="457200" rtl="0" algn="l">
              <a:spcBef>
                <a:spcPts val="0"/>
              </a:spcBef>
              <a:spcAft>
                <a:spcPts val="0"/>
              </a:spcAft>
              <a:buClr>
                <a:srgbClr val="262626"/>
              </a:buClr>
              <a:buSzPts val="2400"/>
              <a:buFont typeface="Arial"/>
              <a:buChar char="-"/>
            </a:pPr>
            <a:r>
              <a:rPr b="0" lang="en" sz="2400">
                <a:solidFill>
                  <a:srgbClr val="262626"/>
                </a:solidFill>
                <a:latin typeface="Arial"/>
                <a:ea typeface="Arial"/>
                <a:cs typeface="Arial"/>
                <a:sym typeface="Arial"/>
              </a:rPr>
              <a:t>Stefan Ngoh (sengoh@wm.edu)</a:t>
            </a:r>
            <a:endParaRPr b="0" sz="2400">
              <a:solidFill>
                <a:srgbClr val="262626"/>
              </a:solidFill>
              <a:latin typeface="Arial"/>
              <a:ea typeface="Arial"/>
              <a:cs typeface="Arial"/>
              <a:sym typeface="Arial"/>
            </a:endParaRPr>
          </a:p>
          <a:p>
            <a:pPr indent="-381000" lvl="0" marL="457200" rtl="0" algn="l">
              <a:spcBef>
                <a:spcPts val="0"/>
              </a:spcBef>
              <a:spcAft>
                <a:spcPts val="0"/>
              </a:spcAft>
              <a:buClr>
                <a:srgbClr val="262626"/>
              </a:buClr>
              <a:buSzPts val="2400"/>
              <a:buFont typeface="Arial"/>
              <a:buChar char="-"/>
            </a:pPr>
            <a:r>
              <a:rPr b="0" lang="en" sz="2400">
                <a:solidFill>
                  <a:srgbClr val="262626"/>
                </a:solidFill>
                <a:latin typeface="Arial"/>
                <a:ea typeface="Arial"/>
                <a:cs typeface="Arial"/>
                <a:sym typeface="Arial"/>
              </a:rPr>
              <a:t>Lucas Carmichael (lacarmichael@wm.edu)</a:t>
            </a:r>
            <a:endParaRPr b="0" sz="2400">
              <a:solidFill>
                <a:srgbClr val="262626"/>
              </a:solidFill>
              <a:latin typeface="Arial"/>
              <a:ea typeface="Arial"/>
              <a:cs typeface="Arial"/>
              <a:sym typeface="Arial"/>
            </a:endParaRPr>
          </a:p>
        </p:txBody>
      </p:sp>
      <p:pic>
        <p:nvPicPr>
          <p:cNvPr id="1230" name="Google Shape;1230;p49"/>
          <p:cNvPicPr preferRelativeResize="0"/>
          <p:nvPr/>
        </p:nvPicPr>
        <p:blipFill>
          <a:blip r:embed="rId3">
            <a:alphaModFix/>
          </a:blip>
          <a:stretch>
            <a:fillRect/>
          </a:stretch>
        </p:blipFill>
        <p:spPr>
          <a:xfrm>
            <a:off x="3873250" y="357725"/>
            <a:ext cx="4854002" cy="2324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28"/>
          <p:cNvSpPr txBox="1"/>
          <p:nvPr>
            <p:ph idx="1" type="subTitle"/>
          </p:nvPr>
        </p:nvSpPr>
        <p:spPr>
          <a:xfrm>
            <a:off x="721200" y="3371200"/>
            <a:ext cx="7704000" cy="51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rgbClr val="000000"/>
                </a:solidFill>
              </a:rPr>
              <a:t>Women Die Of Cervical Cancer Each Year</a:t>
            </a:r>
            <a:endParaRPr sz="2400">
              <a:solidFill>
                <a:srgbClr val="000000"/>
              </a:solidFill>
            </a:endParaRPr>
          </a:p>
        </p:txBody>
      </p:sp>
      <p:sp>
        <p:nvSpPr>
          <p:cNvPr id="727" name="Google Shape;727;p28"/>
          <p:cNvSpPr txBox="1"/>
          <p:nvPr>
            <p:ph type="title"/>
          </p:nvPr>
        </p:nvSpPr>
        <p:spPr>
          <a:xfrm>
            <a:off x="720000" y="2061075"/>
            <a:ext cx="7704000" cy="138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275,000</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9"/>
          <p:cNvSpPr txBox="1"/>
          <p:nvPr>
            <p:ph type="title"/>
          </p:nvPr>
        </p:nvSpPr>
        <p:spPr>
          <a:xfrm>
            <a:off x="710950" y="3240006"/>
            <a:ext cx="2320800" cy="4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3" name="Google Shape;733;p29"/>
          <p:cNvSpPr txBox="1"/>
          <p:nvPr>
            <p:ph idx="1" type="subTitle"/>
          </p:nvPr>
        </p:nvSpPr>
        <p:spPr>
          <a:xfrm>
            <a:off x="776200" y="3600000"/>
            <a:ext cx="2190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34" name="Google Shape;734;p29"/>
          <p:cNvSpPr txBox="1"/>
          <p:nvPr>
            <p:ph idx="2" type="title"/>
          </p:nvPr>
        </p:nvSpPr>
        <p:spPr>
          <a:xfrm>
            <a:off x="6114989" y="3240000"/>
            <a:ext cx="2320800" cy="4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5" name="Google Shape;735;p29"/>
          <p:cNvSpPr txBox="1"/>
          <p:nvPr>
            <p:ph idx="3" type="subTitle"/>
          </p:nvPr>
        </p:nvSpPr>
        <p:spPr>
          <a:xfrm>
            <a:off x="6180239" y="3600000"/>
            <a:ext cx="2190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36" name="Google Shape;736;p29"/>
          <p:cNvSpPr txBox="1"/>
          <p:nvPr>
            <p:ph idx="4" type="title"/>
          </p:nvPr>
        </p:nvSpPr>
        <p:spPr>
          <a:xfrm>
            <a:off x="3411600" y="3240017"/>
            <a:ext cx="2320800" cy="4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7" name="Google Shape;737;p29"/>
          <p:cNvSpPr txBox="1"/>
          <p:nvPr>
            <p:ph idx="5" type="subTitle"/>
          </p:nvPr>
        </p:nvSpPr>
        <p:spPr>
          <a:xfrm>
            <a:off x="3475257" y="3600000"/>
            <a:ext cx="2190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38" name="Google Shape;738;p29"/>
          <p:cNvSpPr txBox="1"/>
          <p:nvPr>
            <p:ph idx="6" type="title"/>
          </p:nvPr>
        </p:nvSpPr>
        <p:spPr>
          <a:xfrm>
            <a:off x="718400" y="169475"/>
            <a:ext cx="7704000" cy="3759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None/>
            </a:pPr>
            <a:r>
              <a:rPr lang="en" sz="4400">
                <a:solidFill>
                  <a:srgbClr val="000000"/>
                </a:solidFill>
              </a:rPr>
              <a:t>Cervical Cancer Globally (NPR)</a:t>
            </a:r>
            <a:endParaRPr sz="4400">
              <a:solidFill>
                <a:srgbClr val="000000"/>
              </a:solidFill>
            </a:endParaRPr>
          </a:p>
        </p:txBody>
      </p:sp>
      <p:pic>
        <p:nvPicPr>
          <p:cNvPr id="739" name="Google Shape;739;p29"/>
          <p:cNvPicPr preferRelativeResize="0"/>
          <p:nvPr/>
        </p:nvPicPr>
        <p:blipFill>
          <a:blip r:embed="rId3">
            <a:alphaModFix/>
          </a:blip>
          <a:stretch>
            <a:fillRect/>
          </a:stretch>
        </p:blipFill>
        <p:spPr>
          <a:xfrm>
            <a:off x="0" y="769675"/>
            <a:ext cx="9144000" cy="4360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30"/>
          <p:cNvSpPr txBox="1"/>
          <p:nvPr>
            <p:ph type="title"/>
          </p:nvPr>
        </p:nvSpPr>
        <p:spPr>
          <a:xfrm>
            <a:off x="710950" y="3240006"/>
            <a:ext cx="2320800" cy="4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5" name="Google Shape;745;p30"/>
          <p:cNvSpPr txBox="1"/>
          <p:nvPr>
            <p:ph idx="1" type="subTitle"/>
          </p:nvPr>
        </p:nvSpPr>
        <p:spPr>
          <a:xfrm>
            <a:off x="776200" y="3600000"/>
            <a:ext cx="2190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46" name="Google Shape;746;p30"/>
          <p:cNvSpPr txBox="1"/>
          <p:nvPr>
            <p:ph idx="2" type="title"/>
          </p:nvPr>
        </p:nvSpPr>
        <p:spPr>
          <a:xfrm>
            <a:off x="6114989" y="3240000"/>
            <a:ext cx="2320800" cy="4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7" name="Google Shape;747;p30"/>
          <p:cNvSpPr txBox="1"/>
          <p:nvPr>
            <p:ph idx="3" type="subTitle"/>
          </p:nvPr>
        </p:nvSpPr>
        <p:spPr>
          <a:xfrm>
            <a:off x="6180239" y="3600000"/>
            <a:ext cx="2190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48" name="Google Shape;748;p30"/>
          <p:cNvSpPr txBox="1"/>
          <p:nvPr>
            <p:ph idx="4" type="title"/>
          </p:nvPr>
        </p:nvSpPr>
        <p:spPr>
          <a:xfrm>
            <a:off x="3411600" y="3240017"/>
            <a:ext cx="2320800" cy="42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9" name="Google Shape;749;p30"/>
          <p:cNvSpPr txBox="1"/>
          <p:nvPr>
            <p:ph idx="5" type="subTitle"/>
          </p:nvPr>
        </p:nvSpPr>
        <p:spPr>
          <a:xfrm>
            <a:off x="3475257" y="3600000"/>
            <a:ext cx="2190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50" name="Google Shape;750;p30"/>
          <p:cNvSpPr txBox="1"/>
          <p:nvPr>
            <p:ph idx="6" type="title"/>
          </p:nvPr>
        </p:nvSpPr>
        <p:spPr>
          <a:xfrm>
            <a:off x="464450" y="354475"/>
            <a:ext cx="82119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000000"/>
                </a:solidFill>
              </a:rPr>
              <a:t>Current Cervical Cancer Testing Process</a:t>
            </a:r>
            <a:endParaRPr sz="4400">
              <a:solidFill>
                <a:srgbClr val="000000"/>
              </a:solidFill>
            </a:endParaRPr>
          </a:p>
        </p:txBody>
      </p:sp>
      <p:pic>
        <p:nvPicPr>
          <p:cNvPr id="751" name="Google Shape;751;p30"/>
          <p:cNvPicPr preferRelativeResize="0"/>
          <p:nvPr/>
        </p:nvPicPr>
        <p:blipFill>
          <a:blip r:embed="rId3">
            <a:alphaModFix/>
          </a:blip>
          <a:stretch>
            <a:fillRect/>
          </a:stretch>
        </p:blipFill>
        <p:spPr>
          <a:xfrm>
            <a:off x="0" y="1067850"/>
            <a:ext cx="9144000" cy="407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31"/>
          <p:cNvSpPr txBox="1"/>
          <p:nvPr>
            <p:ph type="title"/>
          </p:nvPr>
        </p:nvSpPr>
        <p:spPr>
          <a:xfrm>
            <a:off x="553575" y="3517875"/>
            <a:ext cx="4641600" cy="5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000000"/>
                </a:solidFill>
              </a:rPr>
              <a:t>Increase Detection</a:t>
            </a:r>
            <a:endParaRPr sz="4400">
              <a:solidFill>
                <a:srgbClr val="000000"/>
              </a:solidFill>
            </a:endParaRPr>
          </a:p>
        </p:txBody>
      </p:sp>
      <p:sp>
        <p:nvSpPr>
          <p:cNvPr id="757" name="Google Shape;757;p31"/>
          <p:cNvSpPr txBox="1"/>
          <p:nvPr>
            <p:ph idx="3" type="subTitle"/>
          </p:nvPr>
        </p:nvSpPr>
        <p:spPr>
          <a:xfrm>
            <a:off x="5122975" y="3419025"/>
            <a:ext cx="3674100" cy="78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400">
                <a:solidFill>
                  <a:srgbClr val="000000"/>
                </a:solidFill>
                <a:latin typeface="Bebas Neue"/>
                <a:ea typeface="Bebas Neue"/>
                <a:cs typeface="Bebas Neue"/>
                <a:sym typeface="Bebas Neue"/>
              </a:rPr>
              <a:t>Lower Cost </a:t>
            </a:r>
            <a:endParaRPr b="1" sz="4400">
              <a:solidFill>
                <a:srgbClr val="000000"/>
              </a:solidFill>
              <a:latin typeface="Bebas Neue"/>
              <a:ea typeface="Bebas Neue"/>
              <a:cs typeface="Bebas Neue"/>
              <a:sym typeface="Bebas Neue"/>
            </a:endParaRPr>
          </a:p>
        </p:txBody>
      </p:sp>
      <p:sp>
        <p:nvSpPr>
          <p:cNvPr id="758" name="Google Shape;758;p31"/>
          <p:cNvSpPr txBox="1"/>
          <p:nvPr>
            <p:ph idx="4" type="title"/>
          </p:nvPr>
        </p:nvSpPr>
        <p:spPr>
          <a:xfrm>
            <a:off x="720000" y="539500"/>
            <a:ext cx="7704000" cy="3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000000"/>
                </a:solidFill>
              </a:rPr>
              <a:t>GOAL</a:t>
            </a:r>
            <a:endParaRPr sz="4400">
              <a:solidFill>
                <a:srgbClr val="000000"/>
              </a:solidFill>
            </a:endParaRPr>
          </a:p>
        </p:txBody>
      </p:sp>
      <p:grpSp>
        <p:nvGrpSpPr>
          <p:cNvPr id="759" name="Google Shape;759;p31"/>
          <p:cNvGrpSpPr/>
          <p:nvPr/>
        </p:nvGrpSpPr>
        <p:grpSpPr>
          <a:xfrm>
            <a:off x="954632" y="1484227"/>
            <a:ext cx="3613846" cy="1705409"/>
            <a:chOff x="5130488" y="3371109"/>
            <a:chExt cx="1216333" cy="1095528"/>
          </a:xfrm>
        </p:grpSpPr>
        <p:sp>
          <p:nvSpPr>
            <p:cNvPr id="760" name="Google Shape;760;p31"/>
            <p:cNvSpPr/>
            <p:nvPr/>
          </p:nvSpPr>
          <p:spPr>
            <a:xfrm>
              <a:off x="5130488" y="3417299"/>
              <a:ext cx="1216333" cy="1049339"/>
            </a:xfrm>
            <a:custGeom>
              <a:rect b="b" l="l" r="r" t="t"/>
              <a:pathLst>
                <a:path extrusionOk="0" h="5316" w="6162">
                  <a:moveTo>
                    <a:pt x="376" y="1"/>
                  </a:moveTo>
                  <a:lnTo>
                    <a:pt x="0" y="5132"/>
                  </a:lnTo>
                  <a:lnTo>
                    <a:pt x="6162" y="5315"/>
                  </a:lnTo>
                  <a:lnTo>
                    <a:pt x="6162" y="5315"/>
                  </a:lnTo>
                  <a:lnTo>
                    <a:pt x="5912" y="102"/>
                  </a:lnTo>
                  <a:lnTo>
                    <a:pt x="376" y="1"/>
                  </a:lnTo>
                  <a:close/>
                </a:path>
              </a:pathLst>
            </a:custGeom>
            <a:solidFill>
              <a:srgbClr val="5DC1B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5298856" y="3371109"/>
              <a:ext cx="27043" cy="112711"/>
            </a:xfrm>
            <a:custGeom>
              <a:rect b="b" l="l" r="r" t="t"/>
              <a:pathLst>
                <a:path extrusionOk="0" h="571" w="137">
                  <a:moveTo>
                    <a:pt x="62" y="1"/>
                  </a:moveTo>
                  <a:cubicBezTo>
                    <a:pt x="33" y="1"/>
                    <a:pt x="10" y="28"/>
                    <a:pt x="7" y="58"/>
                  </a:cubicBezTo>
                  <a:lnTo>
                    <a:pt x="1" y="510"/>
                  </a:lnTo>
                  <a:cubicBezTo>
                    <a:pt x="1" y="542"/>
                    <a:pt x="26" y="570"/>
                    <a:pt x="57" y="570"/>
                  </a:cubicBezTo>
                  <a:lnTo>
                    <a:pt x="67" y="570"/>
                  </a:lnTo>
                  <a:cubicBezTo>
                    <a:pt x="99" y="570"/>
                    <a:pt x="127" y="545"/>
                    <a:pt x="127" y="513"/>
                  </a:cubicBezTo>
                  <a:lnTo>
                    <a:pt x="133" y="61"/>
                  </a:lnTo>
                  <a:cubicBezTo>
                    <a:pt x="137" y="26"/>
                    <a:pt x="108" y="1"/>
                    <a:pt x="76" y="1"/>
                  </a:cubicBezTo>
                  <a:lnTo>
                    <a:pt x="67" y="1"/>
                  </a:lnTo>
                  <a:cubicBezTo>
                    <a:pt x="65" y="1"/>
                    <a:pt x="64" y="1"/>
                    <a:pt x="62"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5421802" y="3371109"/>
              <a:ext cx="27635" cy="112514"/>
            </a:xfrm>
            <a:custGeom>
              <a:rect b="b" l="l" r="r" t="t"/>
              <a:pathLst>
                <a:path extrusionOk="0" h="570" w="140">
                  <a:moveTo>
                    <a:pt x="65" y="0"/>
                  </a:moveTo>
                  <a:cubicBezTo>
                    <a:pt x="36" y="0"/>
                    <a:pt x="13" y="27"/>
                    <a:pt x="10" y="57"/>
                  </a:cubicBezTo>
                  <a:lnTo>
                    <a:pt x="0" y="509"/>
                  </a:lnTo>
                  <a:cubicBezTo>
                    <a:pt x="0" y="544"/>
                    <a:pt x="25" y="569"/>
                    <a:pt x="60" y="569"/>
                  </a:cubicBezTo>
                  <a:lnTo>
                    <a:pt x="67" y="569"/>
                  </a:lnTo>
                  <a:cubicBezTo>
                    <a:pt x="68" y="570"/>
                    <a:pt x="70" y="570"/>
                    <a:pt x="72" y="570"/>
                  </a:cubicBezTo>
                  <a:cubicBezTo>
                    <a:pt x="104" y="570"/>
                    <a:pt x="127" y="543"/>
                    <a:pt x="130" y="513"/>
                  </a:cubicBezTo>
                  <a:lnTo>
                    <a:pt x="136" y="60"/>
                  </a:lnTo>
                  <a:cubicBezTo>
                    <a:pt x="139" y="26"/>
                    <a:pt x="111" y="0"/>
                    <a:pt x="79" y="0"/>
                  </a:cubicBezTo>
                  <a:lnTo>
                    <a:pt x="70" y="0"/>
                  </a:lnTo>
                  <a:cubicBezTo>
                    <a:pt x="68" y="0"/>
                    <a:pt x="67" y="0"/>
                    <a:pt x="65"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5545341" y="3371109"/>
              <a:ext cx="27043" cy="113303"/>
            </a:xfrm>
            <a:custGeom>
              <a:rect b="b" l="l" r="r" t="t"/>
              <a:pathLst>
                <a:path extrusionOk="0" h="574" w="137">
                  <a:moveTo>
                    <a:pt x="70" y="1"/>
                  </a:moveTo>
                  <a:cubicBezTo>
                    <a:pt x="38" y="1"/>
                    <a:pt x="10" y="26"/>
                    <a:pt x="10" y="61"/>
                  </a:cubicBezTo>
                  <a:lnTo>
                    <a:pt x="0" y="513"/>
                  </a:lnTo>
                  <a:cubicBezTo>
                    <a:pt x="0" y="545"/>
                    <a:pt x="25" y="573"/>
                    <a:pt x="60" y="573"/>
                  </a:cubicBezTo>
                  <a:lnTo>
                    <a:pt x="67" y="573"/>
                  </a:lnTo>
                  <a:cubicBezTo>
                    <a:pt x="101" y="573"/>
                    <a:pt x="127" y="548"/>
                    <a:pt x="127" y="516"/>
                  </a:cubicBezTo>
                  <a:lnTo>
                    <a:pt x="136" y="64"/>
                  </a:lnTo>
                  <a:cubicBezTo>
                    <a:pt x="136" y="29"/>
                    <a:pt x="111" y="4"/>
                    <a:pt x="79" y="4"/>
                  </a:cubicBezTo>
                  <a:lnTo>
                    <a:pt x="70" y="1"/>
                  </a:ln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5668288" y="3371109"/>
              <a:ext cx="27043" cy="113106"/>
            </a:xfrm>
            <a:custGeom>
              <a:rect b="b" l="l" r="r" t="t"/>
              <a:pathLst>
                <a:path extrusionOk="0" h="573" w="137">
                  <a:moveTo>
                    <a:pt x="70" y="1"/>
                  </a:moveTo>
                  <a:cubicBezTo>
                    <a:pt x="36" y="1"/>
                    <a:pt x="10" y="26"/>
                    <a:pt x="7" y="58"/>
                  </a:cubicBezTo>
                  <a:lnTo>
                    <a:pt x="1" y="510"/>
                  </a:lnTo>
                  <a:cubicBezTo>
                    <a:pt x="1" y="545"/>
                    <a:pt x="26" y="570"/>
                    <a:pt x="58" y="573"/>
                  </a:cubicBezTo>
                  <a:lnTo>
                    <a:pt x="67" y="573"/>
                  </a:lnTo>
                  <a:cubicBezTo>
                    <a:pt x="99" y="573"/>
                    <a:pt x="127" y="548"/>
                    <a:pt x="127" y="513"/>
                  </a:cubicBezTo>
                  <a:lnTo>
                    <a:pt x="137" y="61"/>
                  </a:lnTo>
                  <a:cubicBezTo>
                    <a:pt x="137" y="29"/>
                    <a:pt x="111" y="1"/>
                    <a:pt x="77"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5791234" y="3371109"/>
              <a:ext cx="27043" cy="112514"/>
            </a:xfrm>
            <a:custGeom>
              <a:rect b="b" l="l" r="r" t="t"/>
              <a:pathLst>
                <a:path extrusionOk="0" h="570" w="137">
                  <a:moveTo>
                    <a:pt x="65" y="0"/>
                  </a:moveTo>
                  <a:cubicBezTo>
                    <a:pt x="36" y="0"/>
                    <a:pt x="10" y="27"/>
                    <a:pt x="10" y="57"/>
                  </a:cubicBezTo>
                  <a:lnTo>
                    <a:pt x="1" y="509"/>
                  </a:lnTo>
                  <a:cubicBezTo>
                    <a:pt x="1" y="544"/>
                    <a:pt x="26" y="569"/>
                    <a:pt x="61" y="569"/>
                  </a:cubicBezTo>
                  <a:lnTo>
                    <a:pt x="67" y="569"/>
                  </a:lnTo>
                  <a:cubicBezTo>
                    <a:pt x="102" y="569"/>
                    <a:pt x="127" y="544"/>
                    <a:pt x="127" y="513"/>
                  </a:cubicBezTo>
                  <a:lnTo>
                    <a:pt x="137" y="60"/>
                  </a:lnTo>
                  <a:cubicBezTo>
                    <a:pt x="137" y="26"/>
                    <a:pt x="111" y="0"/>
                    <a:pt x="80" y="0"/>
                  </a:cubicBezTo>
                  <a:lnTo>
                    <a:pt x="70" y="0"/>
                  </a:lnTo>
                  <a:cubicBezTo>
                    <a:pt x="69" y="0"/>
                    <a:pt x="67" y="0"/>
                    <a:pt x="65" y="0"/>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5914181" y="3371109"/>
              <a:ext cx="27043" cy="113303"/>
            </a:xfrm>
            <a:custGeom>
              <a:rect b="b" l="l" r="r" t="t"/>
              <a:pathLst>
                <a:path extrusionOk="0" h="574" w="137">
                  <a:moveTo>
                    <a:pt x="70" y="1"/>
                  </a:moveTo>
                  <a:cubicBezTo>
                    <a:pt x="35" y="1"/>
                    <a:pt x="10" y="26"/>
                    <a:pt x="10" y="61"/>
                  </a:cubicBezTo>
                  <a:lnTo>
                    <a:pt x="1" y="513"/>
                  </a:lnTo>
                  <a:cubicBezTo>
                    <a:pt x="1" y="545"/>
                    <a:pt x="26" y="573"/>
                    <a:pt x="58" y="573"/>
                  </a:cubicBezTo>
                  <a:lnTo>
                    <a:pt x="67" y="573"/>
                  </a:lnTo>
                  <a:cubicBezTo>
                    <a:pt x="99" y="573"/>
                    <a:pt x="127" y="548"/>
                    <a:pt x="127" y="516"/>
                  </a:cubicBezTo>
                  <a:lnTo>
                    <a:pt x="137" y="61"/>
                  </a:lnTo>
                  <a:cubicBezTo>
                    <a:pt x="137" y="29"/>
                    <a:pt x="111" y="4"/>
                    <a:pt x="76"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6037128" y="3371109"/>
              <a:ext cx="27043" cy="113106"/>
            </a:xfrm>
            <a:custGeom>
              <a:rect b="b" l="l" r="r" t="t"/>
              <a:pathLst>
                <a:path extrusionOk="0" h="573" w="137">
                  <a:moveTo>
                    <a:pt x="70" y="1"/>
                  </a:moveTo>
                  <a:cubicBezTo>
                    <a:pt x="38" y="1"/>
                    <a:pt x="10" y="26"/>
                    <a:pt x="10" y="57"/>
                  </a:cubicBezTo>
                  <a:lnTo>
                    <a:pt x="0" y="510"/>
                  </a:lnTo>
                  <a:cubicBezTo>
                    <a:pt x="0" y="544"/>
                    <a:pt x="26" y="570"/>
                    <a:pt x="61" y="570"/>
                  </a:cubicBezTo>
                  <a:lnTo>
                    <a:pt x="67" y="573"/>
                  </a:lnTo>
                  <a:cubicBezTo>
                    <a:pt x="102" y="573"/>
                    <a:pt x="127" y="547"/>
                    <a:pt x="127" y="513"/>
                  </a:cubicBezTo>
                  <a:lnTo>
                    <a:pt x="136" y="61"/>
                  </a:lnTo>
                  <a:cubicBezTo>
                    <a:pt x="136" y="29"/>
                    <a:pt x="111" y="1"/>
                    <a:pt x="79"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6160075" y="3371109"/>
              <a:ext cx="27043" cy="112711"/>
            </a:xfrm>
            <a:custGeom>
              <a:rect b="b" l="l" r="r" t="t"/>
              <a:pathLst>
                <a:path extrusionOk="0" h="571" w="137">
                  <a:moveTo>
                    <a:pt x="65" y="1"/>
                  </a:moveTo>
                  <a:cubicBezTo>
                    <a:pt x="33" y="1"/>
                    <a:pt x="10" y="28"/>
                    <a:pt x="10" y="58"/>
                  </a:cubicBezTo>
                  <a:lnTo>
                    <a:pt x="0" y="510"/>
                  </a:lnTo>
                  <a:cubicBezTo>
                    <a:pt x="0" y="545"/>
                    <a:pt x="26" y="570"/>
                    <a:pt x="57" y="570"/>
                  </a:cubicBezTo>
                  <a:lnTo>
                    <a:pt x="67" y="570"/>
                  </a:lnTo>
                  <a:cubicBezTo>
                    <a:pt x="68" y="570"/>
                    <a:pt x="70" y="570"/>
                    <a:pt x="72" y="570"/>
                  </a:cubicBezTo>
                  <a:cubicBezTo>
                    <a:pt x="101" y="570"/>
                    <a:pt x="127" y="543"/>
                    <a:pt x="127" y="513"/>
                  </a:cubicBezTo>
                  <a:lnTo>
                    <a:pt x="136" y="61"/>
                  </a:lnTo>
                  <a:cubicBezTo>
                    <a:pt x="136" y="26"/>
                    <a:pt x="111" y="1"/>
                    <a:pt x="76" y="1"/>
                  </a:cubicBezTo>
                  <a:lnTo>
                    <a:pt x="70" y="1"/>
                  </a:lnTo>
                  <a:cubicBezTo>
                    <a:pt x="68" y="1"/>
                    <a:pt x="66" y="1"/>
                    <a:pt x="65" y="1"/>
                  </a:cubicBezTo>
                  <a:close/>
                </a:path>
              </a:pathLst>
            </a:custGeom>
            <a:solidFill>
              <a:srgbClr val="374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5232144" y="3686937"/>
              <a:ext cx="1020519" cy="724036"/>
            </a:xfrm>
            <a:custGeom>
              <a:rect b="b" l="l" r="r" t="t"/>
              <a:pathLst>
                <a:path extrusionOk="0" h="3668" w="5170">
                  <a:moveTo>
                    <a:pt x="260" y="1"/>
                  </a:moveTo>
                  <a:lnTo>
                    <a:pt x="1" y="3526"/>
                  </a:lnTo>
                  <a:lnTo>
                    <a:pt x="5170" y="3668"/>
                  </a:lnTo>
                  <a:lnTo>
                    <a:pt x="5056" y="89"/>
                  </a:lnTo>
                  <a:lnTo>
                    <a:pt x="2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5284650" y="3512245"/>
              <a:ext cx="944918" cy="161270"/>
            </a:xfrm>
            <a:custGeom>
              <a:rect b="b" l="l" r="r" t="t"/>
              <a:pathLst>
                <a:path extrusionOk="0" h="817" w="4787">
                  <a:moveTo>
                    <a:pt x="54" y="0"/>
                  </a:moveTo>
                  <a:lnTo>
                    <a:pt x="0" y="728"/>
                  </a:lnTo>
                  <a:lnTo>
                    <a:pt x="4787" y="816"/>
                  </a:lnTo>
                  <a:lnTo>
                    <a:pt x="4717" y="86"/>
                  </a:lnTo>
                  <a:lnTo>
                    <a:pt x="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5343276" y="3747537"/>
              <a:ext cx="111329" cy="112514"/>
            </a:xfrm>
            <a:custGeom>
              <a:rect b="b" l="l" r="r" t="t"/>
              <a:pathLst>
                <a:path extrusionOk="0" h="570" w="564">
                  <a:moveTo>
                    <a:pt x="10" y="0"/>
                  </a:moveTo>
                  <a:lnTo>
                    <a:pt x="0" y="560"/>
                  </a:lnTo>
                  <a:lnTo>
                    <a:pt x="554" y="569"/>
                  </a:lnTo>
                  <a:lnTo>
                    <a:pt x="563" y="10"/>
                  </a:lnTo>
                  <a:lnTo>
                    <a:pt x="10"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5519941" y="3750695"/>
              <a:ext cx="111724" cy="112514"/>
            </a:xfrm>
            <a:custGeom>
              <a:rect b="b" l="l" r="r" t="t"/>
              <a:pathLst>
                <a:path extrusionOk="0" h="570" w="566">
                  <a:moveTo>
                    <a:pt x="10" y="0"/>
                  </a:moveTo>
                  <a:lnTo>
                    <a:pt x="0" y="560"/>
                  </a:lnTo>
                  <a:lnTo>
                    <a:pt x="553" y="569"/>
                  </a:lnTo>
                  <a:lnTo>
                    <a:pt x="566" y="10"/>
                  </a:lnTo>
                  <a:lnTo>
                    <a:pt x="10"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5697001" y="3753656"/>
              <a:ext cx="111329" cy="113303"/>
            </a:xfrm>
            <a:custGeom>
              <a:rect b="b" l="l" r="r" t="t"/>
              <a:pathLst>
                <a:path extrusionOk="0" h="574" w="564">
                  <a:moveTo>
                    <a:pt x="10" y="1"/>
                  </a:moveTo>
                  <a:lnTo>
                    <a:pt x="1" y="561"/>
                  </a:lnTo>
                  <a:lnTo>
                    <a:pt x="554" y="573"/>
                  </a:lnTo>
                  <a:lnTo>
                    <a:pt x="564" y="14"/>
                  </a:lnTo>
                  <a:lnTo>
                    <a:pt x="10"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5873666" y="3757406"/>
              <a:ext cx="111329" cy="112514"/>
            </a:xfrm>
            <a:custGeom>
              <a:rect b="b" l="l" r="r" t="t"/>
              <a:pathLst>
                <a:path extrusionOk="0" h="570" w="564">
                  <a:moveTo>
                    <a:pt x="10" y="1"/>
                  </a:moveTo>
                  <a:lnTo>
                    <a:pt x="1" y="561"/>
                  </a:lnTo>
                  <a:lnTo>
                    <a:pt x="554" y="570"/>
                  </a:lnTo>
                  <a:lnTo>
                    <a:pt x="563" y="10"/>
                  </a:lnTo>
                  <a:lnTo>
                    <a:pt x="10"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6050924" y="3760565"/>
              <a:ext cx="111329" cy="112514"/>
            </a:xfrm>
            <a:custGeom>
              <a:rect b="b" l="l" r="r" t="t"/>
              <a:pathLst>
                <a:path extrusionOk="0" h="570" w="564">
                  <a:moveTo>
                    <a:pt x="10" y="1"/>
                  </a:moveTo>
                  <a:lnTo>
                    <a:pt x="0" y="560"/>
                  </a:lnTo>
                  <a:lnTo>
                    <a:pt x="554" y="570"/>
                  </a:lnTo>
                  <a:lnTo>
                    <a:pt x="563" y="10"/>
                  </a:lnTo>
                  <a:lnTo>
                    <a:pt x="10"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5338341" y="3906635"/>
              <a:ext cx="111132" cy="112514"/>
            </a:xfrm>
            <a:custGeom>
              <a:rect b="b" l="l" r="r" t="t"/>
              <a:pathLst>
                <a:path extrusionOk="0" h="570" w="563">
                  <a:moveTo>
                    <a:pt x="10" y="1"/>
                  </a:moveTo>
                  <a:lnTo>
                    <a:pt x="0" y="560"/>
                  </a:lnTo>
                  <a:lnTo>
                    <a:pt x="553" y="570"/>
                  </a:lnTo>
                  <a:lnTo>
                    <a:pt x="563" y="10"/>
                  </a:lnTo>
                  <a:lnTo>
                    <a:pt x="10"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5512648" y="3909495"/>
              <a:ext cx="111922" cy="113106"/>
            </a:xfrm>
            <a:custGeom>
              <a:rect b="b" l="l" r="r" t="t"/>
              <a:pathLst>
                <a:path extrusionOk="0" h="573" w="567">
                  <a:moveTo>
                    <a:pt x="13" y="0"/>
                  </a:moveTo>
                  <a:lnTo>
                    <a:pt x="0" y="560"/>
                  </a:lnTo>
                  <a:lnTo>
                    <a:pt x="557" y="572"/>
                  </a:lnTo>
                  <a:lnTo>
                    <a:pt x="566" y="13"/>
                  </a:lnTo>
                  <a:lnTo>
                    <a:pt x="1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5691474" y="3912952"/>
              <a:ext cx="111922" cy="113106"/>
            </a:xfrm>
            <a:custGeom>
              <a:rect b="b" l="l" r="r" t="t"/>
              <a:pathLst>
                <a:path extrusionOk="0" h="573" w="567">
                  <a:moveTo>
                    <a:pt x="13" y="0"/>
                  </a:moveTo>
                  <a:lnTo>
                    <a:pt x="0" y="560"/>
                  </a:lnTo>
                  <a:lnTo>
                    <a:pt x="557" y="572"/>
                  </a:lnTo>
                  <a:lnTo>
                    <a:pt x="566" y="13"/>
                  </a:lnTo>
                  <a:lnTo>
                    <a:pt x="1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5868732" y="3916702"/>
              <a:ext cx="111922" cy="112514"/>
            </a:xfrm>
            <a:custGeom>
              <a:rect b="b" l="l" r="r" t="t"/>
              <a:pathLst>
                <a:path extrusionOk="0" h="570" w="567">
                  <a:moveTo>
                    <a:pt x="13" y="0"/>
                  </a:moveTo>
                  <a:lnTo>
                    <a:pt x="0" y="560"/>
                  </a:lnTo>
                  <a:lnTo>
                    <a:pt x="557" y="569"/>
                  </a:lnTo>
                  <a:lnTo>
                    <a:pt x="566" y="10"/>
                  </a:lnTo>
                  <a:lnTo>
                    <a:pt x="1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6045989" y="3919663"/>
              <a:ext cx="111132" cy="112514"/>
            </a:xfrm>
            <a:custGeom>
              <a:rect b="b" l="l" r="r" t="t"/>
              <a:pathLst>
                <a:path extrusionOk="0" h="570" w="563">
                  <a:moveTo>
                    <a:pt x="10" y="1"/>
                  </a:moveTo>
                  <a:lnTo>
                    <a:pt x="0" y="560"/>
                  </a:lnTo>
                  <a:lnTo>
                    <a:pt x="553" y="570"/>
                  </a:lnTo>
                  <a:lnTo>
                    <a:pt x="563" y="10"/>
                  </a:lnTo>
                  <a:lnTo>
                    <a:pt x="10"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5335182" y="4065734"/>
              <a:ext cx="111922" cy="112514"/>
            </a:xfrm>
            <a:custGeom>
              <a:rect b="b" l="l" r="r" t="t"/>
              <a:pathLst>
                <a:path extrusionOk="0" h="570" w="567">
                  <a:moveTo>
                    <a:pt x="10" y="1"/>
                  </a:moveTo>
                  <a:lnTo>
                    <a:pt x="0" y="560"/>
                  </a:lnTo>
                  <a:lnTo>
                    <a:pt x="553" y="570"/>
                  </a:lnTo>
                  <a:lnTo>
                    <a:pt x="566" y="10"/>
                  </a:lnTo>
                  <a:lnTo>
                    <a:pt x="10"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5512440" y="4068892"/>
              <a:ext cx="111132" cy="112514"/>
            </a:xfrm>
            <a:custGeom>
              <a:rect b="b" l="l" r="r" t="t"/>
              <a:pathLst>
                <a:path extrusionOk="0" h="570" w="563">
                  <a:moveTo>
                    <a:pt x="10" y="1"/>
                  </a:moveTo>
                  <a:lnTo>
                    <a:pt x="0" y="560"/>
                  </a:lnTo>
                  <a:lnTo>
                    <a:pt x="553" y="570"/>
                  </a:lnTo>
                  <a:lnTo>
                    <a:pt x="563" y="13"/>
                  </a:lnTo>
                  <a:lnTo>
                    <a:pt x="10"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5688908" y="4072643"/>
              <a:ext cx="111922" cy="112514"/>
            </a:xfrm>
            <a:custGeom>
              <a:rect b="b" l="l" r="r" t="t"/>
              <a:pathLst>
                <a:path extrusionOk="0" h="570" w="567">
                  <a:moveTo>
                    <a:pt x="10" y="0"/>
                  </a:moveTo>
                  <a:lnTo>
                    <a:pt x="1" y="557"/>
                  </a:lnTo>
                  <a:lnTo>
                    <a:pt x="554" y="570"/>
                  </a:lnTo>
                  <a:lnTo>
                    <a:pt x="567" y="10"/>
                  </a:lnTo>
                  <a:lnTo>
                    <a:pt x="10"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5866166" y="4075801"/>
              <a:ext cx="111329" cy="112514"/>
            </a:xfrm>
            <a:custGeom>
              <a:rect b="b" l="l" r="r" t="t"/>
              <a:pathLst>
                <a:path extrusionOk="0" h="570" w="564">
                  <a:moveTo>
                    <a:pt x="10" y="0"/>
                  </a:moveTo>
                  <a:lnTo>
                    <a:pt x="1" y="560"/>
                  </a:lnTo>
                  <a:lnTo>
                    <a:pt x="554" y="569"/>
                  </a:lnTo>
                  <a:lnTo>
                    <a:pt x="563" y="10"/>
                  </a:lnTo>
                  <a:lnTo>
                    <a:pt x="10"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6042831" y="4078959"/>
              <a:ext cx="111329" cy="112514"/>
            </a:xfrm>
            <a:custGeom>
              <a:rect b="b" l="l" r="r" t="t"/>
              <a:pathLst>
                <a:path extrusionOk="0" h="570" w="564">
                  <a:moveTo>
                    <a:pt x="10" y="0"/>
                  </a:moveTo>
                  <a:lnTo>
                    <a:pt x="0" y="560"/>
                  </a:lnTo>
                  <a:lnTo>
                    <a:pt x="554" y="569"/>
                  </a:lnTo>
                  <a:lnTo>
                    <a:pt x="563" y="10"/>
                  </a:lnTo>
                  <a:lnTo>
                    <a:pt x="10"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5332024" y="4224832"/>
              <a:ext cx="111922" cy="112514"/>
            </a:xfrm>
            <a:custGeom>
              <a:rect b="b" l="l" r="r" t="t"/>
              <a:pathLst>
                <a:path extrusionOk="0" h="570" w="567">
                  <a:moveTo>
                    <a:pt x="13" y="1"/>
                  </a:moveTo>
                  <a:lnTo>
                    <a:pt x="0" y="560"/>
                  </a:lnTo>
                  <a:lnTo>
                    <a:pt x="557" y="570"/>
                  </a:lnTo>
                  <a:lnTo>
                    <a:pt x="566" y="10"/>
                  </a:lnTo>
                  <a:lnTo>
                    <a:pt x="13"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5509282" y="4227991"/>
              <a:ext cx="111329" cy="113106"/>
            </a:xfrm>
            <a:custGeom>
              <a:rect b="b" l="l" r="r" t="t"/>
              <a:pathLst>
                <a:path extrusionOk="0" h="573" w="564">
                  <a:moveTo>
                    <a:pt x="10" y="1"/>
                  </a:moveTo>
                  <a:lnTo>
                    <a:pt x="0" y="560"/>
                  </a:lnTo>
                  <a:lnTo>
                    <a:pt x="554" y="573"/>
                  </a:lnTo>
                  <a:lnTo>
                    <a:pt x="563" y="13"/>
                  </a:lnTo>
                  <a:lnTo>
                    <a:pt x="10"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5685750" y="4231741"/>
              <a:ext cx="111922" cy="112514"/>
            </a:xfrm>
            <a:custGeom>
              <a:rect b="b" l="l" r="r" t="t"/>
              <a:pathLst>
                <a:path extrusionOk="0" h="570" w="567">
                  <a:moveTo>
                    <a:pt x="14" y="1"/>
                  </a:moveTo>
                  <a:lnTo>
                    <a:pt x="1" y="560"/>
                  </a:lnTo>
                  <a:lnTo>
                    <a:pt x="557" y="570"/>
                  </a:lnTo>
                  <a:lnTo>
                    <a:pt x="567" y="10"/>
                  </a:lnTo>
                  <a:lnTo>
                    <a:pt x="14"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5863007" y="4234899"/>
              <a:ext cx="111329" cy="112514"/>
            </a:xfrm>
            <a:custGeom>
              <a:rect b="b" l="l" r="r" t="t"/>
              <a:pathLst>
                <a:path extrusionOk="0" h="570" w="564">
                  <a:moveTo>
                    <a:pt x="10" y="0"/>
                  </a:moveTo>
                  <a:lnTo>
                    <a:pt x="1" y="560"/>
                  </a:lnTo>
                  <a:lnTo>
                    <a:pt x="554" y="570"/>
                  </a:lnTo>
                  <a:lnTo>
                    <a:pt x="564" y="10"/>
                  </a:lnTo>
                  <a:lnTo>
                    <a:pt x="10"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6039673" y="4238058"/>
              <a:ext cx="111922" cy="112514"/>
            </a:xfrm>
            <a:custGeom>
              <a:rect b="b" l="l" r="r" t="t"/>
              <a:pathLst>
                <a:path extrusionOk="0" h="570" w="567">
                  <a:moveTo>
                    <a:pt x="13" y="0"/>
                  </a:moveTo>
                  <a:lnTo>
                    <a:pt x="1" y="560"/>
                  </a:lnTo>
                  <a:lnTo>
                    <a:pt x="557" y="569"/>
                  </a:lnTo>
                  <a:lnTo>
                    <a:pt x="566" y="10"/>
                  </a:lnTo>
                  <a:lnTo>
                    <a:pt x="1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5687724" y="3936244"/>
              <a:ext cx="115672" cy="66719"/>
            </a:xfrm>
            <a:custGeom>
              <a:rect b="b" l="l" r="r" t="t"/>
              <a:pathLst>
                <a:path extrusionOk="0" h="338" w="586">
                  <a:moveTo>
                    <a:pt x="212" y="0"/>
                  </a:moveTo>
                  <a:cubicBezTo>
                    <a:pt x="192" y="0"/>
                    <a:pt x="167" y="11"/>
                    <a:pt x="136" y="40"/>
                  </a:cubicBezTo>
                  <a:cubicBezTo>
                    <a:pt x="0" y="167"/>
                    <a:pt x="288" y="337"/>
                    <a:pt x="288" y="337"/>
                  </a:cubicBezTo>
                  <a:cubicBezTo>
                    <a:pt x="288" y="337"/>
                    <a:pt x="585" y="179"/>
                    <a:pt x="453" y="47"/>
                  </a:cubicBezTo>
                  <a:cubicBezTo>
                    <a:pt x="423" y="16"/>
                    <a:pt x="399" y="5"/>
                    <a:pt x="379" y="5"/>
                  </a:cubicBezTo>
                  <a:cubicBezTo>
                    <a:pt x="311" y="5"/>
                    <a:pt x="294" y="138"/>
                    <a:pt x="294" y="138"/>
                  </a:cubicBezTo>
                  <a:cubicBezTo>
                    <a:pt x="294" y="138"/>
                    <a:pt x="283" y="0"/>
                    <a:pt x="212"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5330840" y="4095343"/>
              <a:ext cx="115475" cy="66719"/>
            </a:xfrm>
            <a:custGeom>
              <a:rect b="b" l="l" r="r" t="t"/>
              <a:pathLst>
                <a:path extrusionOk="0" h="338" w="585">
                  <a:moveTo>
                    <a:pt x="212" y="0"/>
                  </a:moveTo>
                  <a:cubicBezTo>
                    <a:pt x="192" y="0"/>
                    <a:pt x="167" y="12"/>
                    <a:pt x="136" y="40"/>
                  </a:cubicBezTo>
                  <a:cubicBezTo>
                    <a:pt x="0" y="167"/>
                    <a:pt x="288" y="338"/>
                    <a:pt x="288" y="338"/>
                  </a:cubicBezTo>
                  <a:cubicBezTo>
                    <a:pt x="288" y="338"/>
                    <a:pt x="585" y="179"/>
                    <a:pt x="452" y="47"/>
                  </a:cubicBezTo>
                  <a:cubicBezTo>
                    <a:pt x="423" y="16"/>
                    <a:pt x="398" y="5"/>
                    <a:pt x="378" y="5"/>
                  </a:cubicBezTo>
                  <a:cubicBezTo>
                    <a:pt x="311" y="5"/>
                    <a:pt x="294" y="138"/>
                    <a:pt x="294" y="138"/>
                  </a:cubicBezTo>
                  <a:cubicBezTo>
                    <a:pt x="294" y="138"/>
                    <a:pt x="283" y="0"/>
                    <a:pt x="212"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5864389" y="3939600"/>
              <a:ext cx="115672" cy="66521"/>
            </a:xfrm>
            <a:custGeom>
              <a:rect b="b" l="l" r="r" t="t"/>
              <a:pathLst>
                <a:path extrusionOk="0" h="337" w="586">
                  <a:moveTo>
                    <a:pt x="213" y="0"/>
                  </a:moveTo>
                  <a:cubicBezTo>
                    <a:pt x="194" y="0"/>
                    <a:pt x="169" y="11"/>
                    <a:pt x="139" y="39"/>
                  </a:cubicBezTo>
                  <a:cubicBezTo>
                    <a:pt x="0" y="169"/>
                    <a:pt x="291" y="336"/>
                    <a:pt x="291" y="336"/>
                  </a:cubicBezTo>
                  <a:cubicBezTo>
                    <a:pt x="291" y="336"/>
                    <a:pt x="585" y="178"/>
                    <a:pt x="455" y="45"/>
                  </a:cubicBezTo>
                  <a:cubicBezTo>
                    <a:pt x="425" y="15"/>
                    <a:pt x="400" y="3"/>
                    <a:pt x="380" y="3"/>
                  </a:cubicBezTo>
                  <a:cubicBezTo>
                    <a:pt x="312" y="3"/>
                    <a:pt x="297" y="137"/>
                    <a:pt x="297" y="137"/>
                  </a:cubicBezTo>
                  <a:cubicBezTo>
                    <a:pt x="297" y="137"/>
                    <a:pt x="284" y="0"/>
                    <a:pt x="213"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6041647" y="3942758"/>
              <a:ext cx="114882" cy="67113"/>
            </a:xfrm>
            <a:custGeom>
              <a:rect b="b" l="l" r="r" t="t"/>
              <a:pathLst>
                <a:path extrusionOk="0" h="340" w="582">
                  <a:moveTo>
                    <a:pt x="211" y="0"/>
                  </a:moveTo>
                  <a:cubicBezTo>
                    <a:pt x="191" y="0"/>
                    <a:pt x="167" y="11"/>
                    <a:pt x="136" y="39"/>
                  </a:cubicBezTo>
                  <a:cubicBezTo>
                    <a:pt x="0" y="168"/>
                    <a:pt x="288" y="339"/>
                    <a:pt x="288" y="339"/>
                  </a:cubicBezTo>
                  <a:cubicBezTo>
                    <a:pt x="288" y="339"/>
                    <a:pt x="582" y="178"/>
                    <a:pt x="452" y="45"/>
                  </a:cubicBezTo>
                  <a:cubicBezTo>
                    <a:pt x="423" y="15"/>
                    <a:pt x="398" y="3"/>
                    <a:pt x="378" y="3"/>
                  </a:cubicBezTo>
                  <a:cubicBezTo>
                    <a:pt x="311" y="3"/>
                    <a:pt x="294" y="137"/>
                    <a:pt x="294" y="137"/>
                  </a:cubicBezTo>
                  <a:cubicBezTo>
                    <a:pt x="294" y="137"/>
                    <a:pt x="282" y="0"/>
                    <a:pt x="211" y="0"/>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5509282" y="4092184"/>
              <a:ext cx="116264" cy="66719"/>
            </a:xfrm>
            <a:custGeom>
              <a:rect b="b" l="l" r="r" t="t"/>
              <a:pathLst>
                <a:path extrusionOk="0" h="338" w="589">
                  <a:moveTo>
                    <a:pt x="212" y="1"/>
                  </a:moveTo>
                  <a:cubicBezTo>
                    <a:pt x="192" y="1"/>
                    <a:pt x="167" y="12"/>
                    <a:pt x="136" y="41"/>
                  </a:cubicBezTo>
                  <a:cubicBezTo>
                    <a:pt x="0" y="167"/>
                    <a:pt x="291" y="338"/>
                    <a:pt x="291" y="338"/>
                  </a:cubicBezTo>
                  <a:cubicBezTo>
                    <a:pt x="291" y="338"/>
                    <a:pt x="588" y="180"/>
                    <a:pt x="456" y="47"/>
                  </a:cubicBezTo>
                  <a:cubicBezTo>
                    <a:pt x="426" y="17"/>
                    <a:pt x="401" y="5"/>
                    <a:pt x="381" y="5"/>
                  </a:cubicBezTo>
                  <a:cubicBezTo>
                    <a:pt x="313" y="5"/>
                    <a:pt x="294" y="139"/>
                    <a:pt x="294" y="139"/>
                  </a:cubicBezTo>
                  <a:cubicBezTo>
                    <a:pt x="294" y="139"/>
                    <a:pt x="283" y="1"/>
                    <a:pt x="212"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5351566" y="3546789"/>
              <a:ext cx="804769" cy="76588"/>
            </a:xfrm>
            <a:custGeom>
              <a:rect b="b" l="l" r="r" t="t"/>
              <a:pathLst>
                <a:path extrusionOk="0" h="388" w="4077">
                  <a:moveTo>
                    <a:pt x="362" y="1"/>
                  </a:moveTo>
                  <a:cubicBezTo>
                    <a:pt x="356" y="1"/>
                    <a:pt x="350" y="1"/>
                    <a:pt x="344" y="2"/>
                  </a:cubicBezTo>
                  <a:cubicBezTo>
                    <a:pt x="271" y="18"/>
                    <a:pt x="208" y="91"/>
                    <a:pt x="161" y="145"/>
                  </a:cubicBezTo>
                  <a:cubicBezTo>
                    <a:pt x="104" y="205"/>
                    <a:pt x="53" y="274"/>
                    <a:pt x="12" y="347"/>
                  </a:cubicBezTo>
                  <a:cubicBezTo>
                    <a:pt x="1" y="363"/>
                    <a:pt x="17" y="378"/>
                    <a:pt x="31" y="378"/>
                  </a:cubicBezTo>
                  <a:cubicBezTo>
                    <a:pt x="37" y="378"/>
                    <a:pt x="43" y="376"/>
                    <a:pt x="47" y="369"/>
                  </a:cubicBezTo>
                  <a:cubicBezTo>
                    <a:pt x="85" y="303"/>
                    <a:pt x="129" y="243"/>
                    <a:pt x="180" y="189"/>
                  </a:cubicBezTo>
                  <a:cubicBezTo>
                    <a:pt x="202" y="161"/>
                    <a:pt x="227" y="135"/>
                    <a:pt x="256" y="110"/>
                  </a:cubicBezTo>
                  <a:cubicBezTo>
                    <a:pt x="281" y="82"/>
                    <a:pt x="312" y="59"/>
                    <a:pt x="347" y="47"/>
                  </a:cubicBezTo>
                  <a:cubicBezTo>
                    <a:pt x="354" y="45"/>
                    <a:pt x="361" y="44"/>
                    <a:pt x="367" y="44"/>
                  </a:cubicBezTo>
                  <a:cubicBezTo>
                    <a:pt x="412" y="44"/>
                    <a:pt x="427" y="90"/>
                    <a:pt x="429" y="132"/>
                  </a:cubicBezTo>
                  <a:cubicBezTo>
                    <a:pt x="429" y="180"/>
                    <a:pt x="436" y="224"/>
                    <a:pt x="452" y="268"/>
                  </a:cubicBezTo>
                  <a:cubicBezTo>
                    <a:pt x="473" y="309"/>
                    <a:pt x="516" y="333"/>
                    <a:pt x="562" y="333"/>
                  </a:cubicBezTo>
                  <a:cubicBezTo>
                    <a:pt x="569" y="333"/>
                    <a:pt x="577" y="333"/>
                    <a:pt x="584" y="331"/>
                  </a:cubicBezTo>
                  <a:cubicBezTo>
                    <a:pt x="663" y="322"/>
                    <a:pt x="742" y="309"/>
                    <a:pt x="825" y="300"/>
                  </a:cubicBezTo>
                  <a:cubicBezTo>
                    <a:pt x="986" y="281"/>
                    <a:pt x="1150" y="271"/>
                    <a:pt x="1311" y="265"/>
                  </a:cubicBezTo>
                  <a:cubicBezTo>
                    <a:pt x="1402" y="261"/>
                    <a:pt x="1492" y="260"/>
                    <a:pt x="1583" y="260"/>
                  </a:cubicBezTo>
                  <a:cubicBezTo>
                    <a:pt x="1821" y="260"/>
                    <a:pt x="2059" y="272"/>
                    <a:pt x="2298" y="300"/>
                  </a:cubicBezTo>
                  <a:cubicBezTo>
                    <a:pt x="2400" y="310"/>
                    <a:pt x="2506" y="329"/>
                    <a:pt x="2610" y="329"/>
                  </a:cubicBezTo>
                  <a:cubicBezTo>
                    <a:pt x="2662" y="329"/>
                    <a:pt x="2713" y="325"/>
                    <a:pt x="2763" y="312"/>
                  </a:cubicBezTo>
                  <a:cubicBezTo>
                    <a:pt x="2829" y="293"/>
                    <a:pt x="2892" y="268"/>
                    <a:pt x="2952" y="233"/>
                  </a:cubicBezTo>
                  <a:cubicBezTo>
                    <a:pt x="2999" y="209"/>
                    <a:pt x="3052" y="195"/>
                    <a:pt x="3106" y="195"/>
                  </a:cubicBezTo>
                  <a:cubicBezTo>
                    <a:pt x="3121" y="195"/>
                    <a:pt x="3136" y="196"/>
                    <a:pt x="3151" y="199"/>
                  </a:cubicBezTo>
                  <a:cubicBezTo>
                    <a:pt x="3227" y="217"/>
                    <a:pt x="3284" y="274"/>
                    <a:pt x="3354" y="309"/>
                  </a:cubicBezTo>
                  <a:cubicBezTo>
                    <a:pt x="3423" y="344"/>
                    <a:pt x="3496" y="366"/>
                    <a:pt x="3572" y="379"/>
                  </a:cubicBezTo>
                  <a:cubicBezTo>
                    <a:pt x="3619" y="385"/>
                    <a:pt x="3666" y="388"/>
                    <a:pt x="3714" y="388"/>
                  </a:cubicBezTo>
                  <a:cubicBezTo>
                    <a:pt x="3827" y="388"/>
                    <a:pt x="3941" y="373"/>
                    <a:pt x="4052" y="360"/>
                  </a:cubicBezTo>
                  <a:cubicBezTo>
                    <a:pt x="4077" y="357"/>
                    <a:pt x="4069" y="318"/>
                    <a:pt x="4046" y="318"/>
                  </a:cubicBezTo>
                  <a:cubicBezTo>
                    <a:pt x="4045" y="318"/>
                    <a:pt x="4044" y="319"/>
                    <a:pt x="4043" y="319"/>
                  </a:cubicBezTo>
                  <a:cubicBezTo>
                    <a:pt x="3938" y="337"/>
                    <a:pt x="3832" y="345"/>
                    <a:pt x="3727" y="345"/>
                  </a:cubicBezTo>
                  <a:cubicBezTo>
                    <a:pt x="3684" y="345"/>
                    <a:pt x="3641" y="344"/>
                    <a:pt x="3597" y="341"/>
                  </a:cubicBezTo>
                  <a:cubicBezTo>
                    <a:pt x="3528" y="331"/>
                    <a:pt x="3455" y="312"/>
                    <a:pt x="3392" y="284"/>
                  </a:cubicBezTo>
                  <a:cubicBezTo>
                    <a:pt x="3328" y="252"/>
                    <a:pt x="3272" y="205"/>
                    <a:pt x="3211" y="176"/>
                  </a:cubicBezTo>
                  <a:cubicBezTo>
                    <a:pt x="3176" y="161"/>
                    <a:pt x="3142" y="154"/>
                    <a:pt x="3108" y="154"/>
                  </a:cubicBezTo>
                  <a:cubicBezTo>
                    <a:pt x="3013" y="154"/>
                    <a:pt x="2924" y="206"/>
                    <a:pt x="2835" y="246"/>
                  </a:cubicBezTo>
                  <a:cubicBezTo>
                    <a:pt x="2763" y="277"/>
                    <a:pt x="2690" y="288"/>
                    <a:pt x="2617" y="288"/>
                  </a:cubicBezTo>
                  <a:cubicBezTo>
                    <a:pt x="2535" y="288"/>
                    <a:pt x="2452" y="275"/>
                    <a:pt x="2371" y="265"/>
                  </a:cubicBezTo>
                  <a:cubicBezTo>
                    <a:pt x="2102" y="234"/>
                    <a:pt x="1831" y="218"/>
                    <a:pt x="1561" y="218"/>
                  </a:cubicBezTo>
                  <a:cubicBezTo>
                    <a:pt x="1498" y="218"/>
                    <a:pt x="1434" y="219"/>
                    <a:pt x="1372" y="221"/>
                  </a:cubicBezTo>
                  <a:cubicBezTo>
                    <a:pt x="1207" y="227"/>
                    <a:pt x="1040" y="236"/>
                    <a:pt x="878" y="252"/>
                  </a:cubicBezTo>
                  <a:cubicBezTo>
                    <a:pt x="796" y="262"/>
                    <a:pt x="717" y="271"/>
                    <a:pt x="635" y="281"/>
                  </a:cubicBezTo>
                  <a:cubicBezTo>
                    <a:pt x="616" y="287"/>
                    <a:pt x="597" y="290"/>
                    <a:pt x="578" y="290"/>
                  </a:cubicBezTo>
                  <a:cubicBezTo>
                    <a:pt x="559" y="290"/>
                    <a:pt x="540" y="287"/>
                    <a:pt x="521" y="281"/>
                  </a:cubicBezTo>
                  <a:cubicBezTo>
                    <a:pt x="502" y="271"/>
                    <a:pt x="489" y="252"/>
                    <a:pt x="483" y="230"/>
                  </a:cubicBezTo>
                  <a:cubicBezTo>
                    <a:pt x="470" y="183"/>
                    <a:pt x="477" y="129"/>
                    <a:pt x="464" y="82"/>
                  </a:cubicBezTo>
                  <a:cubicBezTo>
                    <a:pt x="453" y="34"/>
                    <a:pt x="409" y="1"/>
                    <a:pt x="362" y="1"/>
                  </a:cubicBezTo>
                  <a:close/>
                </a:path>
              </a:pathLst>
            </a:custGeom>
            <a:solidFill>
              <a:srgbClr val="F9D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31"/>
          <p:cNvGrpSpPr/>
          <p:nvPr/>
        </p:nvGrpSpPr>
        <p:grpSpPr>
          <a:xfrm rot="901709">
            <a:off x="5939706" y="1234880"/>
            <a:ext cx="1690754" cy="1765736"/>
            <a:chOff x="955814" y="1120721"/>
            <a:chExt cx="1690749" cy="1765731"/>
          </a:xfrm>
        </p:grpSpPr>
        <p:sp>
          <p:nvSpPr>
            <p:cNvPr id="798" name="Google Shape;798;p31"/>
            <p:cNvSpPr/>
            <p:nvPr/>
          </p:nvSpPr>
          <p:spPr>
            <a:xfrm rot="2411186">
              <a:off x="1486753" y="2016360"/>
              <a:ext cx="182527" cy="170892"/>
            </a:xfrm>
            <a:custGeom>
              <a:rect b="b" l="l" r="r" t="t"/>
              <a:pathLst>
                <a:path extrusionOk="0" h="1395" w="1490">
                  <a:moveTo>
                    <a:pt x="724" y="244"/>
                  </a:moveTo>
                  <a:cubicBezTo>
                    <a:pt x="803" y="244"/>
                    <a:pt x="882" y="265"/>
                    <a:pt x="949" y="307"/>
                  </a:cubicBezTo>
                  <a:cubicBezTo>
                    <a:pt x="1054" y="367"/>
                    <a:pt x="1129" y="465"/>
                    <a:pt x="1161" y="582"/>
                  </a:cubicBezTo>
                  <a:cubicBezTo>
                    <a:pt x="1193" y="699"/>
                    <a:pt x="1174" y="822"/>
                    <a:pt x="1114" y="927"/>
                  </a:cubicBezTo>
                  <a:cubicBezTo>
                    <a:pt x="1054" y="1031"/>
                    <a:pt x="952" y="1107"/>
                    <a:pt x="835" y="1139"/>
                  </a:cubicBezTo>
                  <a:cubicBezTo>
                    <a:pt x="801" y="1148"/>
                    <a:pt x="759" y="1154"/>
                    <a:pt x="722" y="1154"/>
                  </a:cubicBezTo>
                  <a:cubicBezTo>
                    <a:pt x="516" y="1151"/>
                    <a:pt x="336" y="1012"/>
                    <a:pt x="282" y="813"/>
                  </a:cubicBezTo>
                  <a:cubicBezTo>
                    <a:pt x="250" y="696"/>
                    <a:pt x="269" y="573"/>
                    <a:pt x="330" y="468"/>
                  </a:cubicBezTo>
                  <a:cubicBezTo>
                    <a:pt x="390" y="364"/>
                    <a:pt x="491" y="288"/>
                    <a:pt x="608" y="260"/>
                  </a:cubicBezTo>
                  <a:cubicBezTo>
                    <a:pt x="646" y="249"/>
                    <a:pt x="685" y="244"/>
                    <a:pt x="724" y="244"/>
                  </a:cubicBezTo>
                  <a:close/>
                  <a:moveTo>
                    <a:pt x="722" y="0"/>
                  </a:moveTo>
                  <a:cubicBezTo>
                    <a:pt x="661" y="0"/>
                    <a:pt x="605" y="7"/>
                    <a:pt x="548" y="23"/>
                  </a:cubicBezTo>
                  <a:cubicBezTo>
                    <a:pt x="367" y="70"/>
                    <a:pt x="213" y="184"/>
                    <a:pt x="121" y="345"/>
                  </a:cubicBezTo>
                  <a:cubicBezTo>
                    <a:pt x="26" y="503"/>
                    <a:pt x="1" y="696"/>
                    <a:pt x="48" y="873"/>
                  </a:cubicBezTo>
                  <a:cubicBezTo>
                    <a:pt x="131" y="1188"/>
                    <a:pt x="414" y="1394"/>
                    <a:pt x="724" y="1394"/>
                  </a:cubicBezTo>
                  <a:cubicBezTo>
                    <a:pt x="782" y="1394"/>
                    <a:pt x="840" y="1387"/>
                    <a:pt x="899" y="1372"/>
                  </a:cubicBezTo>
                  <a:lnTo>
                    <a:pt x="914" y="1366"/>
                  </a:lnTo>
                  <a:cubicBezTo>
                    <a:pt x="918" y="1366"/>
                    <a:pt x="918" y="1366"/>
                    <a:pt x="921" y="1363"/>
                  </a:cubicBezTo>
                  <a:cubicBezTo>
                    <a:pt x="1281" y="1256"/>
                    <a:pt x="1490" y="886"/>
                    <a:pt x="1395" y="522"/>
                  </a:cubicBezTo>
                  <a:cubicBezTo>
                    <a:pt x="1316" y="215"/>
                    <a:pt x="1038" y="0"/>
                    <a:pt x="722"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rot="2411186">
              <a:off x="1533350" y="2058238"/>
              <a:ext cx="84159" cy="82445"/>
            </a:xfrm>
            <a:custGeom>
              <a:rect b="b" l="l" r="r" t="t"/>
              <a:pathLst>
                <a:path extrusionOk="0" h="673" w="687">
                  <a:moveTo>
                    <a:pt x="349" y="1"/>
                  </a:moveTo>
                  <a:cubicBezTo>
                    <a:pt x="320" y="1"/>
                    <a:pt x="292" y="4"/>
                    <a:pt x="266" y="13"/>
                  </a:cubicBezTo>
                  <a:cubicBezTo>
                    <a:pt x="178" y="36"/>
                    <a:pt x="105" y="89"/>
                    <a:pt x="61" y="168"/>
                  </a:cubicBezTo>
                  <a:cubicBezTo>
                    <a:pt x="13" y="244"/>
                    <a:pt x="1" y="336"/>
                    <a:pt x="26" y="421"/>
                  </a:cubicBezTo>
                  <a:cubicBezTo>
                    <a:pt x="63" y="573"/>
                    <a:pt x="199" y="673"/>
                    <a:pt x="348" y="673"/>
                  </a:cubicBezTo>
                  <a:cubicBezTo>
                    <a:pt x="376" y="673"/>
                    <a:pt x="405" y="669"/>
                    <a:pt x="434" y="662"/>
                  </a:cubicBezTo>
                  <a:cubicBezTo>
                    <a:pt x="519" y="639"/>
                    <a:pt x="595" y="586"/>
                    <a:pt x="639" y="507"/>
                  </a:cubicBezTo>
                  <a:cubicBezTo>
                    <a:pt x="671" y="456"/>
                    <a:pt x="687" y="399"/>
                    <a:pt x="687" y="339"/>
                  </a:cubicBezTo>
                  <a:cubicBezTo>
                    <a:pt x="687" y="311"/>
                    <a:pt x="681" y="282"/>
                    <a:pt x="674" y="254"/>
                  </a:cubicBezTo>
                  <a:cubicBezTo>
                    <a:pt x="652" y="165"/>
                    <a:pt x="595" y="93"/>
                    <a:pt x="519" y="48"/>
                  </a:cubicBezTo>
                  <a:cubicBezTo>
                    <a:pt x="469" y="17"/>
                    <a:pt x="409" y="1"/>
                    <a:pt x="34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rot="2411186">
              <a:off x="2134419" y="1351649"/>
              <a:ext cx="114417" cy="51206"/>
            </a:xfrm>
            <a:custGeom>
              <a:rect b="b" l="l" r="r" t="t"/>
              <a:pathLst>
                <a:path extrusionOk="0" h="418" w="934">
                  <a:moveTo>
                    <a:pt x="32" y="0"/>
                  </a:moveTo>
                  <a:lnTo>
                    <a:pt x="0" y="332"/>
                  </a:lnTo>
                  <a:lnTo>
                    <a:pt x="901" y="418"/>
                  </a:lnTo>
                  <a:lnTo>
                    <a:pt x="933" y="86"/>
                  </a:lnTo>
                  <a:lnTo>
                    <a:pt x="683" y="64"/>
                  </a:lnTo>
                  <a:lnTo>
                    <a:pt x="32"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rot="2411186">
              <a:off x="1844142" y="1259510"/>
              <a:ext cx="85384" cy="117481"/>
            </a:xfrm>
            <a:custGeom>
              <a:rect b="b" l="l" r="r" t="t"/>
              <a:pathLst>
                <a:path extrusionOk="0" h="959" w="697">
                  <a:moveTo>
                    <a:pt x="399" y="1"/>
                  </a:moveTo>
                  <a:lnTo>
                    <a:pt x="111" y="589"/>
                  </a:lnTo>
                  <a:lnTo>
                    <a:pt x="1" y="813"/>
                  </a:lnTo>
                  <a:lnTo>
                    <a:pt x="301" y="959"/>
                  </a:lnTo>
                  <a:lnTo>
                    <a:pt x="696" y="146"/>
                  </a:lnTo>
                  <a:lnTo>
                    <a:pt x="399"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rot="2411186">
              <a:off x="1518059" y="2044271"/>
              <a:ext cx="115519" cy="111355"/>
            </a:xfrm>
            <a:custGeom>
              <a:rect b="b" l="l" r="r" t="t"/>
              <a:pathLst>
                <a:path extrusionOk="0" h="909" w="943">
                  <a:moveTo>
                    <a:pt x="472" y="118"/>
                  </a:moveTo>
                  <a:cubicBezTo>
                    <a:pt x="532" y="118"/>
                    <a:pt x="589" y="134"/>
                    <a:pt x="642" y="165"/>
                  </a:cubicBezTo>
                  <a:cubicBezTo>
                    <a:pt x="718" y="210"/>
                    <a:pt x="775" y="282"/>
                    <a:pt x="797" y="371"/>
                  </a:cubicBezTo>
                  <a:cubicBezTo>
                    <a:pt x="804" y="399"/>
                    <a:pt x="807" y="428"/>
                    <a:pt x="807" y="456"/>
                  </a:cubicBezTo>
                  <a:cubicBezTo>
                    <a:pt x="807" y="516"/>
                    <a:pt x="791" y="573"/>
                    <a:pt x="759" y="624"/>
                  </a:cubicBezTo>
                  <a:cubicBezTo>
                    <a:pt x="715" y="703"/>
                    <a:pt x="642" y="756"/>
                    <a:pt x="557" y="779"/>
                  </a:cubicBezTo>
                  <a:cubicBezTo>
                    <a:pt x="528" y="786"/>
                    <a:pt x="499" y="790"/>
                    <a:pt x="471" y="790"/>
                  </a:cubicBezTo>
                  <a:cubicBezTo>
                    <a:pt x="322" y="790"/>
                    <a:pt x="186" y="690"/>
                    <a:pt x="146" y="538"/>
                  </a:cubicBezTo>
                  <a:cubicBezTo>
                    <a:pt x="124" y="453"/>
                    <a:pt x="136" y="361"/>
                    <a:pt x="181" y="285"/>
                  </a:cubicBezTo>
                  <a:cubicBezTo>
                    <a:pt x="225" y="206"/>
                    <a:pt x="301" y="153"/>
                    <a:pt x="386" y="130"/>
                  </a:cubicBezTo>
                  <a:cubicBezTo>
                    <a:pt x="415" y="121"/>
                    <a:pt x="443" y="118"/>
                    <a:pt x="472" y="118"/>
                  </a:cubicBezTo>
                  <a:close/>
                  <a:moveTo>
                    <a:pt x="474" y="1"/>
                  </a:moveTo>
                  <a:cubicBezTo>
                    <a:pt x="435" y="1"/>
                    <a:pt x="396" y="6"/>
                    <a:pt x="358" y="17"/>
                  </a:cubicBezTo>
                  <a:cubicBezTo>
                    <a:pt x="241" y="45"/>
                    <a:pt x="140" y="121"/>
                    <a:pt x="80" y="225"/>
                  </a:cubicBezTo>
                  <a:cubicBezTo>
                    <a:pt x="19" y="330"/>
                    <a:pt x="0" y="453"/>
                    <a:pt x="32" y="570"/>
                  </a:cubicBezTo>
                  <a:cubicBezTo>
                    <a:pt x="86" y="769"/>
                    <a:pt x="266" y="908"/>
                    <a:pt x="472" y="908"/>
                  </a:cubicBezTo>
                  <a:cubicBezTo>
                    <a:pt x="509" y="908"/>
                    <a:pt x="551" y="905"/>
                    <a:pt x="585" y="896"/>
                  </a:cubicBezTo>
                  <a:cubicBezTo>
                    <a:pt x="702" y="864"/>
                    <a:pt x="804" y="788"/>
                    <a:pt x="864" y="684"/>
                  </a:cubicBezTo>
                  <a:cubicBezTo>
                    <a:pt x="924" y="579"/>
                    <a:pt x="943" y="456"/>
                    <a:pt x="911" y="339"/>
                  </a:cubicBezTo>
                  <a:cubicBezTo>
                    <a:pt x="879" y="222"/>
                    <a:pt x="804" y="124"/>
                    <a:pt x="699" y="64"/>
                  </a:cubicBezTo>
                  <a:cubicBezTo>
                    <a:pt x="632" y="22"/>
                    <a:pt x="553" y="1"/>
                    <a:pt x="47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rot="2411186">
              <a:off x="1346034" y="1232367"/>
              <a:ext cx="910310" cy="1542439"/>
            </a:xfrm>
            <a:custGeom>
              <a:rect b="b" l="l" r="r" t="t"/>
              <a:pathLst>
                <a:path extrusionOk="0" h="12591" w="7431">
                  <a:moveTo>
                    <a:pt x="2416" y="121"/>
                  </a:moveTo>
                  <a:lnTo>
                    <a:pt x="3064" y="185"/>
                  </a:lnTo>
                  <a:lnTo>
                    <a:pt x="3317" y="210"/>
                  </a:lnTo>
                  <a:lnTo>
                    <a:pt x="3285" y="539"/>
                  </a:lnTo>
                  <a:lnTo>
                    <a:pt x="2384" y="453"/>
                  </a:lnTo>
                  <a:lnTo>
                    <a:pt x="2416" y="121"/>
                  </a:lnTo>
                  <a:close/>
                  <a:moveTo>
                    <a:pt x="687" y="1092"/>
                  </a:moveTo>
                  <a:lnTo>
                    <a:pt x="987" y="1237"/>
                  </a:lnTo>
                  <a:lnTo>
                    <a:pt x="592" y="2050"/>
                  </a:lnTo>
                  <a:lnTo>
                    <a:pt x="292" y="1904"/>
                  </a:lnTo>
                  <a:lnTo>
                    <a:pt x="402" y="1677"/>
                  </a:lnTo>
                  <a:lnTo>
                    <a:pt x="687" y="1092"/>
                  </a:lnTo>
                  <a:close/>
                  <a:moveTo>
                    <a:pt x="2818" y="7386"/>
                  </a:moveTo>
                  <a:cubicBezTo>
                    <a:pt x="3134" y="7386"/>
                    <a:pt x="3412" y="7598"/>
                    <a:pt x="3491" y="7905"/>
                  </a:cubicBezTo>
                  <a:cubicBezTo>
                    <a:pt x="3586" y="8268"/>
                    <a:pt x="3377" y="8642"/>
                    <a:pt x="3017" y="8749"/>
                  </a:cubicBezTo>
                  <a:cubicBezTo>
                    <a:pt x="3014" y="8749"/>
                    <a:pt x="3010" y="8752"/>
                    <a:pt x="3010" y="8752"/>
                  </a:cubicBezTo>
                  <a:lnTo>
                    <a:pt x="2991" y="8755"/>
                  </a:lnTo>
                  <a:cubicBezTo>
                    <a:pt x="2933" y="8771"/>
                    <a:pt x="2874" y="8778"/>
                    <a:pt x="2815" y="8778"/>
                  </a:cubicBezTo>
                  <a:cubicBezTo>
                    <a:pt x="2507" y="8778"/>
                    <a:pt x="2223" y="8570"/>
                    <a:pt x="2141" y="8259"/>
                  </a:cubicBezTo>
                  <a:cubicBezTo>
                    <a:pt x="2097" y="8079"/>
                    <a:pt x="2122" y="7889"/>
                    <a:pt x="2217" y="7731"/>
                  </a:cubicBezTo>
                  <a:cubicBezTo>
                    <a:pt x="2309" y="7570"/>
                    <a:pt x="2463" y="7453"/>
                    <a:pt x="2641" y="7409"/>
                  </a:cubicBezTo>
                  <a:cubicBezTo>
                    <a:pt x="2697" y="7393"/>
                    <a:pt x="2757" y="7386"/>
                    <a:pt x="2818" y="7386"/>
                  </a:cubicBezTo>
                  <a:close/>
                  <a:moveTo>
                    <a:pt x="2363" y="1"/>
                  </a:moveTo>
                  <a:cubicBezTo>
                    <a:pt x="2333" y="1"/>
                    <a:pt x="2308" y="22"/>
                    <a:pt x="2305" y="55"/>
                  </a:cubicBezTo>
                  <a:lnTo>
                    <a:pt x="2261" y="504"/>
                  </a:lnTo>
                  <a:cubicBezTo>
                    <a:pt x="2261" y="520"/>
                    <a:pt x="2264" y="532"/>
                    <a:pt x="2274" y="545"/>
                  </a:cubicBezTo>
                  <a:cubicBezTo>
                    <a:pt x="2283" y="558"/>
                    <a:pt x="2299" y="564"/>
                    <a:pt x="2315" y="567"/>
                  </a:cubicBezTo>
                  <a:lnTo>
                    <a:pt x="3333" y="665"/>
                  </a:lnTo>
                  <a:lnTo>
                    <a:pt x="3339" y="665"/>
                  </a:lnTo>
                  <a:cubicBezTo>
                    <a:pt x="3368" y="665"/>
                    <a:pt x="3393" y="640"/>
                    <a:pt x="3396" y="611"/>
                  </a:cubicBezTo>
                  <a:lnTo>
                    <a:pt x="3415" y="412"/>
                  </a:lnTo>
                  <a:cubicBezTo>
                    <a:pt x="3576" y="422"/>
                    <a:pt x="4073" y="482"/>
                    <a:pt x="4215" y="814"/>
                  </a:cubicBezTo>
                  <a:cubicBezTo>
                    <a:pt x="4215" y="814"/>
                    <a:pt x="4215" y="817"/>
                    <a:pt x="4215" y="817"/>
                  </a:cubicBezTo>
                  <a:cubicBezTo>
                    <a:pt x="4231" y="848"/>
                    <a:pt x="5480" y="3314"/>
                    <a:pt x="5176" y="4860"/>
                  </a:cubicBezTo>
                  <a:cubicBezTo>
                    <a:pt x="5091" y="5290"/>
                    <a:pt x="4885" y="5648"/>
                    <a:pt x="4503" y="5866"/>
                  </a:cubicBezTo>
                  <a:cubicBezTo>
                    <a:pt x="4318" y="5970"/>
                    <a:pt x="4109" y="6027"/>
                    <a:pt x="3894" y="6027"/>
                  </a:cubicBezTo>
                  <a:cubicBezTo>
                    <a:pt x="3888" y="6027"/>
                    <a:pt x="3882" y="6027"/>
                    <a:pt x="3877" y="6027"/>
                  </a:cubicBezTo>
                  <a:cubicBezTo>
                    <a:pt x="3772" y="6027"/>
                    <a:pt x="3668" y="6017"/>
                    <a:pt x="3567" y="5995"/>
                  </a:cubicBezTo>
                  <a:cubicBezTo>
                    <a:pt x="1999" y="5663"/>
                    <a:pt x="364" y="3020"/>
                    <a:pt x="345" y="2989"/>
                  </a:cubicBezTo>
                  <a:lnTo>
                    <a:pt x="342" y="2986"/>
                  </a:lnTo>
                  <a:cubicBezTo>
                    <a:pt x="133" y="2692"/>
                    <a:pt x="339" y="2243"/>
                    <a:pt x="415" y="2097"/>
                  </a:cubicBezTo>
                  <a:lnTo>
                    <a:pt x="592" y="2183"/>
                  </a:lnTo>
                  <a:cubicBezTo>
                    <a:pt x="601" y="2186"/>
                    <a:pt x="611" y="2189"/>
                    <a:pt x="620" y="2189"/>
                  </a:cubicBezTo>
                  <a:cubicBezTo>
                    <a:pt x="642" y="2189"/>
                    <a:pt x="661" y="2176"/>
                    <a:pt x="671" y="2154"/>
                  </a:cubicBezTo>
                  <a:lnTo>
                    <a:pt x="1120" y="1237"/>
                  </a:lnTo>
                  <a:cubicBezTo>
                    <a:pt x="1126" y="1222"/>
                    <a:pt x="1129" y="1206"/>
                    <a:pt x="1123" y="1190"/>
                  </a:cubicBezTo>
                  <a:cubicBezTo>
                    <a:pt x="1117" y="1177"/>
                    <a:pt x="1107" y="1165"/>
                    <a:pt x="1095" y="1155"/>
                  </a:cubicBezTo>
                  <a:lnTo>
                    <a:pt x="687" y="959"/>
                  </a:lnTo>
                  <a:cubicBezTo>
                    <a:pt x="679" y="955"/>
                    <a:pt x="670" y="952"/>
                    <a:pt x="660" y="952"/>
                  </a:cubicBezTo>
                  <a:cubicBezTo>
                    <a:pt x="655" y="952"/>
                    <a:pt x="648" y="954"/>
                    <a:pt x="642" y="956"/>
                  </a:cubicBezTo>
                  <a:cubicBezTo>
                    <a:pt x="627" y="962"/>
                    <a:pt x="617" y="972"/>
                    <a:pt x="608" y="988"/>
                  </a:cubicBezTo>
                  <a:lnTo>
                    <a:pt x="159" y="1904"/>
                  </a:lnTo>
                  <a:cubicBezTo>
                    <a:pt x="152" y="1920"/>
                    <a:pt x="152" y="1936"/>
                    <a:pt x="159" y="1952"/>
                  </a:cubicBezTo>
                  <a:cubicBezTo>
                    <a:pt x="162" y="1964"/>
                    <a:pt x="175" y="1977"/>
                    <a:pt x="187" y="1983"/>
                  </a:cubicBezTo>
                  <a:lnTo>
                    <a:pt x="310" y="2043"/>
                  </a:lnTo>
                  <a:cubicBezTo>
                    <a:pt x="222" y="2211"/>
                    <a:pt x="1" y="2701"/>
                    <a:pt x="244" y="3052"/>
                  </a:cubicBezTo>
                  <a:cubicBezTo>
                    <a:pt x="276" y="3099"/>
                    <a:pt x="873" y="4064"/>
                    <a:pt x="1683" y="4895"/>
                  </a:cubicBezTo>
                  <a:cubicBezTo>
                    <a:pt x="2350" y="5581"/>
                    <a:pt x="2979" y="5989"/>
                    <a:pt x="3542" y="6109"/>
                  </a:cubicBezTo>
                  <a:cubicBezTo>
                    <a:pt x="3652" y="6131"/>
                    <a:pt x="3766" y="6144"/>
                    <a:pt x="3883" y="6147"/>
                  </a:cubicBezTo>
                  <a:cubicBezTo>
                    <a:pt x="4098" y="6147"/>
                    <a:pt x="4313" y="6097"/>
                    <a:pt x="4506" y="5999"/>
                  </a:cubicBezTo>
                  <a:lnTo>
                    <a:pt x="6703" y="9922"/>
                  </a:lnTo>
                  <a:cubicBezTo>
                    <a:pt x="7187" y="10785"/>
                    <a:pt x="7304" y="11591"/>
                    <a:pt x="7013" y="12081"/>
                  </a:cubicBezTo>
                  <a:cubicBezTo>
                    <a:pt x="6877" y="12320"/>
                    <a:pt x="6622" y="12470"/>
                    <a:pt x="6344" y="12470"/>
                  </a:cubicBezTo>
                  <a:cubicBezTo>
                    <a:pt x="6338" y="12470"/>
                    <a:pt x="6333" y="12470"/>
                    <a:pt x="6327" y="12470"/>
                  </a:cubicBezTo>
                  <a:lnTo>
                    <a:pt x="6314" y="12470"/>
                  </a:lnTo>
                  <a:cubicBezTo>
                    <a:pt x="5764" y="12464"/>
                    <a:pt x="5173" y="11990"/>
                    <a:pt x="4730" y="11202"/>
                  </a:cubicBezTo>
                  <a:lnTo>
                    <a:pt x="3757" y="9467"/>
                  </a:lnTo>
                  <a:lnTo>
                    <a:pt x="3911" y="9372"/>
                  </a:lnTo>
                  <a:lnTo>
                    <a:pt x="3915" y="9366"/>
                  </a:lnTo>
                  <a:lnTo>
                    <a:pt x="3918" y="9362"/>
                  </a:lnTo>
                  <a:cubicBezTo>
                    <a:pt x="3921" y="9362"/>
                    <a:pt x="3924" y="9359"/>
                    <a:pt x="3924" y="9359"/>
                  </a:cubicBezTo>
                  <a:cubicBezTo>
                    <a:pt x="3924" y="9356"/>
                    <a:pt x="3927" y="9356"/>
                    <a:pt x="3927" y="9353"/>
                  </a:cubicBezTo>
                  <a:cubicBezTo>
                    <a:pt x="3927" y="9353"/>
                    <a:pt x="3930" y="9350"/>
                    <a:pt x="3930" y="9350"/>
                  </a:cubicBezTo>
                  <a:lnTo>
                    <a:pt x="3934" y="9343"/>
                  </a:lnTo>
                  <a:cubicBezTo>
                    <a:pt x="3934" y="9343"/>
                    <a:pt x="3934" y="9340"/>
                    <a:pt x="3934" y="9337"/>
                  </a:cubicBezTo>
                  <a:cubicBezTo>
                    <a:pt x="3937" y="9337"/>
                    <a:pt x="3934" y="9334"/>
                    <a:pt x="3934" y="9334"/>
                  </a:cubicBezTo>
                  <a:lnTo>
                    <a:pt x="3934" y="9328"/>
                  </a:lnTo>
                  <a:lnTo>
                    <a:pt x="3934" y="9321"/>
                  </a:lnTo>
                  <a:cubicBezTo>
                    <a:pt x="3934" y="9321"/>
                    <a:pt x="3934" y="9318"/>
                    <a:pt x="3934" y="9315"/>
                  </a:cubicBezTo>
                  <a:lnTo>
                    <a:pt x="3934" y="9312"/>
                  </a:lnTo>
                  <a:lnTo>
                    <a:pt x="3934" y="9305"/>
                  </a:lnTo>
                  <a:lnTo>
                    <a:pt x="3934" y="9299"/>
                  </a:lnTo>
                  <a:cubicBezTo>
                    <a:pt x="3934" y="9296"/>
                    <a:pt x="3934" y="9296"/>
                    <a:pt x="3930" y="9293"/>
                  </a:cubicBezTo>
                  <a:lnTo>
                    <a:pt x="3930" y="9290"/>
                  </a:lnTo>
                  <a:lnTo>
                    <a:pt x="3478" y="8562"/>
                  </a:lnTo>
                  <a:cubicBezTo>
                    <a:pt x="3624" y="8366"/>
                    <a:pt x="3671" y="8114"/>
                    <a:pt x="3611" y="7876"/>
                  </a:cubicBezTo>
                  <a:cubicBezTo>
                    <a:pt x="3515" y="7510"/>
                    <a:pt x="3185" y="7268"/>
                    <a:pt x="2823" y="7268"/>
                  </a:cubicBezTo>
                  <a:cubicBezTo>
                    <a:pt x="2754" y="7268"/>
                    <a:pt x="2685" y="7277"/>
                    <a:pt x="2615" y="7295"/>
                  </a:cubicBezTo>
                  <a:cubicBezTo>
                    <a:pt x="2407" y="7348"/>
                    <a:pt x="2226" y="7481"/>
                    <a:pt x="2116" y="7671"/>
                  </a:cubicBezTo>
                  <a:cubicBezTo>
                    <a:pt x="2008" y="7857"/>
                    <a:pt x="1977" y="8079"/>
                    <a:pt x="2030" y="8287"/>
                  </a:cubicBezTo>
                  <a:cubicBezTo>
                    <a:pt x="2125" y="8648"/>
                    <a:pt x="2451" y="8898"/>
                    <a:pt x="2821" y="8898"/>
                  </a:cubicBezTo>
                  <a:cubicBezTo>
                    <a:pt x="2884" y="8898"/>
                    <a:pt x="2947" y="8891"/>
                    <a:pt x="3010" y="8875"/>
                  </a:cubicBezTo>
                  <a:lnTo>
                    <a:pt x="3462" y="9587"/>
                  </a:lnTo>
                  <a:cubicBezTo>
                    <a:pt x="3472" y="9603"/>
                    <a:pt x="3491" y="9615"/>
                    <a:pt x="3513" y="9615"/>
                  </a:cubicBezTo>
                  <a:cubicBezTo>
                    <a:pt x="3523" y="9615"/>
                    <a:pt x="3535" y="9612"/>
                    <a:pt x="3545" y="9606"/>
                  </a:cubicBezTo>
                  <a:lnTo>
                    <a:pt x="3662" y="9530"/>
                  </a:lnTo>
                  <a:lnTo>
                    <a:pt x="3684" y="9568"/>
                  </a:lnTo>
                  <a:cubicBezTo>
                    <a:pt x="3775" y="9735"/>
                    <a:pt x="4028" y="10181"/>
                    <a:pt x="4632" y="11259"/>
                  </a:cubicBezTo>
                  <a:cubicBezTo>
                    <a:pt x="5094" y="12084"/>
                    <a:pt x="5723" y="12581"/>
                    <a:pt x="6317" y="12590"/>
                  </a:cubicBezTo>
                  <a:lnTo>
                    <a:pt x="6330" y="12590"/>
                  </a:lnTo>
                  <a:cubicBezTo>
                    <a:pt x="6333" y="12590"/>
                    <a:pt x="6336" y="12590"/>
                    <a:pt x="6339" y="12590"/>
                  </a:cubicBezTo>
                  <a:cubicBezTo>
                    <a:pt x="6661" y="12590"/>
                    <a:pt x="6961" y="12420"/>
                    <a:pt x="7120" y="12141"/>
                  </a:cubicBezTo>
                  <a:cubicBezTo>
                    <a:pt x="7430" y="11610"/>
                    <a:pt x="7320" y="10779"/>
                    <a:pt x="6807" y="9865"/>
                  </a:cubicBezTo>
                  <a:lnTo>
                    <a:pt x="4607" y="5942"/>
                  </a:lnTo>
                  <a:cubicBezTo>
                    <a:pt x="4964" y="5723"/>
                    <a:pt x="5192" y="5366"/>
                    <a:pt x="5290" y="4886"/>
                  </a:cubicBezTo>
                  <a:cubicBezTo>
                    <a:pt x="5391" y="4377"/>
                    <a:pt x="5344" y="3729"/>
                    <a:pt x="5144" y="2954"/>
                  </a:cubicBezTo>
                  <a:cubicBezTo>
                    <a:pt x="4860" y="1832"/>
                    <a:pt x="4348" y="817"/>
                    <a:pt x="4322" y="766"/>
                  </a:cubicBezTo>
                  <a:cubicBezTo>
                    <a:pt x="4152" y="371"/>
                    <a:pt x="3611" y="308"/>
                    <a:pt x="3428" y="295"/>
                  </a:cubicBezTo>
                  <a:lnTo>
                    <a:pt x="3440" y="162"/>
                  </a:lnTo>
                  <a:cubicBezTo>
                    <a:pt x="3440" y="147"/>
                    <a:pt x="3437" y="131"/>
                    <a:pt x="3428" y="118"/>
                  </a:cubicBezTo>
                  <a:cubicBezTo>
                    <a:pt x="3415" y="105"/>
                    <a:pt x="3402" y="99"/>
                    <a:pt x="3387" y="96"/>
                  </a:cubicBezTo>
                  <a:lnTo>
                    <a:pt x="2369" y="1"/>
                  </a:lnTo>
                  <a:cubicBezTo>
                    <a:pt x="2367" y="1"/>
                    <a:pt x="2365" y="1"/>
                    <a:pt x="2363"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32"/>
          <p:cNvSpPr txBox="1"/>
          <p:nvPr/>
        </p:nvSpPr>
        <p:spPr>
          <a:xfrm>
            <a:off x="2841000" y="1622225"/>
            <a:ext cx="6303000" cy="8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400">
                <a:latin typeface="Bebas Neue"/>
                <a:ea typeface="Bebas Neue"/>
                <a:cs typeface="Bebas Neue"/>
                <a:sym typeface="Bebas Neue"/>
              </a:rPr>
              <a:t>OVERVIEW</a:t>
            </a:r>
            <a:endParaRPr b="1" sz="4400">
              <a:latin typeface="Bebas Neue"/>
              <a:ea typeface="Bebas Neue"/>
              <a:cs typeface="Bebas Neue"/>
              <a:sym typeface="Bebas Neue"/>
            </a:endParaRPr>
          </a:p>
        </p:txBody>
      </p:sp>
      <p:sp>
        <p:nvSpPr>
          <p:cNvPr id="809" name="Google Shape;809;p32"/>
          <p:cNvSpPr txBox="1"/>
          <p:nvPr>
            <p:ph idx="4294967295" type="title"/>
          </p:nvPr>
        </p:nvSpPr>
        <p:spPr>
          <a:xfrm>
            <a:off x="1630625" y="2757525"/>
            <a:ext cx="1031100" cy="99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1.</a:t>
            </a:r>
            <a:endParaRPr>
              <a:solidFill>
                <a:srgbClr val="000000"/>
              </a:solidFill>
            </a:endParaRPr>
          </a:p>
        </p:txBody>
      </p:sp>
      <p:sp>
        <p:nvSpPr>
          <p:cNvPr id="810" name="Google Shape;810;p32"/>
          <p:cNvSpPr/>
          <p:nvPr/>
        </p:nvSpPr>
        <p:spPr>
          <a:xfrm>
            <a:off x="1398294" y="2532560"/>
            <a:ext cx="1148666" cy="1299146"/>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txBox="1"/>
          <p:nvPr/>
        </p:nvSpPr>
        <p:spPr>
          <a:xfrm>
            <a:off x="1729325" y="2751175"/>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latin typeface="Bebas Neue"/>
                <a:ea typeface="Bebas Neue"/>
                <a:cs typeface="Bebas Neue"/>
                <a:sym typeface="Bebas Neue"/>
              </a:rPr>
              <a:t>1</a:t>
            </a:r>
            <a:r>
              <a:rPr b="1" lang="en" sz="4400">
                <a:latin typeface="Bebas Neue"/>
                <a:ea typeface="Bebas Neue"/>
                <a:cs typeface="Bebas Neue"/>
                <a:sym typeface="Bebas Neue"/>
              </a:rPr>
              <a:t>.</a:t>
            </a:r>
            <a:endParaRPr sz="4400"/>
          </a:p>
        </p:txBody>
      </p:sp>
      <p:sp>
        <p:nvSpPr>
          <p:cNvPr id="812" name="Google Shape;812;p32"/>
          <p:cNvSpPr txBox="1"/>
          <p:nvPr/>
        </p:nvSpPr>
        <p:spPr>
          <a:xfrm>
            <a:off x="2935625" y="2627825"/>
            <a:ext cx="49980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000000"/>
              </a:buClr>
              <a:buSzPts val="2400"/>
              <a:buFont typeface="Roboto"/>
              <a:buChar char="-"/>
            </a:pPr>
            <a:r>
              <a:rPr lang="en" sz="2400">
                <a:latin typeface="Roboto"/>
                <a:ea typeface="Roboto"/>
                <a:cs typeface="Roboto"/>
                <a:sym typeface="Roboto"/>
              </a:rPr>
              <a:t>858 Patients</a:t>
            </a:r>
            <a:endParaRPr sz="2400">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latin typeface="Roboto"/>
                <a:ea typeface="Roboto"/>
                <a:cs typeface="Roboto"/>
                <a:sym typeface="Roboto"/>
              </a:rPr>
              <a:t>Factors leading to Cervical Cancer</a:t>
            </a:r>
            <a:endParaRPr sz="2400">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latin typeface="Roboto"/>
                <a:ea typeface="Roboto"/>
                <a:cs typeface="Roboto"/>
                <a:sym typeface="Roboto"/>
              </a:rPr>
              <a:t>36 Attributes</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p:txBody>
      </p:sp>
      <p:sp>
        <p:nvSpPr>
          <p:cNvPr id="813" name="Google Shape;813;p32"/>
          <p:cNvSpPr txBox="1"/>
          <p:nvPr/>
        </p:nvSpPr>
        <p:spPr>
          <a:xfrm>
            <a:off x="1420500" y="404475"/>
            <a:ext cx="6303000" cy="8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400">
                <a:latin typeface="Bebas Neue"/>
                <a:ea typeface="Bebas Neue"/>
                <a:cs typeface="Bebas Neue"/>
                <a:sym typeface="Bebas Neue"/>
              </a:rPr>
              <a:t>CERVICAL CANCER RISK DATASET</a:t>
            </a:r>
            <a:endParaRPr b="1" sz="4400">
              <a:latin typeface="Bebas Neue"/>
              <a:ea typeface="Bebas Neue"/>
              <a:cs typeface="Bebas Neue"/>
              <a:sym typeface="Bebas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3"/>
          <p:cNvSpPr/>
          <p:nvPr/>
        </p:nvSpPr>
        <p:spPr>
          <a:xfrm rot="9236372">
            <a:off x="1066147" y="1922186"/>
            <a:ext cx="1148661" cy="1299144"/>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txBox="1"/>
          <p:nvPr>
            <p:ph idx="4294967295" type="ctrTitle"/>
          </p:nvPr>
        </p:nvSpPr>
        <p:spPr>
          <a:xfrm>
            <a:off x="2600683" y="1735900"/>
            <a:ext cx="3902100" cy="4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solidFill>
                  <a:srgbClr val="000000"/>
                </a:solidFill>
              </a:rPr>
              <a:t>Screening Tests</a:t>
            </a:r>
            <a:endParaRPr sz="4500">
              <a:solidFill>
                <a:srgbClr val="000000"/>
              </a:solidFill>
            </a:endParaRPr>
          </a:p>
        </p:txBody>
      </p:sp>
      <p:sp>
        <p:nvSpPr>
          <p:cNvPr id="820" name="Google Shape;820;p33"/>
          <p:cNvSpPr txBox="1"/>
          <p:nvPr>
            <p:ph idx="4294967295" type="subTitle"/>
          </p:nvPr>
        </p:nvSpPr>
        <p:spPr>
          <a:xfrm>
            <a:off x="2687000" y="2350925"/>
            <a:ext cx="3532200" cy="1157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Hinselmann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Schiller</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Cytology</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Biopsy</a:t>
            </a:r>
            <a:endParaRPr sz="2400">
              <a:solidFill>
                <a:srgbClr val="000000"/>
              </a:solidFill>
            </a:endParaRPr>
          </a:p>
        </p:txBody>
      </p:sp>
      <p:sp>
        <p:nvSpPr>
          <p:cNvPr id="821" name="Google Shape;821;p33"/>
          <p:cNvSpPr txBox="1"/>
          <p:nvPr>
            <p:ph idx="4294967295" type="title"/>
          </p:nvPr>
        </p:nvSpPr>
        <p:spPr>
          <a:xfrm>
            <a:off x="1410675" y="2073149"/>
            <a:ext cx="1031100" cy="99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solidFill>
                  <a:srgbClr val="000000"/>
                </a:solidFill>
              </a:rPr>
              <a:t>2.</a:t>
            </a:r>
            <a:endParaRPr sz="4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34"/>
          <p:cNvSpPr/>
          <p:nvPr/>
        </p:nvSpPr>
        <p:spPr>
          <a:xfrm rot="9236372">
            <a:off x="1349847" y="1922186"/>
            <a:ext cx="1148661" cy="1299144"/>
          </a:xfrm>
          <a:custGeom>
            <a:rect b="b" l="l" r="r" t="t"/>
            <a:pathLst>
              <a:path extrusionOk="0" h="9492" w="8393">
                <a:moveTo>
                  <a:pt x="3639" y="1"/>
                </a:moveTo>
                <a:cubicBezTo>
                  <a:pt x="3530" y="1"/>
                  <a:pt x="3415" y="11"/>
                  <a:pt x="3295" y="34"/>
                </a:cubicBezTo>
                <a:cubicBezTo>
                  <a:pt x="2820" y="128"/>
                  <a:pt x="2382" y="399"/>
                  <a:pt x="2122" y="801"/>
                </a:cubicBezTo>
                <a:cubicBezTo>
                  <a:pt x="1981" y="1004"/>
                  <a:pt x="1929" y="1233"/>
                  <a:pt x="1877" y="1478"/>
                </a:cubicBezTo>
                <a:cubicBezTo>
                  <a:pt x="1825" y="1723"/>
                  <a:pt x="1747" y="1947"/>
                  <a:pt x="1528" y="2083"/>
                </a:cubicBezTo>
                <a:cubicBezTo>
                  <a:pt x="1324" y="2208"/>
                  <a:pt x="1095" y="2260"/>
                  <a:pt x="887" y="2354"/>
                </a:cubicBezTo>
                <a:cubicBezTo>
                  <a:pt x="694" y="2448"/>
                  <a:pt x="532" y="2589"/>
                  <a:pt x="412" y="2766"/>
                </a:cubicBezTo>
                <a:cubicBezTo>
                  <a:pt x="183" y="3105"/>
                  <a:pt x="120" y="3568"/>
                  <a:pt x="271" y="3954"/>
                </a:cubicBezTo>
                <a:cubicBezTo>
                  <a:pt x="360" y="4194"/>
                  <a:pt x="537" y="4361"/>
                  <a:pt x="699" y="4554"/>
                </a:cubicBezTo>
                <a:cubicBezTo>
                  <a:pt x="845" y="4726"/>
                  <a:pt x="965" y="4997"/>
                  <a:pt x="772" y="5174"/>
                </a:cubicBezTo>
                <a:cubicBezTo>
                  <a:pt x="626" y="5315"/>
                  <a:pt x="417" y="5361"/>
                  <a:pt x="261" y="5481"/>
                </a:cubicBezTo>
                <a:cubicBezTo>
                  <a:pt x="73" y="5632"/>
                  <a:pt x="0" y="5862"/>
                  <a:pt x="53" y="6096"/>
                </a:cubicBezTo>
                <a:cubicBezTo>
                  <a:pt x="105" y="6341"/>
                  <a:pt x="261" y="6550"/>
                  <a:pt x="433" y="6732"/>
                </a:cubicBezTo>
                <a:cubicBezTo>
                  <a:pt x="610" y="6915"/>
                  <a:pt x="824" y="7071"/>
                  <a:pt x="1059" y="7191"/>
                </a:cubicBezTo>
                <a:cubicBezTo>
                  <a:pt x="1288" y="7300"/>
                  <a:pt x="1528" y="7363"/>
                  <a:pt x="1773" y="7420"/>
                </a:cubicBezTo>
                <a:cubicBezTo>
                  <a:pt x="2007" y="7462"/>
                  <a:pt x="2278" y="7509"/>
                  <a:pt x="2461" y="7670"/>
                </a:cubicBezTo>
                <a:cubicBezTo>
                  <a:pt x="2643" y="7842"/>
                  <a:pt x="2721" y="8087"/>
                  <a:pt x="2805" y="8317"/>
                </a:cubicBezTo>
                <a:cubicBezTo>
                  <a:pt x="2893" y="8546"/>
                  <a:pt x="3008" y="8755"/>
                  <a:pt x="3164" y="8942"/>
                </a:cubicBezTo>
                <a:cubicBezTo>
                  <a:pt x="3438" y="9268"/>
                  <a:pt x="3845" y="9492"/>
                  <a:pt x="4280" y="9492"/>
                </a:cubicBezTo>
                <a:cubicBezTo>
                  <a:pt x="4325" y="9492"/>
                  <a:pt x="4370" y="9489"/>
                  <a:pt x="4415" y="9484"/>
                </a:cubicBezTo>
                <a:cubicBezTo>
                  <a:pt x="4639" y="9458"/>
                  <a:pt x="4863" y="9375"/>
                  <a:pt x="5046" y="9229"/>
                </a:cubicBezTo>
                <a:cubicBezTo>
                  <a:pt x="5234" y="9078"/>
                  <a:pt x="5338" y="8885"/>
                  <a:pt x="5421" y="8671"/>
                </a:cubicBezTo>
                <a:cubicBezTo>
                  <a:pt x="5499" y="8468"/>
                  <a:pt x="5567" y="8239"/>
                  <a:pt x="5718" y="8077"/>
                </a:cubicBezTo>
                <a:cubicBezTo>
                  <a:pt x="5890" y="7889"/>
                  <a:pt x="6161" y="7863"/>
                  <a:pt x="6401" y="7848"/>
                </a:cubicBezTo>
                <a:cubicBezTo>
                  <a:pt x="6662" y="7842"/>
                  <a:pt x="6917" y="7837"/>
                  <a:pt x="7167" y="7770"/>
                </a:cubicBezTo>
                <a:cubicBezTo>
                  <a:pt x="7423" y="7707"/>
                  <a:pt x="7657" y="7587"/>
                  <a:pt x="7860" y="7420"/>
                </a:cubicBezTo>
                <a:cubicBezTo>
                  <a:pt x="8210" y="7113"/>
                  <a:pt x="8392" y="6571"/>
                  <a:pt x="8210" y="6128"/>
                </a:cubicBezTo>
                <a:cubicBezTo>
                  <a:pt x="8121" y="5893"/>
                  <a:pt x="7933" y="5705"/>
                  <a:pt x="7787" y="5497"/>
                </a:cubicBezTo>
                <a:cubicBezTo>
                  <a:pt x="7636" y="5273"/>
                  <a:pt x="7579" y="5012"/>
                  <a:pt x="7605" y="4741"/>
                </a:cubicBezTo>
                <a:cubicBezTo>
                  <a:pt x="7662" y="4168"/>
                  <a:pt x="7996" y="3673"/>
                  <a:pt x="8178" y="3136"/>
                </a:cubicBezTo>
                <a:cubicBezTo>
                  <a:pt x="8356" y="2635"/>
                  <a:pt x="8361" y="2088"/>
                  <a:pt x="8048" y="1640"/>
                </a:cubicBezTo>
                <a:cubicBezTo>
                  <a:pt x="7778" y="1252"/>
                  <a:pt x="7337" y="1017"/>
                  <a:pt x="6860" y="1017"/>
                </a:cubicBezTo>
                <a:cubicBezTo>
                  <a:pt x="6831" y="1017"/>
                  <a:pt x="6801" y="1018"/>
                  <a:pt x="6771" y="1020"/>
                </a:cubicBezTo>
                <a:cubicBezTo>
                  <a:pt x="6643" y="1031"/>
                  <a:pt x="6436" y="1077"/>
                  <a:pt x="6249" y="1077"/>
                </a:cubicBezTo>
                <a:cubicBezTo>
                  <a:pt x="6170" y="1077"/>
                  <a:pt x="6095" y="1069"/>
                  <a:pt x="6031" y="1046"/>
                </a:cubicBezTo>
                <a:cubicBezTo>
                  <a:pt x="5129" y="725"/>
                  <a:pt x="4550" y="1"/>
                  <a:pt x="36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txBox="1"/>
          <p:nvPr/>
        </p:nvSpPr>
        <p:spPr>
          <a:xfrm>
            <a:off x="1566500" y="214080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latin typeface="Bebas Neue"/>
                <a:ea typeface="Bebas Neue"/>
                <a:cs typeface="Bebas Neue"/>
                <a:sym typeface="Bebas Neue"/>
              </a:rPr>
              <a:t> 3</a:t>
            </a:r>
            <a:r>
              <a:rPr b="1" lang="en" sz="4400">
                <a:latin typeface="Bebas Neue"/>
                <a:ea typeface="Bebas Neue"/>
                <a:cs typeface="Bebas Neue"/>
                <a:sym typeface="Bebas Neue"/>
              </a:rPr>
              <a:t>.</a:t>
            </a:r>
            <a:endParaRPr/>
          </a:p>
        </p:txBody>
      </p:sp>
      <p:sp>
        <p:nvSpPr>
          <p:cNvPr id="828" name="Google Shape;828;p34"/>
          <p:cNvSpPr txBox="1"/>
          <p:nvPr/>
        </p:nvSpPr>
        <p:spPr>
          <a:xfrm>
            <a:off x="2725475" y="1197100"/>
            <a:ext cx="4307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latin typeface="Bebas Neue"/>
                <a:ea typeface="Bebas Neue"/>
                <a:cs typeface="Bebas Neue"/>
                <a:sym typeface="Bebas Neue"/>
              </a:rPr>
              <a:t>Medical History</a:t>
            </a:r>
            <a:endParaRPr b="1" sz="4400">
              <a:latin typeface="Bebas Neue"/>
              <a:ea typeface="Bebas Neue"/>
              <a:cs typeface="Bebas Neue"/>
              <a:sym typeface="Bebas Neue"/>
            </a:endParaRPr>
          </a:p>
        </p:txBody>
      </p:sp>
      <p:sp>
        <p:nvSpPr>
          <p:cNvPr id="829" name="Google Shape;829;p34"/>
          <p:cNvSpPr txBox="1"/>
          <p:nvPr/>
        </p:nvSpPr>
        <p:spPr>
          <a:xfrm>
            <a:off x="2725475" y="2059000"/>
            <a:ext cx="30000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000000"/>
              </a:buClr>
              <a:buSzPts val="2400"/>
              <a:buFont typeface="Roboto"/>
              <a:buChar char="-"/>
            </a:pPr>
            <a:r>
              <a:rPr lang="en" sz="2400">
                <a:latin typeface="Roboto"/>
                <a:ea typeface="Roboto"/>
                <a:cs typeface="Roboto"/>
                <a:sym typeface="Roboto"/>
              </a:rPr>
              <a:t>HPV</a:t>
            </a:r>
            <a:endParaRPr sz="2400">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latin typeface="Roboto"/>
                <a:ea typeface="Roboto"/>
                <a:cs typeface="Roboto"/>
                <a:sym typeface="Roboto"/>
              </a:rPr>
              <a:t>STDs/STIs</a:t>
            </a:r>
            <a:endParaRPr sz="2400">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latin typeface="Roboto"/>
                <a:ea typeface="Roboto"/>
                <a:cs typeface="Roboto"/>
                <a:sym typeface="Roboto"/>
              </a:rPr>
              <a:t>Biopsy results</a:t>
            </a:r>
            <a:endParaRPr sz="2400">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latin typeface="Roboto"/>
                <a:ea typeface="Roboto"/>
                <a:cs typeface="Roboto"/>
                <a:sym typeface="Roboto"/>
              </a:rPr>
              <a:t>Number of Pregnancies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Cervical Cancer Study by Slidesgo">
  <a:themeElements>
    <a:clrScheme name="Simple Light">
      <a:dk1>
        <a:srgbClr val="374083"/>
      </a:dk1>
      <a:lt1>
        <a:srgbClr val="FFFFFF"/>
      </a:lt1>
      <a:dk2>
        <a:srgbClr val="5DC1B9"/>
      </a:dk2>
      <a:lt2>
        <a:srgbClr val="374083"/>
      </a:lt2>
      <a:accent1>
        <a:srgbClr val="EB6B84"/>
      </a:accent1>
      <a:accent2>
        <a:srgbClr val="374083"/>
      </a:accent2>
      <a:accent3>
        <a:srgbClr val="374083"/>
      </a:accent3>
      <a:accent4>
        <a:srgbClr val="FF9FAB"/>
      </a:accent4>
      <a:accent5>
        <a:srgbClr val="FCEA9D"/>
      </a:accent5>
      <a:accent6>
        <a:srgbClr val="F9D22D"/>
      </a:accent6>
      <a:hlink>
        <a:srgbClr val="EB6B8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