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3E1C-0F11-4388-8529-FAA51EBAF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F200E-4CBF-4208-A378-520218CE4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8D4E-5CCF-44BC-94EF-1695A5F9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7F3A0-1873-4C96-9B70-B206BAF4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39D2-1B40-4354-8F02-4E7C2C9C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55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A2B8-C77A-49DF-BF41-076684AC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FE572-7DA2-4DF8-8336-27C341B27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5F86F-74F0-480D-B980-336034EE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BBAC-C4E9-42E3-94EA-4DD4DF93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BA5F-C373-457E-A701-A0267CEF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8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77C5F-066B-4810-8A69-4DEC64071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DF3F6-BEEC-498C-A719-CC04700EA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9C3EA-356F-4AB8-91B6-8AE4B2F8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39F9-2CE5-4666-B849-671C2B85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FC296-FECB-4A55-BE16-4CB752E3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77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271C-5C20-4619-AA1D-C5DA4E4F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9E4B-8F3C-478D-8690-E3F6F12F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E46B2-501F-44BC-A8E8-B3644803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1C73-8D83-4C2F-A036-9C76A96D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8860E-2E32-415D-A7EC-A0103646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39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234F-0AE7-418C-B945-CBC250F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9E9E9-A8FF-4D1A-8D33-1591BCE0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15A5C-ACB9-47F8-A267-A1F0EC6A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BAF8B-5CBC-46A1-94D5-D5C0A46A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51DAD-996D-45F6-8EC5-DBC71E44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53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FD1A-A519-43A3-A36C-1DADC9CA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9D6EE-F6A0-434C-A21E-04C4B7C88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2820B-53ED-40EC-ABA7-E00A18222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DC9B3-81AC-4082-8F09-C834BAFD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EB3BC-C632-452A-917C-E278D09E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91547-F0FE-4D37-B105-1656760F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66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F163-81A7-4737-905A-5D92C820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66A88-7809-4DA0-8164-1750A3F10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A01DC-28B7-4CFA-8731-5B9E47B13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8C05E-F45A-473A-996F-E24346374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F04BD-D563-4D8A-9517-7E25C51BD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E4302-3FEE-42B3-8B78-97E60C0D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1BAA4-2D6F-4ADA-87B6-4C315A18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42A2A-C355-46C4-9B29-F7791F8E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9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BB53-E71F-4E34-B1DD-A1780A6C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6B0F0-116F-4D8C-9084-2C0F132A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139F5-34A2-4892-8A72-3FDFAF84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64EAC-570C-451E-B8AD-4DCACB2F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02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B08FE-9C2F-43DE-B78C-084DDBCC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48812-ED4D-4116-9F65-B8A8689F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7E8C2-B461-4947-A7D3-AA14360E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6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5963-7E49-4857-A798-622172D5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BC4B-17D9-45CE-A418-D1047CBE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83B61-B7A4-4C68-9CF3-4D31D4E00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C480E-9D80-4D0B-BE58-143A1C60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1FF44-B06E-4B6E-82D3-188FFFB6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8E2F6-B0EC-4602-A053-9645BFFE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9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B173-E696-47D2-8E0B-D7E1B1A2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14CD6-2AD8-4B92-BE78-C067CAEBC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D8C21-8DEA-4E21-9DB7-E0F66C1F1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A332E-73C4-4DFC-AE83-F9E21D75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EE4B-320F-4EF2-9749-75B7D4F2873F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7F957-9FD1-4F10-A00F-061D6D93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0CC8A-7B6F-4E04-B7DF-256A4462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4A3A4-9637-45B5-A743-7DB810C8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69B88-A529-46FC-B4AD-04F4409F5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F09F-893C-40B6-9AB3-1B91D9C59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8EE4B-320F-4EF2-9749-75B7D4F2873F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C937-1187-452C-8AB7-C40CFCEE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1307-5411-4A8A-952D-67B404F7A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18282-435B-497E-AF23-597F825430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23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87E1-8EBD-4C77-9570-6DB59DE57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GB" sz="4800"/>
              <a:t>To Do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A3B62-4FC8-4370-AE86-DF1C6E8DC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By Parth Patel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6DB2-A936-45DD-8C8C-D4E4E150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D087-27AD-4431-8AB3-024EE5DE8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400"/>
              <a:t>What to take forward</a:t>
            </a:r>
          </a:p>
          <a:p>
            <a:pPr lvl="1"/>
            <a:r>
              <a:rPr lang="en-GB" dirty="0"/>
              <a:t>Refine my use of Jira and </a:t>
            </a:r>
            <a:r>
              <a:rPr lang="en-GB"/>
              <a:t>Github</a:t>
            </a:r>
            <a:endParaRPr lang="en-GB" dirty="0"/>
          </a:p>
          <a:p>
            <a:pPr lvl="1"/>
            <a:r>
              <a:rPr lang="en-GB" dirty="0"/>
              <a:t>Keeping working with what worked</a:t>
            </a:r>
          </a:p>
          <a:p>
            <a:pPr lvl="1"/>
            <a:r>
              <a:rPr lang="en-GB" dirty="0"/>
              <a:t>Improve the areas where I know I missed the mark</a:t>
            </a:r>
          </a:p>
        </p:txBody>
      </p:sp>
    </p:spTree>
    <p:extLst>
      <p:ext uri="{BB962C8B-B14F-4D97-AF65-F5344CB8AC3E}">
        <p14:creationId xmlns:p14="http://schemas.microsoft.com/office/powerpoint/2010/main" val="350217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1F91E-66D6-4A14-A4FE-2DF05542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GB" sz="480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560C29-781F-41C2-BD0F-2C273A6BF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Any questions?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8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B000-999E-47D8-909A-BFF6906B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6775-DE06-47EF-86EB-DBCA9B84D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400"/>
              <a:t>My Approach</a:t>
            </a:r>
          </a:p>
          <a:p>
            <a:pPr lvl="1"/>
            <a:r>
              <a:rPr lang="en-GB" dirty="0"/>
              <a:t>Identifying the MVP</a:t>
            </a:r>
          </a:p>
          <a:p>
            <a:pPr lvl="1"/>
            <a:r>
              <a:rPr lang="en-GB" dirty="0"/>
              <a:t>Jira</a:t>
            </a:r>
          </a:p>
          <a:p>
            <a:pPr lvl="1"/>
            <a:r>
              <a:rPr lang="en-GB" dirty="0"/>
              <a:t>Set up </a:t>
            </a:r>
            <a:r>
              <a:rPr lang="en-GB"/>
              <a:t>Github</a:t>
            </a:r>
            <a:endParaRPr lang="en-GB" dirty="0"/>
          </a:p>
          <a:p>
            <a:pPr lvl="1"/>
            <a:r>
              <a:rPr lang="en-GB" dirty="0"/>
              <a:t>Create a strong back-end</a:t>
            </a:r>
          </a:p>
          <a:p>
            <a:pPr lvl="1"/>
            <a:r>
              <a:rPr lang="en-GB" dirty="0"/>
              <a:t>Create a front end and link</a:t>
            </a:r>
          </a:p>
          <a:p>
            <a:pPr lvl="1"/>
            <a:r>
              <a:rPr lang="en-GB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9671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2AE5-C07D-4D63-8082-AFE2378F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My Journey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E9B2-F8D9-4C2D-B432-6320E433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400"/>
              <a:t>Spring</a:t>
            </a:r>
          </a:p>
          <a:p>
            <a:r>
              <a:rPr lang="en-GB" sz="2400"/>
              <a:t>HTML, CSS, JS</a:t>
            </a:r>
          </a:p>
          <a:p>
            <a:r>
              <a:rPr lang="en-GB" sz="2400"/>
              <a:t>Java</a:t>
            </a:r>
          </a:p>
          <a:p>
            <a:r>
              <a:rPr lang="en-GB" sz="2400"/>
              <a:t>Selenium</a:t>
            </a:r>
          </a:p>
          <a:p>
            <a:r>
              <a:rPr lang="en-GB" sz="2400"/>
              <a:t>SonarQube</a:t>
            </a:r>
          </a:p>
        </p:txBody>
      </p:sp>
    </p:spTree>
    <p:extLst>
      <p:ext uri="{BB962C8B-B14F-4D97-AF65-F5344CB8AC3E}">
        <p14:creationId xmlns:p14="http://schemas.microsoft.com/office/powerpoint/2010/main" val="353421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E7C6-7811-40B8-84D6-014C4E4B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GB" dirty="0"/>
              <a:t>My Sprint Plans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0C83-88C7-4764-A7E0-C6427BDE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Split the sprints into 2:</a:t>
            </a:r>
          </a:p>
          <a:p>
            <a:pPr lvl="1"/>
            <a:r>
              <a:rPr lang="en-GB">
                <a:solidFill>
                  <a:schemeClr val="bg1"/>
                </a:solidFill>
              </a:rPr>
              <a:t>Back end</a:t>
            </a:r>
          </a:p>
          <a:p>
            <a:pPr lvl="1"/>
            <a:r>
              <a:rPr lang="en-GB">
                <a:solidFill>
                  <a:schemeClr val="bg1"/>
                </a:solidFill>
              </a:rPr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243245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33EC-BE94-4879-9D02-99136EA3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Example User Story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EF0AFF-36EC-4EED-A679-E2B5F90CC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188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5484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566D-A4F8-4CA0-A377-D8DF25E8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SonarQube</a:t>
            </a:r>
            <a:endParaRPr lang="en-GB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7528C28-244C-40FA-A193-AD126D61B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64" y="1825625"/>
            <a:ext cx="8499672" cy="4351338"/>
          </a:xfrm>
        </p:spPr>
      </p:pic>
    </p:spTree>
    <p:extLst>
      <p:ext uri="{BB962C8B-B14F-4D97-AF65-F5344CB8AC3E}">
        <p14:creationId xmlns:p14="http://schemas.microsoft.com/office/powerpoint/2010/main" val="309253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BC187-9C46-474F-810B-1ADCF1414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60400"/>
            <a:ext cx="10896600" cy="3187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4C525-92E9-4F4C-A461-F134D62A1C26}"/>
              </a:ext>
            </a:extLst>
          </p:cNvPr>
          <p:cNvSpPr txBox="1"/>
          <p:nvPr/>
        </p:nvSpPr>
        <p:spPr>
          <a:xfrm>
            <a:off x="647700" y="3225800"/>
            <a:ext cx="10896600" cy="635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300">
                <a:solidFill>
                  <a:srgbClr val="FFFFFF"/>
                </a:solidFill>
              </a:rPr>
              <a:t>Source code test coverage – 59.7%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3171E-17BD-4662-A1E7-B21D016C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80996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9ADD-518C-4820-828B-4A2308B1F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GB" sz="4800"/>
              <a:t>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1CC9A6-3C3E-464E-939C-60E72AB7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endParaRPr lang="en-GB" sz="2000"/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0E23B-3017-493B-9B43-4333154624D9}"/>
              </a:ext>
            </a:extLst>
          </p:cNvPr>
          <p:cNvSpPr txBox="1"/>
          <p:nvPr/>
        </p:nvSpPr>
        <p:spPr>
          <a:xfrm>
            <a:off x="7702550" y="1613916"/>
            <a:ext cx="2501900" cy="32639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GB" sz="2800" dirty="0"/>
              <a:t>What went well and how can I improve?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C4940-F0E5-4480-91CB-28A4908D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C262-4430-43DB-9E8A-F009D5ED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635000"/>
            <a:ext cx="8305800" cy="3263900"/>
          </a:xfrm>
        </p:spPr>
        <p:txBody>
          <a:bodyPr wrap="square" anchor="t">
            <a:normAutofit/>
          </a:bodyPr>
          <a:lstStyle/>
          <a:p>
            <a:r>
              <a:rPr lang="en-GB" sz="2400"/>
              <a:t>What was achieved</a:t>
            </a:r>
          </a:p>
          <a:p>
            <a:pPr lvl="1"/>
            <a:r>
              <a:rPr lang="en-GB" dirty="0"/>
              <a:t>Crud Implementation</a:t>
            </a:r>
          </a:p>
          <a:p>
            <a:pPr lvl="1"/>
            <a:r>
              <a:rPr lang="en-GB" dirty="0"/>
              <a:t>Unit Testing</a:t>
            </a:r>
          </a:p>
          <a:p>
            <a:pPr lvl="1"/>
            <a:r>
              <a:rPr lang="en-GB" dirty="0"/>
              <a:t>Front End Implementation</a:t>
            </a:r>
          </a:p>
          <a:p>
            <a:pPr lvl="1"/>
            <a:endParaRPr lang="en-GB" dirty="0"/>
          </a:p>
          <a:p>
            <a:r>
              <a:rPr lang="en-GB" sz="2400"/>
              <a:t>What was missed</a:t>
            </a:r>
          </a:p>
          <a:p>
            <a:pPr lvl="1"/>
            <a:r>
              <a:rPr lang="en-GB" dirty="0"/>
              <a:t>Selenium Testing</a:t>
            </a:r>
          </a:p>
          <a:p>
            <a:pPr lvl="1"/>
            <a:r>
              <a:rPr lang="en-GB" dirty="0"/>
              <a:t>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16515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To Do Project</vt:lpstr>
      <vt:lpstr>Introduction</vt:lpstr>
      <vt:lpstr>My Journey</vt:lpstr>
      <vt:lpstr>My Sprint Plans</vt:lpstr>
      <vt:lpstr>Example User Story</vt:lpstr>
      <vt:lpstr>SonarQube</vt:lpstr>
      <vt:lpstr>Testing</vt:lpstr>
      <vt:lpstr>Demo</vt:lpstr>
      <vt:lpstr>Sprint Retrospective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Project</dc:title>
  <dc:creator>parth.pat4@gmail.com</dc:creator>
  <cp:lastModifiedBy>parth.pat4@gmail.com</cp:lastModifiedBy>
  <cp:revision>1</cp:revision>
  <dcterms:created xsi:type="dcterms:W3CDTF">2020-12-17T21:12:27Z</dcterms:created>
  <dcterms:modified xsi:type="dcterms:W3CDTF">2020-12-17T21:13:01Z</dcterms:modified>
</cp:coreProperties>
</file>