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2"/>
  </p:notesMasterIdLst>
  <p:sldIdLst>
    <p:sldId id="256" r:id="rId2"/>
    <p:sldId id="307" r:id="rId3"/>
    <p:sldId id="313" r:id="rId4"/>
    <p:sldId id="314" r:id="rId5"/>
    <p:sldId id="315" r:id="rId6"/>
    <p:sldId id="316" r:id="rId7"/>
    <p:sldId id="297" r:id="rId8"/>
    <p:sldId id="298" r:id="rId9"/>
    <p:sldId id="299" r:id="rId10"/>
    <p:sldId id="300" r:id="rId11"/>
    <p:sldId id="301" r:id="rId12"/>
    <p:sldId id="302" r:id="rId13"/>
    <p:sldId id="304" r:id="rId14"/>
    <p:sldId id="305" r:id="rId15"/>
    <p:sldId id="306" r:id="rId16"/>
    <p:sldId id="308" r:id="rId17"/>
    <p:sldId id="309" r:id="rId18"/>
    <p:sldId id="310" r:id="rId19"/>
    <p:sldId id="311" r:id="rId20"/>
    <p:sldId id="303" r:id="rId21"/>
  </p:sldIdLst>
  <p:sldSz cx="9144000" cy="5143500" type="screen16x9"/>
  <p:notesSz cx="6858000" cy="9144000"/>
  <p:embeddedFontLst>
    <p:embeddedFont>
      <p:font typeface="Cambria" panose="02040503050406030204" pitchFamily="18" charset="0"/>
      <p:regular r:id="rId23"/>
      <p:bold r:id="rId24"/>
      <p:italic r:id="rId25"/>
      <p:boldItalic r:id="rId26"/>
    </p:embeddedFont>
    <p:embeddedFont>
      <p:font typeface="Roboto Condensed Light" panose="020B0604020202020204" charset="0"/>
      <p:regular r:id="rId27"/>
      <p:italic r:id="rId28"/>
    </p:embeddedFont>
    <p:embeddedFont>
      <p:font typeface="Calibri" panose="020F0502020204030204" pitchFamily="34" charset="0"/>
      <p:regular r:id="rId29"/>
      <p:bold r:id="rId30"/>
      <p:italic r:id="rId31"/>
      <p:boldItalic r:id="rId32"/>
    </p:embeddedFont>
    <p:embeddedFont>
      <p:font typeface="Doppio One" panose="020B0604020202020204" charset="0"/>
      <p:regular r:id="rId33"/>
    </p:embeddedFont>
    <p:embeddedFont>
      <p:font typeface="Work Sans"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1EA91C-9BE4-4E9F-BA4B-FE4B30ACA7C7}">
  <a:tblStyle styleId="{261EA91C-9BE4-4E9F-BA4B-FE4B30ACA7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712737-BD84-4B94-8388-768CEB3BFE0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650577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b241d8b3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b241d8b3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929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xmlns="" id="{58F1E763-01A1-C380-0F29-7F874B22572C}"/>
            </a:ext>
          </a:extLst>
        </p:cNvPr>
        <p:cNvGrpSpPr/>
        <p:nvPr/>
      </p:nvGrpSpPr>
      <p:grpSpPr>
        <a:xfrm>
          <a:off x="0" y="0"/>
          <a:ext cx="0" cy="0"/>
          <a:chOff x="0" y="0"/>
          <a:chExt cx="0" cy="0"/>
        </a:xfrm>
      </p:grpSpPr>
      <p:sp>
        <p:nvSpPr>
          <p:cNvPr id="665" name="Google Shape;665;g2b241d8b3c8_0_58:notes">
            <a:extLst>
              <a:ext uri="{FF2B5EF4-FFF2-40B4-BE49-F238E27FC236}">
                <a16:creationId xmlns:a16="http://schemas.microsoft.com/office/drawing/2014/main" xmlns="" id="{B80A99EB-C8E4-ED1A-CE0E-AE638601FD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2b241d8b3c8_0_58:notes">
            <a:extLst>
              <a:ext uri="{FF2B5EF4-FFF2-40B4-BE49-F238E27FC236}">
                <a16:creationId xmlns:a16="http://schemas.microsoft.com/office/drawing/2014/main" xmlns="" id="{10FCCA04-2F73-8952-EE6C-3465D91E3B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86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7954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a:extLst>
            <a:ext uri="{FF2B5EF4-FFF2-40B4-BE49-F238E27FC236}">
              <a16:creationId xmlns:a16="http://schemas.microsoft.com/office/drawing/2014/main" xmlns="" id="{74B00E2A-2771-EBCC-D0C9-62141A5EB5AA}"/>
            </a:ext>
          </a:extLst>
        </p:cNvPr>
        <p:cNvGrpSpPr/>
        <p:nvPr/>
      </p:nvGrpSpPr>
      <p:grpSpPr>
        <a:xfrm>
          <a:off x="0" y="0"/>
          <a:ext cx="0" cy="0"/>
          <a:chOff x="0" y="0"/>
          <a:chExt cx="0" cy="0"/>
        </a:xfrm>
      </p:grpSpPr>
      <p:sp>
        <p:nvSpPr>
          <p:cNvPr id="1001" name="Google Shape;1001;g99f2f57a71_0_191:notes">
            <a:extLst>
              <a:ext uri="{FF2B5EF4-FFF2-40B4-BE49-F238E27FC236}">
                <a16:creationId xmlns:a16="http://schemas.microsoft.com/office/drawing/2014/main" xmlns="" id="{0B339FA4-3E36-2967-D0F1-7EB49CF8CF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99f2f57a71_0_191:notes">
            <a:extLst>
              <a:ext uri="{FF2B5EF4-FFF2-40B4-BE49-F238E27FC236}">
                <a16:creationId xmlns:a16="http://schemas.microsoft.com/office/drawing/2014/main" xmlns="" id="{A8F89583-E5CB-84B2-2CDE-D583B257FC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62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6900" y="2886138"/>
            <a:ext cx="6250200" cy="1350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048550" y="4236750"/>
            <a:ext cx="5046900" cy="3672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238700" y="-631175"/>
            <a:ext cx="11063450" cy="6480675"/>
            <a:chOff x="-1238700" y="-631175"/>
            <a:chExt cx="11063450" cy="6480675"/>
          </a:xfrm>
        </p:grpSpPr>
        <p:sp>
          <p:nvSpPr>
            <p:cNvPr id="12" name="Google Shape;12;p2"/>
            <p:cNvSpPr/>
            <p:nvPr/>
          </p:nvSpPr>
          <p:spPr>
            <a:xfrm>
              <a:off x="7833900" y="-600158"/>
              <a:ext cx="1139700" cy="1139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3" name="Google Shape;13;p2"/>
            <p:cNvSpPr/>
            <p:nvPr/>
          </p:nvSpPr>
          <p:spPr>
            <a:xfrm>
              <a:off x="8267150" y="4291900"/>
              <a:ext cx="1557600" cy="1557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 name="Google Shape;14;p2"/>
            <p:cNvSpPr/>
            <p:nvPr/>
          </p:nvSpPr>
          <p:spPr>
            <a:xfrm rot="10800000">
              <a:off x="-1238700" y="-631175"/>
              <a:ext cx="1951800" cy="28842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5" name="Google Shape;15;p2"/>
            <p:cNvGrpSpPr/>
            <p:nvPr/>
          </p:nvGrpSpPr>
          <p:grpSpPr>
            <a:xfrm flipH="1">
              <a:off x="84991" y="4515394"/>
              <a:ext cx="1256204" cy="1256204"/>
              <a:chOff x="1574600" y="4458950"/>
              <a:chExt cx="1557600" cy="1557600"/>
            </a:xfrm>
          </p:grpSpPr>
          <p:sp>
            <p:nvSpPr>
              <p:cNvPr id="16" name="Google Shape;16;p2"/>
              <p:cNvSpPr/>
              <p:nvPr/>
            </p:nvSpPr>
            <p:spPr>
              <a:xfrm rot="-5400000">
                <a:off x="1574600" y="4458950"/>
                <a:ext cx="1557600" cy="1557600"/>
              </a:xfrm>
              <a:prstGeom prst="pie">
                <a:avLst>
                  <a:gd name="adj1" fmla="val 0"/>
                  <a:gd name="adj2" fmla="val 10840204"/>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7" name="Google Shape;17;p2"/>
              <p:cNvSpPr/>
              <p:nvPr/>
            </p:nvSpPr>
            <p:spPr>
              <a:xfrm rot="-5400000">
                <a:off x="1866200" y="4833950"/>
                <a:ext cx="807600" cy="80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grpSp>
        <p:nvGrpSpPr>
          <p:cNvPr id="18" name="Google Shape;18;p2"/>
          <p:cNvGrpSpPr/>
          <p:nvPr/>
        </p:nvGrpSpPr>
        <p:grpSpPr>
          <a:xfrm rot="5400000">
            <a:off x="7830654" y="3744392"/>
            <a:ext cx="1951768" cy="229675"/>
            <a:chOff x="5944825" y="384775"/>
            <a:chExt cx="1557676" cy="183300"/>
          </a:xfrm>
        </p:grpSpPr>
        <p:sp>
          <p:nvSpPr>
            <p:cNvPr id="19" name="Google Shape;19;p2"/>
            <p:cNvSpPr/>
            <p:nvPr/>
          </p:nvSpPr>
          <p:spPr>
            <a:xfrm>
              <a:off x="5944825"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0" name="Google Shape;20;p2"/>
            <p:cNvSpPr/>
            <p:nvPr/>
          </p:nvSpPr>
          <p:spPr>
            <a:xfrm>
              <a:off x="6219700"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1" name="Google Shape;21;p2"/>
            <p:cNvSpPr/>
            <p:nvPr/>
          </p:nvSpPr>
          <p:spPr>
            <a:xfrm>
              <a:off x="6494576"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2" name="Google Shape;22;p2"/>
            <p:cNvSpPr/>
            <p:nvPr/>
          </p:nvSpPr>
          <p:spPr>
            <a:xfrm>
              <a:off x="6769451"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3" name="Google Shape;23;p2"/>
            <p:cNvSpPr/>
            <p:nvPr/>
          </p:nvSpPr>
          <p:spPr>
            <a:xfrm>
              <a:off x="7044326"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4" name="Google Shape;24;p2"/>
            <p:cNvSpPr/>
            <p:nvPr/>
          </p:nvSpPr>
          <p:spPr>
            <a:xfrm>
              <a:off x="7319201"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25" name="Google Shape;25;p2"/>
          <p:cNvGrpSpPr/>
          <p:nvPr/>
        </p:nvGrpSpPr>
        <p:grpSpPr>
          <a:xfrm>
            <a:off x="-292287" y="-1245629"/>
            <a:ext cx="9792999" cy="2556831"/>
            <a:chOff x="-292287" y="-1245629"/>
            <a:chExt cx="9792999" cy="2556831"/>
          </a:xfrm>
        </p:grpSpPr>
        <p:grpSp>
          <p:nvGrpSpPr>
            <p:cNvPr id="26" name="Google Shape;26;p2"/>
            <p:cNvGrpSpPr/>
            <p:nvPr/>
          </p:nvGrpSpPr>
          <p:grpSpPr>
            <a:xfrm>
              <a:off x="-292287" y="-1245629"/>
              <a:ext cx="1785182" cy="1785182"/>
              <a:chOff x="10692637" y="2687506"/>
              <a:chExt cx="1488644" cy="1488644"/>
            </a:xfrm>
          </p:grpSpPr>
          <p:sp>
            <p:nvSpPr>
              <p:cNvPr id="27" name="Google Shape;27;p2"/>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 name="Google Shape;37;p2"/>
            <p:cNvSpPr/>
            <p:nvPr/>
          </p:nvSpPr>
          <p:spPr>
            <a:xfrm rot="-5400000" flipH="1">
              <a:off x="8430912" y="241402"/>
              <a:ext cx="1069800" cy="1069800"/>
            </a:xfrm>
            <a:prstGeom prst="arc">
              <a:avLst>
                <a:gd name="adj1" fmla="val 10459483"/>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50"/>
        <p:cNvGrpSpPr/>
        <p:nvPr/>
      </p:nvGrpSpPr>
      <p:grpSpPr>
        <a:xfrm>
          <a:off x="0" y="0"/>
          <a:ext cx="0" cy="0"/>
          <a:chOff x="0" y="0"/>
          <a:chExt cx="0" cy="0"/>
        </a:xfrm>
      </p:grpSpPr>
      <p:grpSp>
        <p:nvGrpSpPr>
          <p:cNvPr id="551" name="Google Shape;551;p26"/>
          <p:cNvGrpSpPr/>
          <p:nvPr/>
        </p:nvGrpSpPr>
        <p:grpSpPr>
          <a:xfrm rot="10800000" flipH="1">
            <a:off x="4789988" y="-1270062"/>
            <a:ext cx="1785182" cy="1785182"/>
            <a:chOff x="10692637" y="2687506"/>
            <a:chExt cx="1488644" cy="1488644"/>
          </a:xfrm>
        </p:grpSpPr>
        <p:sp>
          <p:nvSpPr>
            <p:cNvPr id="552" name="Google Shape;552;p26"/>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6"/>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6"/>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6"/>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6"/>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6"/>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6"/>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6"/>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6"/>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6"/>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2" name="Google Shape;562;p26"/>
          <p:cNvGrpSpPr/>
          <p:nvPr/>
        </p:nvGrpSpPr>
        <p:grpSpPr>
          <a:xfrm rot="10800000" flipH="1">
            <a:off x="5895579" y="4770324"/>
            <a:ext cx="1262931" cy="229675"/>
            <a:chOff x="5944825" y="384775"/>
            <a:chExt cx="1007926" cy="183300"/>
          </a:xfrm>
        </p:grpSpPr>
        <p:sp>
          <p:nvSpPr>
            <p:cNvPr id="563" name="Google Shape;563;p26"/>
            <p:cNvSpPr/>
            <p:nvPr/>
          </p:nvSpPr>
          <p:spPr>
            <a:xfrm>
              <a:off x="5944825"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64" name="Google Shape;564;p26"/>
            <p:cNvSpPr/>
            <p:nvPr/>
          </p:nvSpPr>
          <p:spPr>
            <a:xfrm>
              <a:off x="6219700"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65" name="Google Shape;565;p26"/>
            <p:cNvSpPr/>
            <p:nvPr/>
          </p:nvSpPr>
          <p:spPr>
            <a:xfrm>
              <a:off x="6494576"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66" name="Google Shape;566;p26"/>
            <p:cNvSpPr/>
            <p:nvPr/>
          </p:nvSpPr>
          <p:spPr>
            <a:xfrm>
              <a:off x="6769451"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567" name="Google Shape;567;p26"/>
          <p:cNvGrpSpPr/>
          <p:nvPr/>
        </p:nvGrpSpPr>
        <p:grpSpPr>
          <a:xfrm rot="10800000" flipH="1">
            <a:off x="-844500" y="-471135"/>
            <a:ext cx="7954175" cy="6068925"/>
            <a:chOff x="-844500" y="-445500"/>
            <a:chExt cx="7954175" cy="6068925"/>
          </a:xfrm>
        </p:grpSpPr>
        <p:sp>
          <p:nvSpPr>
            <p:cNvPr id="568" name="Google Shape;568;p26"/>
            <p:cNvSpPr/>
            <p:nvPr/>
          </p:nvSpPr>
          <p:spPr>
            <a:xfrm>
              <a:off x="-844500" y="765938"/>
              <a:ext cx="1557600" cy="1557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69" name="Google Shape;569;p26"/>
            <p:cNvSpPr/>
            <p:nvPr/>
          </p:nvSpPr>
          <p:spPr>
            <a:xfrm>
              <a:off x="-844500" y="-445500"/>
              <a:ext cx="1557600" cy="1557600"/>
            </a:xfrm>
            <a:prstGeom prst="pie">
              <a:avLst>
                <a:gd name="adj1" fmla="val 0"/>
                <a:gd name="adj2" fmla="val 10840204"/>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0" name="Google Shape;570;p26"/>
            <p:cNvSpPr/>
            <p:nvPr/>
          </p:nvSpPr>
          <p:spPr>
            <a:xfrm>
              <a:off x="6150275" y="4664025"/>
              <a:ext cx="959400" cy="959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571"/>
        <p:cNvGrpSpPr/>
        <p:nvPr/>
      </p:nvGrpSpPr>
      <p:grpSpPr>
        <a:xfrm>
          <a:off x="0" y="0"/>
          <a:ext cx="0" cy="0"/>
          <a:chOff x="0" y="0"/>
          <a:chExt cx="0" cy="0"/>
        </a:xfrm>
      </p:grpSpPr>
      <p:grpSp>
        <p:nvGrpSpPr>
          <p:cNvPr id="572" name="Google Shape;572;p27"/>
          <p:cNvGrpSpPr/>
          <p:nvPr/>
        </p:nvGrpSpPr>
        <p:grpSpPr>
          <a:xfrm>
            <a:off x="-1238700" y="-631175"/>
            <a:ext cx="11063450" cy="6480675"/>
            <a:chOff x="-1238700" y="-631175"/>
            <a:chExt cx="11063450" cy="6480675"/>
          </a:xfrm>
        </p:grpSpPr>
        <p:sp>
          <p:nvSpPr>
            <p:cNvPr id="573" name="Google Shape;573;p27"/>
            <p:cNvSpPr/>
            <p:nvPr/>
          </p:nvSpPr>
          <p:spPr>
            <a:xfrm>
              <a:off x="7833900" y="-600158"/>
              <a:ext cx="1139700" cy="1139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4" name="Google Shape;574;p27"/>
            <p:cNvSpPr/>
            <p:nvPr/>
          </p:nvSpPr>
          <p:spPr>
            <a:xfrm>
              <a:off x="8267150" y="4291900"/>
              <a:ext cx="1557600" cy="1557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5" name="Google Shape;575;p27"/>
            <p:cNvSpPr/>
            <p:nvPr/>
          </p:nvSpPr>
          <p:spPr>
            <a:xfrm rot="10800000">
              <a:off x="-1238700" y="-631175"/>
              <a:ext cx="1951800" cy="28842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76" name="Google Shape;576;p27"/>
            <p:cNvGrpSpPr/>
            <p:nvPr/>
          </p:nvGrpSpPr>
          <p:grpSpPr>
            <a:xfrm flipH="1">
              <a:off x="84991" y="4515394"/>
              <a:ext cx="1256204" cy="1256204"/>
              <a:chOff x="1574600" y="4458950"/>
              <a:chExt cx="1557600" cy="1557600"/>
            </a:xfrm>
          </p:grpSpPr>
          <p:sp>
            <p:nvSpPr>
              <p:cNvPr id="577" name="Google Shape;577;p27"/>
              <p:cNvSpPr/>
              <p:nvPr/>
            </p:nvSpPr>
            <p:spPr>
              <a:xfrm rot="-5400000">
                <a:off x="1574600" y="4458950"/>
                <a:ext cx="1557600" cy="1557600"/>
              </a:xfrm>
              <a:prstGeom prst="pie">
                <a:avLst>
                  <a:gd name="adj1" fmla="val 0"/>
                  <a:gd name="adj2" fmla="val 10840204"/>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8" name="Google Shape;578;p27"/>
              <p:cNvSpPr/>
              <p:nvPr/>
            </p:nvSpPr>
            <p:spPr>
              <a:xfrm rot="-5400000">
                <a:off x="1866200" y="4833950"/>
                <a:ext cx="807600" cy="80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grpSp>
        <p:nvGrpSpPr>
          <p:cNvPr id="579" name="Google Shape;579;p27"/>
          <p:cNvGrpSpPr/>
          <p:nvPr/>
        </p:nvGrpSpPr>
        <p:grpSpPr>
          <a:xfrm rot="5400000">
            <a:off x="7830654" y="3744392"/>
            <a:ext cx="1951768" cy="229675"/>
            <a:chOff x="5944825" y="384775"/>
            <a:chExt cx="1557676" cy="183300"/>
          </a:xfrm>
        </p:grpSpPr>
        <p:sp>
          <p:nvSpPr>
            <p:cNvPr id="580" name="Google Shape;580;p27"/>
            <p:cNvSpPr/>
            <p:nvPr/>
          </p:nvSpPr>
          <p:spPr>
            <a:xfrm>
              <a:off x="5944825"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1" name="Google Shape;581;p27"/>
            <p:cNvSpPr/>
            <p:nvPr/>
          </p:nvSpPr>
          <p:spPr>
            <a:xfrm>
              <a:off x="6219700"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2" name="Google Shape;582;p27"/>
            <p:cNvSpPr/>
            <p:nvPr/>
          </p:nvSpPr>
          <p:spPr>
            <a:xfrm>
              <a:off x="6494576"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3" name="Google Shape;583;p27"/>
            <p:cNvSpPr/>
            <p:nvPr/>
          </p:nvSpPr>
          <p:spPr>
            <a:xfrm>
              <a:off x="6769451"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4" name="Google Shape;584;p27"/>
            <p:cNvSpPr/>
            <p:nvPr/>
          </p:nvSpPr>
          <p:spPr>
            <a:xfrm>
              <a:off x="7044326"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5" name="Google Shape;585;p27"/>
            <p:cNvSpPr/>
            <p:nvPr/>
          </p:nvSpPr>
          <p:spPr>
            <a:xfrm>
              <a:off x="7319201"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586" name="Google Shape;586;p27"/>
          <p:cNvGrpSpPr/>
          <p:nvPr/>
        </p:nvGrpSpPr>
        <p:grpSpPr>
          <a:xfrm>
            <a:off x="-292287" y="-1245629"/>
            <a:ext cx="9792999" cy="2556831"/>
            <a:chOff x="-292287" y="-1245629"/>
            <a:chExt cx="9792999" cy="2556831"/>
          </a:xfrm>
        </p:grpSpPr>
        <p:grpSp>
          <p:nvGrpSpPr>
            <p:cNvPr id="587" name="Google Shape;587;p27"/>
            <p:cNvGrpSpPr/>
            <p:nvPr/>
          </p:nvGrpSpPr>
          <p:grpSpPr>
            <a:xfrm>
              <a:off x="-292287" y="-1245629"/>
              <a:ext cx="1785182" cy="1785182"/>
              <a:chOff x="10692637" y="2687506"/>
              <a:chExt cx="1488644" cy="1488644"/>
            </a:xfrm>
          </p:grpSpPr>
          <p:sp>
            <p:nvSpPr>
              <p:cNvPr id="588" name="Google Shape;588;p27"/>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7"/>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7"/>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7"/>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7"/>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7"/>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7"/>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7"/>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7"/>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7"/>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8" name="Google Shape;598;p27"/>
            <p:cNvSpPr/>
            <p:nvPr/>
          </p:nvSpPr>
          <p:spPr>
            <a:xfrm rot="-5400000" flipH="1">
              <a:off x="8430912" y="241402"/>
              <a:ext cx="1069800" cy="1069800"/>
            </a:xfrm>
            <a:prstGeom prst="arc">
              <a:avLst>
                <a:gd name="adj1" fmla="val 10459483"/>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599"/>
        <p:cNvGrpSpPr/>
        <p:nvPr/>
      </p:nvGrpSpPr>
      <p:grpSpPr>
        <a:xfrm>
          <a:off x="0" y="0"/>
          <a:ext cx="0" cy="0"/>
          <a:chOff x="0" y="0"/>
          <a:chExt cx="0" cy="0"/>
        </a:xfrm>
      </p:grpSpPr>
      <p:grpSp>
        <p:nvGrpSpPr>
          <p:cNvPr id="600" name="Google Shape;600;p28"/>
          <p:cNvGrpSpPr/>
          <p:nvPr/>
        </p:nvGrpSpPr>
        <p:grpSpPr>
          <a:xfrm>
            <a:off x="-694323" y="-902550"/>
            <a:ext cx="11203173" cy="4644498"/>
            <a:chOff x="-694323" y="-902550"/>
            <a:chExt cx="11203173" cy="4644498"/>
          </a:xfrm>
        </p:grpSpPr>
        <p:sp>
          <p:nvSpPr>
            <p:cNvPr id="601" name="Google Shape;601;p28"/>
            <p:cNvSpPr/>
            <p:nvPr/>
          </p:nvSpPr>
          <p:spPr>
            <a:xfrm rot="10800000">
              <a:off x="8557050" y="-902550"/>
              <a:ext cx="1951800" cy="28842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602" name="Google Shape;602;p28"/>
            <p:cNvGrpSpPr/>
            <p:nvPr/>
          </p:nvGrpSpPr>
          <p:grpSpPr>
            <a:xfrm>
              <a:off x="-694323" y="2460355"/>
              <a:ext cx="1281593" cy="1281593"/>
              <a:chOff x="6386950" y="2884200"/>
              <a:chExt cx="1557600" cy="1557600"/>
            </a:xfrm>
          </p:grpSpPr>
          <p:sp>
            <p:nvSpPr>
              <p:cNvPr id="603" name="Google Shape;603;p28"/>
              <p:cNvSpPr/>
              <p:nvPr/>
            </p:nvSpPr>
            <p:spPr>
              <a:xfrm>
                <a:off x="6386950" y="2884200"/>
                <a:ext cx="1557600" cy="1557600"/>
              </a:xfrm>
              <a:prstGeom prst="donut">
                <a:avLst>
                  <a:gd name="adj" fmla="val 1110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04" name="Google Shape;604;p28"/>
              <p:cNvSpPr/>
              <p:nvPr/>
            </p:nvSpPr>
            <p:spPr>
              <a:xfrm>
                <a:off x="6819600" y="3316850"/>
                <a:ext cx="692400" cy="692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605" name="Google Shape;605;p28"/>
            <p:cNvSpPr/>
            <p:nvPr/>
          </p:nvSpPr>
          <p:spPr>
            <a:xfrm>
              <a:off x="-399725" y="1600113"/>
              <a:ext cx="692400" cy="692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606" name="Google Shape;606;p28"/>
          <p:cNvGrpSpPr/>
          <p:nvPr/>
        </p:nvGrpSpPr>
        <p:grpSpPr>
          <a:xfrm>
            <a:off x="8723663" y="1053721"/>
            <a:ext cx="1785182" cy="1785182"/>
            <a:chOff x="10692637" y="2687506"/>
            <a:chExt cx="1488644" cy="1488644"/>
          </a:xfrm>
        </p:grpSpPr>
        <p:sp>
          <p:nvSpPr>
            <p:cNvPr id="607" name="Google Shape;607;p28"/>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8"/>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8"/>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8"/>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8"/>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8"/>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8"/>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8"/>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8"/>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8"/>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2" name="Google Shape;62;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15000"/>
              </a:lnSpc>
              <a:spcBef>
                <a:spcPts val="1600"/>
              </a:spcBef>
              <a:spcAft>
                <a:spcPts val="0"/>
              </a:spcAft>
              <a:buSzPts val="1200"/>
              <a:buFont typeface="Roboto Condensed Light"/>
              <a:buChar char="○"/>
              <a:defRPr/>
            </a:lvl2pPr>
            <a:lvl3pPr marL="1371600" lvl="2" indent="-304800" rtl="0">
              <a:lnSpc>
                <a:spcPct val="115000"/>
              </a:lnSpc>
              <a:spcBef>
                <a:spcPts val="1600"/>
              </a:spcBef>
              <a:spcAft>
                <a:spcPts val="0"/>
              </a:spcAft>
              <a:buSzPts val="1200"/>
              <a:buFont typeface="Roboto Condensed Light"/>
              <a:buChar char="■"/>
              <a:defRPr/>
            </a:lvl3pPr>
            <a:lvl4pPr marL="1828800" lvl="3" indent="-304800" rtl="0">
              <a:lnSpc>
                <a:spcPct val="115000"/>
              </a:lnSpc>
              <a:spcBef>
                <a:spcPts val="1600"/>
              </a:spcBef>
              <a:spcAft>
                <a:spcPts val="0"/>
              </a:spcAft>
              <a:buSzPts val="1200"/>
              <a:buFont typeface="Roboto Condensed Light"/>
              <a:buChar char="●"/>
              <a:defRPr/>
            </a:lvl4pPr>
            <a:lvl5pPr marL="2286000" lvl="4" indent="-304800" rtl="0">
              <a:lnSpc>
                <a:spcPct val="115000"/>
              </a:lnSpc>
              <a:spcBef>
                <a:spcPts val="1600"/>
              </a:spcBef>
              <a:spcAft>
                <a:spcPts val="0"/>
              </a:spcAft>
              <a:buSzPts val="1200"/>
              <a:buFont typeface="Roboto Condensed Light"/>
              <a:buChar char="○"/>
              <a:defRPr/>
            </a:lvl5pPr>
            <a:lvl6pPr marL="2743200" lvl="5" indent="-304800" rtl="0">
              <a:lnSpc>
                <a:spcPct val="115000"/>
              </a:lnSpc>
              <a:spcBef>
                <a:spcPts val="1600"/>
              </a:spcBef>
              <a:spcAft>
                <a:spcPts val="0"/>
              </a:spcAft>
              <a:buSzPts val="1200"/>
              <a:buFont typeface="Roboto Condensed Light"/>
              <a:buChar char="■"/>
              <a:defRPr/>
            </a:lvl6pPr>
            <a:lvl7pPr marL="3200400" lvl="6" indent="-304800" rtl="0">
              <a:lnSpc>
                <a:spcPct val="115000"/>
              </a:lnSpc>
              <a:spcBef>
                <a:spcPts val="1600"/>
              </a:spcBef>
              <a:spcAft>
                <a:spcPts val="0"/>
              </a:spcAft>
              <a:buSzPts val="1200"/>
              <a:buFont typeface="Roboto Condensed Light"/>
              <a:buChar char="●"/>
              <a:defRPr/>
            </a:lvl7pPr>
            <a:lvl8pPr marL="3657600" lvl="7" indent="-304800" rtl="0">
              <a:lnSpc>
                <a:spcPct val="115000"/>
              </a:lnSpc>
              <a:spcBef>
                <a:spcPts val="1600"/>
              </a:spcBef>
              <a:spcAft>
                <a:spcPts val="0"/>
              </a:spcAft>
              <a:buSzPts val="1200"/>
              <a:buFont typeface="Roboto Condensed Light"/>
              <a:buChar char="○"/>
              <a:defRPr/>
            </a:lvl8pPr>
            <a:lvl9pPr marL="4114800" lvl="8" indent="-304800" rtl="0">
              <a:lnSpc>
                <a:spcPct val="115000"/>
              </a:lnSpc>
              <a:spcBef>
                <a:spcPts val="1600"/>
              </a:spcBef>
              <a:spcAft>
                <a:spcPts val="1600"/>
              </a:spcAft>
              <a:buSzPts val="1200"/>
              <a:buFont typeface="Roboto Condensed Light"/>
              <a:buChar char="■"/>
              <a:defRPr/>
            </a:lvl9pPr>
          </a:lstStyle>
          <a:p>
            <a:endParaRPr/>
          </a:p>
        </p:txBody>
      </p:sp>
      <p:grpSp>
        <p:nvGrpSpPr>
          <p:cNvPr id="63" name="Google Shape;63;p4"/>
          <p:cNvGrpSpPr/>
          <p:nvPr/>
        </p:nvGrpSpPr>
        <p:grpSpPr>
          <a:xfrm>
            <a:off x="-844500" y="-445500"/>
            <a:ext cx="7954175" cy="6068925"/>
            <a:chOff x="-844500" y="-445500"/>
            <a:chExt cx="7954175" cy="6068925"/>
          </a:xfrm>
        </p:grpSpPr>
        <p:sp>
          <p:nvSpPr>
            <p:cNvPr id="64" name="Google Shape;64;p4"/>
            <p:cNvSpPr/>
            <p:nvPr/>
          </p:nvSpPr>
          <p:spPr>
            <a:xfrm>
              <a:off x="-844500" y="765938"/>
              <a:ext cx="1557600" cy="1557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5" name="Google Shape;65;p4"/>
            <p:cNvSpPr/>
            <p:nvPr/>
          </p:nvSpPr>
          <p:spPr>
            <a:xfrm>
              <a:off x="-837600" y="-445500"/>
              <a:ext cx="1557600" cy="1557600"/>
            </a:xfrm>
            <a:prstGeom prst="pie">
              <a:avLst>
                <a:gd name="adj1" fmla="val 0"/>
                <a:gd name="adj2" fmla="val 10840204"/>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6" name="Google Shape;66;p4"/>
            <p:cNvSpPr/>
            <p:nvPr/>
          </p:nvSpPr>
          <p:spPr>
            <a:xfrm>
              <a:off x="6150275" y="4664025"/>
              <a:ext cx="959400" cy="959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67" name="Google Shape;67;p4"/>
          <p:cNvGrpSpPr/>
          <p:nvPr/>
        </p:nvGrpSpPr>
        <p:grpSpPr>
          <a:xfrm>
            <a:off x="5895579" y="152292"/>
            <a:ext cx="1262931" cy="229675"/>
            <a:chOff x="5944825" y="384775"/>
            <a:chExt cx="1007926" cy="183300"/>
          </a:xfrm>
        </p:grpSpPr>
        <p:sp>
          <p:nvSpPr>
            <p:cNvPr id="68" name="Google Shape;68;p4"/>
            <p:cNvSpPr/>
            <p:nvPr/>
          </p:nvSpPr>
          <p:spPr>
            <a:xfrm>
              <a:off x="5944825"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9" name="Google Shape;69;p4"/>
            <p:cNvSpPr/>
            <p:nvPr/>
          </p:nvSpPr>
          <p:spPr>
            <a:xfrm>
              <a:off x="6219700"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70" name="Google Shape;70;p4"/>
            <p:cNvSpPr/>
            <p:nvPr/>
          </p:nvSpPr>
          <p:spPr>
            <a:xfrm>
              <a:off x="6494576"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71" name="Google Shape;71;p4"/>
            <p:cNvSpPr/>
            <p:nvPr/>
          </p:nvSpPr>
          <p:spPr>
            <a:xfrm>
              <a:off x="6769451"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72" name="Google Shape;72;p4"/>
          <p:cNvGrpSpPr/>
          <p:nvPr/>
        </p:nvGrpSpPr>
        <p:grpSpPr>
          <a:xfrm>
            <a:off x="4789988" y="4637171"/>
            <a:ext cx="1785182" cy="1785182"/>
            <a:chOff x="10692637" y="2687506"/>
            <a:chExt cx="1488644" cy="1488644"/>
          </a:xfrm>
        </p:grpSpPr>
        <p:sp>
          <p:nvSpPr>
            <p:cNvPr id="73" name="Google Shape;73;p4"/>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4"/>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4"/>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317950" y="1450550"/>
            <a:ext cx="4508100" cy="2242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40" name="Google Shape;140;p8"/>
          <p:cNvGrpSpPr/>
          <p:nvPr/>
        </p:nvGrpSpPr>
        <p:grpSpPr>
          <a:xfrm rot="10800000" flipH="1">
            <a:off x="191054" y="174353"/>
            <a:ext cx="1951768" cy="229675"/>
            <a:chOff x="5944825" y="384775"/>
            <a:chExt cx="1557676" cy="183300"/>
          </a:xfrm>
        </p:grpSpPr>
        <p:sp>
          <p:nvSpPr>
            <p:cNvPr id="141" name="Google Shape;141;p8"/>
            <p:cNvSpPr/>
            <p:nvPr/>
          </p:nvSpPr>
          <p:spPr>
            <a:xfrm>
              <a:off x="5944825"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2" name="Google Shape;142;p8"/>
            <p:cNvSpPr/>
            <p:nvPr/>
          </p:nvSpPr>
          <p:spPr>
            <a:xfrm>
              <a:off x="6219700"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3" name="Google Shape;143;p8"/>
            <p:cNvSpPr/>
            <p:nvPr/>
          </p:nvSpPr>
          <p:spPr>
            <a:xfrm>
              <a:off x="6494576"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4" name="Google Shape;144;p8"/>
            <p:cNvSpPr/>
            <p:nvPr/>
          </p:nvSpPr>
          <p:spPr>
            <a:xfrm>
              <a:off x="6769451"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5" name="Google Shape;145;p8"/>
            <p:cNvSpPr/>
            <p:nvPr/>
          </p:nvSpPr>
          <p:spPr>
            <a:xfrm>
              <a:off x="7044326"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6" name="Google Shape;146;p8"/>
            <p:cNvSpPr/>
            <p:nvPr/>
          </p:nvSpPr>
          <p:spPr>
            <a:xfrm>
              <a:off x="7319201"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47" name="Google Shape;147;p8"/>
          <p:cNvGrpSpPr/>
          <p:nvPr/>
        </p:nvGrpSpPr>
        <p:grpSpPr>
          <a:xfrm rot="10800000" flipH="1">
            <a:off x="-536573" y="-55398"/>
            <a:ext cx="2827843" cy="6381922"/>
            <a:chOff x="-536573" y="-1169429"/>
            <a:chExt cx="2827843" cy="6381922"/>
          </a:xfrm>
        </p:grpSpPr>
        <p:grpSp>
          <p:nvGrpSpPr>
            <p:cNvPr id="148" name="Google Shape;148;p8"/>
            <p:cNvGrpSpPr/>
            <p:nvPr/>
          </p:nvGrpSpPr>
          <p:grpSpPr>
            <a:xfrm>
              <a:off x="506088" y="-1169429"/>
              <a:ext cx="1785182" cy="1785182"/>
              <a:chOff x="10692637" y="2687506"/>
              <a:chExt cx="1488644" cy="1488644"/>
            </a:xfrm>
          </p:grpSpPr>
          <p:sp>
            <p:nvSpPr>
              <p:cNvPr id="149" name="Google Shape;149;p8"/>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8"/>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8"/>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8"/>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8"/>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8"/>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8"/>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8"/>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8"/>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8"/>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9" name="Google Shape;159;p8"/>
            <p:cNvSpPr/>
            <p:nvPr/>
          </p:nvSpPr>
          <p:spPr>
            <a:xfrm>
              <a:off x="-536573" y="4142693"/>
              <a:ext cx="1069800" cy="1069800"/>
            </a:xfrm>
            <a:prstGeom prst="arc">
              <a:avLst>
                <a:gd name="adj1" fmla="val 10459483"/>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60" name="Google Shape;160;p8"/>
          <p:cNvGrpSpPr/>
          <p:nvPr/>
        </p:nvGrpSpPr>
        <p:grpSpPr>
          <a:xfrm rot="10800000" flipH="1">
            <a:off x="-630824" y="-785879"/>
            <a:ext cx="11013524" cy="6913824"/>
            <a:chOff x="-630824" y="-1044500"/>
            <a:chExt cx="11013524" cy="6913824"/>
          </a:xfrm>
        </p:grpSpPr>
        <p:sp>
          <p:nvSpPr>
            <p:cNvPr id="161" name="Google Shape;161;p8"/>
            <p:cNvSpPr/>
            <p:nvPr/>
          </p:nvSpPr>
          <p:spPr>
            <a:xfrm rot="10800000">
              <a:off x="8430900" y="-1044500"/>
              <a:ext cx="1951800" cy="28842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62" name="Google Shape;162;p8"/>
            <p:cNvSpPr/>
            <p:nvPr/>
          </p:nvSpPr>
          <p:spPr>
            <a:xfrm>
              <a:off x="8430900" y="4492624"/>
              <a:ext cx="1376700" cy="1376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63" name="Google Shape;163;p8"/>
            <p:cNvSpPr/>
            <p:nvPr/>
          </p:nvSpPr>
          <p:spPr>
            <a:xfrm>
              <a:off x="8743950" y="4042751"/>
              <a:ext cx="750600" cy="750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64" name="Google Shape;164;p8"/>
            <p:cNvGrpSpPr/>
            <p:nvPr/>
          </p:nvGrpSpPr>
          <p:grpSpPr>
            <a:xfrm rot="-5400000" flipH="1">
              <a:off x="-630824" y="126394"/>
              <a:ext cx="1256204" cy="1256204"/>
              <a:chOff x="1574600" y="4162155"/>
              <a:chExt cx="1557600" cy="1557600"/>
            </a:xfrm>
          </p:grpSpPr>
          <p:sp>
            <p:nvSpPr>
              <p:cNvPr id="165" name="Google Shape;165;p8"/>
              <p:cNvSpPr/>
              <p:nvPr/>
            </p:nvSpPr>
            <p:spPr>
              <a:xfrm rot="-5400000">
                <a:off x="1574600" y="4162155"/>
                <a:ext cx="1557600" cy="1557600"/>
              </a:xfrm>
              <a:prstGeom prst="pie">
                <a:avLst>
                  <a:gd name="adj1" fmla="val 0"/>
                  <a:gd name="adj2" fmla="val 10840204"/>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66" name="Google Shape;166;p8"/>
              <p:cNvSpPr/>
              <p:nvPr/>
            </p:nvSpPr>
            <p:spPr>
              <a:xfrm rot="-5400000">
                <a:off x="1866200" y="4537155"/>
                <a:ext cx="807600" cy="8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167" name="Google Shape;167;p8"/>
            <p:cNvSpPr/>
            <p:nvPr/>
          </p:nvSpPr>
          <p:spPr>
            <a:xfrm>
              <a:off x="8055600" y="-389324"/>
              <a:ext cx="750600" cy="750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0" name="Google Shape;170;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grpSp>
        <p:nvGrpSpPr>
          <p:cNvPr id="171" name="Google Shape;171;p9"/>
          <p:cNvGrpSpPr/>
          <p:nvPr/>
        </p:nvGrpSpPr>
        <p:grpSpPr>
          <a:xfrm rot="10800000" flipH="1">
            <a:off x="-612498" y="545250"/>
            <a:ext cx="11121348" cy="4644498"/>
            <a:chOff x="-612498" y="-902550"/>
            <a:chExt cx="11121348" cy="4644498"/>
          </a:xfrm>
        </p:grpSpPr>
        <p:sp>
          <p:nvSpPr>
            <p:cNvPr id="172" name="Google Shape;172;p9"/>
            <p:cNvSpPr/>
            <p:nvPr/>
          </p:nvSpPr>
          <p:spPr>
            <a:xfrm rot="10800000">
              <a:off x="8557050" y="-902550"/>
              <a:ext cx="1951800" cy="28842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73" name="Google Shape;173;p9"/>
            <p:cNvGrpSpPr/>
            <p:nvPr/>
          </p:nvGrpSpPr>
          <p:grpSpPr>
            <a:xfrm>
              <a:off x="-612498" y="2460355"/>
              <a:ext cx="1281593" cy="1281593"/>
              <a:chOff x="6486397" y="2884200"/>
              <a:chExt cx="1557600" cy="1557600"/>
            </a:xfrm>
          </p:grpSpPr>
          <p:sp>
            <p:nvSpPr>
              <p:cNvPr id="174" name="Google Shape;174;p9"/>
              <p:cNvSpPr/>
              <p:nvPr/>
            </p:nvSpPr>
            <p:spPr>
              <a:xfrm>
                <a:off x="6486397" y="2884200"/>
                <a:ext cx="1557600" cy="1557600"/>
              </a:xfrm>
              <a:prstGeom prst="donut">
                <a:avLst>
                  <a:gd name="adj" fmla="val 1110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75" name="Google Shape;175;p9"/>
              <p:cNvSpPr/>
              <p:nvPr/>
            </p:nvSpPr>
            <p:spPr>
              <a:xfrm>
                <a:off x="6919047" y="3316850"/>
                <a:ext cx="692400" cy="692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176" name="Google Shape;176;p9"/>
            <p:cNvSpPr/>
            <p:nvPr/>
          </p:nvSpPr>
          <p:spPr>
            <a:xfrm>
              <a:off x="-317900" y="1600113"/>
              <a:ext cx="692400" cy="692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77" name="Google Shape;177;p9"/>
          <p:cNvGrpSpPr/>
          <p:nvPr/>
        </p:nvGrpSpPr>
        <p:grpSpPr>
          <a:xfrm rot="10800000" flipH="1">
            <a:off x="8546363" y="1453458"/>
            <a:ext cx="1785182" cy="1785182"/>
            <a:chOff x="10692637" y="2687506"/>
            <a:chExt cx="1488644" cy="1488644"/>
          </a:xfrm>
        </p:grpSpPr>
        <p:sp>
          <p:nvSpPr>
            <p:cNvPr id="178" name="Google Shape;178;p9"/>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9"/>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9"/>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9"/>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9"/>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9"/>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9"/>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9"/>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9"/>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9"/>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8"/>
        <p:cNvGrpSpPr/>
        <p:nvPr/>
      </p:nvGrpSpPr>
      <p:grpSpPr>
        <a:xfrm>
          <a:off x="0" y="0"/>
          <a:ext cx="0" cy="0"/>
          <a:chOff x="0" y="0"/>
          <a:chExt cx="0" cy="0"/>
        </a:xfrm>
      </p:grpSpPr>
      <p:sp>
        <p:nvSpPr>
          <p:cNvPr id="189" name="Google Shape;189;p10"/>
          <p:cNvSpPr>
            <a:spLocks noGrp="1"/>
          </p:cNvSpPr>
          <p:nvPr>
            <p:ph type="pic" idx="2"/>
          </p:nvPr>
        </p:nvSpPr>
        <p:spPr>
          <a:xfrm>
            <a:off x="0" y="0"/>
            <a:ext cx="9144000" cy="5143500"/>
          </a:xfrm>
          <a:prstGeom prst="rect">
            <a:avLst/>
          </a:prstGeom>
          <a:noFill/>
          <a:ln>
            <a:noFill/>
          </a:ln>
        </p:spPr>
      </p:sp>
      <p:sp>
        <p:nvSpPr>
          <p:cNvPr id="190" name="Google Shape;190;p10"/>
          <p:cNvSpPr txBox="1">
            <a:spLocks noGrp="1"/>
          </p:cNvSpPr>
          <p:nvPr>
            <p:ph type="title"/>
          </p:nvPr>
        </p:nvSpPr>
        <p:spPr>
          <a:xfrm>
            <a:off x="720000" y="38620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_1">
    <p:spTree>
      <p:nvGrpSpPr>
        <p:cNvPr id="1" name="Shape 209"/>
        <p:cNvGrpSpPr/>
        <p:nvPr/>
      </p:nvGrpSpPr>
      <p:grpSpPr>
        <a:xfrm>
          <a:off x="0" y="0"/>
          <a:ext cx="0" cy="0"/>
          <a:chOff x="0" y="0"/>
          <a:chExt cx="0" cy="0"/>
        </a:xfrm>
      </p:grpSpPr>
      <p:sp>
        <p:nvSpPr>
          <p:cNvPr id="210" name="Google Shape;210;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11" name="Google Shape;211;p13"/>
          <p:cNvSpPr txBox="1">
            <a:spLocks noGrp="1"/>
          </p:cNvSpPr>
          <p:nvPr>
            <p:ph type="title" idx="2" hasCustomPrompt="1"/>
          </p:nvPr>
        </p:nvSpPr>
        <p:spPr>
          <a:xfrm>
            <a:off x="1676625" y="1818242"/>
            <a:ext cx="696600" cy="34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12" name="Google Shape;212;p13"/>
          <p:cNvSpPr txBox="1">
            <a:spLocks noGrp="1"/>
          </p:cNvSpPr>
          <p:nvPr>
            <p:ph type="title" idx="3" hasCustomPrompt="1"/>
          </p:nvPr>
        </p:nvSpPr>
        <p:spPr>
          <a:xfrm>
            <a:off x="6771899" y="3453288"/>
            <a:ext cx="696600" cy="34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13" name="Google Shape;213;p13"/>
          <p:cNvSpPr txBox="1">
            <a:spLocks noGrp="1"/>
          </p:cNvSpPr>
          <p:nvPr>
            <p:ph type="title" idx="4" hasCustomPrompt="1"/>
          </p:nvPr>
        </p:nvSpPr>
        <p:spPr>
          <a:xfrm>
            <a:off x="4224216" y="1818242"/>
            <a:ext cx="696600" cy="34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14" name="Google Shape;214;p13"/>
          <p:cNvSpPr txBox="1">
            <a:spLocks noGrp="1"/>
          </p:cNvSpPr>
          <p:nvPr>
            <p:ph type="title" idx="5" hasCustomPrompt="1"/>
          </p:nvPr>
        </p:nvSpPr>
        <p:spPr>
          <a:xfrm>
            <a:off x="4224215" y="3453288"/>
            <a:ext cx="696600" cy="34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15" name="Google Shape;215;p13"/>
          <p:cNvSpPr txBox="1">
            <a:spLocks noGrp="1"/>
          </p:cNvSpPr>
          <p:nvPr>
            <p:ph type="subTitle" idx="1"/>
          </p:nvPr>
        </p:nvSpPr>
        <p:spPr>
          <a:xfrm>
            <a:off x="752150" y="2093959"/>
            <a:ext cx="2545500" cy="4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oppio One"/>
              <a:buNone/>
              <a:defRPr sz="1800">
                <a:latin typeface="Doppio One"/>
                <a:ea typeface="Doppio One"/>
                <a:cs typeface="Doppio One"/>
                <a:sym typeface="Doppio One"/>
              </a:defRPr>
            </a:lvl1pPr>
            <a:lvl2pPr lvl="1" rtl="0">
              <a:lnSpc>
                <a:spcPct val="100000"/>
              </a:lnSpc>
              <a:spcBef>
                <a:spcPts val="0"/>
              </a:spcBef>
              <a:spcAft>
                <a:spcPts val="0"/>
              </a:spcAft>
              <a:buSzPts val="1800"/>
              <a:buFont typeface="Doppio One"/>
              <a:buNone/>
              <a:defRPr sz="1800">
                <a:latin typeface="Doppio One"/>
                <a:ea typeface="Doppio One"/>
                <a:cs typeface="Doppio One"/>
                <a:sym typeface="Doppio One"/>
              </a:defRPr>
            </a:lvl2pPr>
            <a:lvl3pPr lvl="2" rtl="0">
              <a:lnSpc>
                <a:spcPct val="100000"/>
              </a:lnSpc>
              <a:spcBef>
                <a:spcPts val="0"/>
              </a:spcBef>
              <a:spcAft>
                <a:spcPts val="0"/>
              </a:spcAft>
              <a:buSzPts val="1800"/>
              <a:buFont typeface="Doppio One"/>
              <a:buNone/>
              <a:defRPr sz="1800">
                <a:latin typeface="Doppio One"/>
                <a:ea typeface="Doppio One"/>
                <a:cs typeface="Doppio One"/>
                <a:sym typeface="Doppio One"/>
              </a:defRPr>
            </a:lvl3pPr>
            <a:lvl4pPr lvl="3" rtl="0">
              <a:lnSpc>
                <a:spcPct val="100000"/>
              </a:lnSpc>
              <a:spcBef>
                <a:spcPts val="0"/>
              </a:spcBef>
              <a:spcAft>
                <a:spcPts val="0"/>
              </a:spcAft>
              <a:buSzPts val="1800"/>
              <a:buFont typeface="Doppio One"/>
              <a:buNone/>
              <a:defRPr sz="1800">
                <a:latin typeface="Doppio One"/>
                <a:ea typeface="Doppio One"/>
                <a:cs typeface="Doppio One"/>
                <a:sym typeface="Doppio One"/>
              </a:defRPr>
            </a:lvl4pPr>
            <a:lvl5pPr lvl="4" rtl="0">
              <a:lnSpc>
                <a:spcPct val="100000"/>
              </a:lnSpc>
              <a:spcBef>
                <a:spcPts val="0"/>
              </a:spcBef>
              <a:spcAft>
                <a:spcPts val="0"/>
              </a:spcAft>
              <a:buSzPts val="1800"/>
              <a:buFont typeface="Doppio One"/>
              <a:buNone/>
              <a:defRPr sz="1800">
                <a:latin typeface="Doppio One"/>
                <a:ea typeface="Doppio One"/>
                <a:cs typeface="Doppio One"/>
                <a:sym typeface="Doppio One"/>
              </a:defRPr>
            </a:lvl5pPr>
            <a:lvl6pPr lvl="5" rtl="0">
              <a:lnSpc>
                <a:spcPct val="100000"/>
              </a:lnSpc>
              <a:spcBef>
                <a:spcPts val="0"/>
              </a:spcBef>
              <a:spcAft>
                <a:spcPts val="0"/>
              </a:spcAft>
              <a:buSzPts val="1800"/>
              <a:buFont typeface="Doppio One"/>
              <a:buNone/>
              <a:defRPr sz="1800">
                <a:latin typeface="Doppio One"/>
                <a:ea typeface="Doppio One"/>
                <a:cs typeface="Doppio One"/>
                <a:sym typeface="Doppio One"/>
              </a:defRPr>
            </a:lvl6pPr>
            <a:lvl7pPr lvl="6" rtl="0">
              <a:lnSpc>
                <a:spcPct val="100000"/>
              </a:lnSpc>
              <a:spcBef>
                <a:spcPts val="0"/>
              </a:spcBef>
              <a:spcAft>
                <a:spcPts val="0"/>
              </a:spcAft>
              <a:buSzPts val="1800"/>
              <a:buFont typeface="Doppio One"/>
              <a:buNone/>
              <a:defRPr sz="1800">
                <a:latin typeface="Doppio One"/>
                <a:ea typeface="Doppio One"/>
                <a:cs typeface="Doppio One"/>
                <a:sym typeface="Doppio One"/>
              </a:defRPr>
            </a:lvl7pPr>
            <a:lvl8pPr lvl="7" rtl="0">
              <a:lnSpc>
                <a:spcPct val="100000"/>
              </a:lnSpc>
              <a:spcBef>
                <a:spcPts val="0"/>
              </a:spcBef>
              <a:spcAft>
                <a:spcPts val="0"/>
              </a:spcAft>
              <a:buSzPts val="1800"/>
              <a:buFont typeface="Doppio One"/>
              <a:buNone/>
              <a:defRPr sz="1800">
                <a:latin typeface="Doppio One"/>
                <a:ea typeface="Doppio One"/>
                <a:cs typeface="Doppio One"/>
                <a:sym typeface="Doppio One"/>
              </a:defRPr>
            </a:lvl8pPr>
            <a:lvl9pPr lvl="8" rtl="0">
              <a:lnSpc>
                <a:spcPct val="100000"/>
              </a:lnSpc>
              <a:spcBef>
                <a:spcPts val="0"/>
              </a:spcBef>
              <a:spcAft>
                <a:spcPts val="0"/>
              </a:spcAft>
              <a:buSzPts val="1800"/>
              <a:buFont typeface="Doppio One"/>
              <a:buNone/>
              <a:defRPr sz="1800">
                <a:latin typeface="Doppio One"/>
                <a:ea typeface="Doppio One"/>
                <a:cs typeface="Doppio One"/>
                <a:sym typeface="Doppio One"/>
              </a:defRPr>
            </a:lvl9pPr>
          </a:lstStyle>
          <a:p>
            <a:endParaRPr/>
          </a:p>
        </p:txBody>
      </p:sp>
      <p:sp>
        <p:nvSpPr>
          <p:cNvPr id="216" name="Google Shape;216;p13"/>
          <p:cNvSpPr txBox="1">
            <a:spLocks noGrp="1"/>
          </p:cNvSpPr>
          <p:nvPr>
            <p:ph type="subTitle" idx="6"/>
          </p:nvPr>
        </p:nvSpPr>
        <p:spPr>
          <a:xfrm>
            <a:off x="3299748" y="2093959"/>
            <a:ext cx="2545500" cy="4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oppio One"/>
              <a:buNone/>
              <a:defRPr sz="1800">
                <a:latin typeface="Doppio One"/>
                <a:ea typeface="Doppio One"/>
                <a:cs typeface="Doppio One"/>
                <a:sym typeface="Doppio One"/>
              </a:defRPr>
            </a:lvl1pPr>
            <a:lvl2pPr lvl="1" rtl="0">
              <a:lnSpc>
                <a:spcPct val="100000"/>
              </a:lnSpc>
              <a:spcBef>
                <a:spcPts val="0"/>
              </a:spcBef>
              <a:spcAft>
                <a:spcPts val="0"/>
              </a:spcAft>
              <a:buSzPts val="1800"/>
              <a:buFont typeface="Doppio One"/>
              <a:buNone/>
              <a:defRPr sz="1800">
                <a:latin typeface="Doppio One"/>
                <a:ea typeface="Doppio One"/>
                <a:cs typeface="Doppio One"/>
                <a:sym typeface="Doppio One"/>
              </a:defRPr>
            </a:lvl2pPr>
            <a:lvl3pPr lvl="2" rtl="0">
              <a:lnSpc>
                <a:spcPct val="100000"/>
              </a:lnSpc>
              <a:spcBef>
                <a:spcPts val="0"/>
              </a:spcBef>
              <a:spcAft>
                <a:spcPts val="0"/>
              </a:spcAft>
              <a:buSzPts val="1800"/>
              <a:buFont typeface="Doppio One"/>
              <a:buNone/>
              <a:defRPr sz="1800">
                <a:latin typeface="Doppio One"/>
                <a:ea typeface="Doppio One"/>
                <a:cs typeface="Doppio One"/>
                <a:sym typeface="Doppio One"/>
              </a:defRPr>
            </a:lvl3pPr>
            <a:lvl4pPr lvl="3" rtl="0">
              <a:lnSpc>
                <a:spcPct val="100000"/>
              </a:lnSpc>
              <a:spcBef>
                <a:spcPts val="0"/>
              </a:spcBef>
              <a:spcAft>
                <a:spcPts val="0"/>
              </a:spcAft>
              <a:buSzPts val="1800"/>
              <a:buFont typeface="Doppio One"/>
              <a:buNone/>
              <a:defRPr sz="1800">
                <a:latin typeface="Doppio One"/>
                <a:ea typeface="Doppio One"/>
                <a:cs typeface="Doppio One"/>
                <a:sym typeface="Doppio One"/>
              </a:defRPr>
            </a:lvl4pPr>
            <a:lvl5pPr lvl="4" rtl="0">
              <a:lnSpc>
                <a:spcPct val="100000"/>
              </a:lnSpc>
              <a:spcBef>
                <a:spcPts val="0"/>
              </a:spcBef>
              <a:spcAft>
                <a:spcPts val="0"/>
              </a:spcAft>
              <a:buSzPts val="1800"/>
              <a:buFont typeface="Doppio One"/>
              <a:buNone/>
              <a:defRPr sz="1800">
                <a:latin typeface="Doppio One"/>
                <a:ea typeface="Doppio One"/>
                <a:cs typeface="Doppio One"/>
                <a:sym typeface="Doppio One"/>
              </a:defRPr>
            </a:lvl5pPr>
            <a:lvl6pPr lvl="5" rtl="0">
              <a:lnSpc>
                <a:spcPct val="100000"/>
              </a:lnSpc>
              <a:spcBef>
                <a:spcPts val="0"/>
              </a:spcBef>
              <a:spcAft>
                <a:spcPts val="0"/>
              </a:spcAft>
              <a:buSzPts val="1800"/>
              <a:buFont typeface="Doppio One"/>
              <a:buNone/>
              <a:defRPr sz="1800">
                <a:latin typeface="Doppio One"/>
                <a:ea typeface="Doppio One"/>
                <a:cs typeface="Doppio One"/>
                <a:sym typeface="Doppio One"/>
              </a:defRPr>
            </a:lvl6pPr>
            <a:lvl7pPr lvl="6" rtl="0">
              <a:lnSpc>
                <a:spcPct val="100000"/>
              </a:lnSpc>
              <a:spcBef>
                <a:spcPts val="0"/>
              </a:spcBef>
              <a:spcAft>
                <a:spcPts val="0"/>
              </a:spcAft>
              <a:buSzPts val="1800"/>
              <a:buFont typeface="Doppio One"/>
              <a:buNone/>
              <a:defRPr sz="1800">
                <a:latin typeface="Doppio One"/>
                <a:ea typeface="Doppio One"/>
                <a:cs typeface="Doppio One"/>
                <a:sym typeface="Doppio One"/>
              </a:defRPr>
            </a:lvl7pPr>
            <a:lvl8pPr lvl="7" rtl="0">
              <a:lnSpc>
                <a:spcPct val="100000"/>
              </a:lnSpc>
              <a:spcBef>
                <a:spcPts val="0"/>
              </a:spcBef>
              <a:spcAft>
                <a:spcPts val="0"/>
              </a:spcAft>
              <a:buSzPts val="1800"/>
              <a:buFont typeface="Doppio One"/>
              <a:buNone/>
              <a:defRPr sz="1800">
                <a:latin typeface="Doppio One"/>
                <a:ea typeface="Doppio One"/>
                <a:cs typeface="Doppio One"/>
                <a:sym typeface="Doppio One"/>
              </a:defRPr>
            </a:lvl8pPr>
            <a:lvl9pPr lvl="8" rtl="0">
              <a:lnSpc>
                <a:spcPct val="100000"/>
              </a:lnSpc>
              <a:spcBef>
                <a:spcPts val="0"/>
              </a:spcBef>
              <a:spcAft>
                <a:spcPts val="0"/>
              </a:spcAft>
              <a:buSzPts val="1800"/>
              <a:buFont typeface="Doppio One"/>
              <a:buNone/>
              <a:defRPr sz="1800">
                <a:latin typeface="Doppio One"/>
                <a:ea typeface="Doppio One"/>
                <a:cs typeface="Doppio One"/>
                <a:sym typeface="Doppio One"/>
              </a:defRPr>
            </a:lvl9pPr>
          </a:lstStyle>
          <a:p>
            <a:endParaRPr/>
          </a:p>
        </p:txBody>
      </p:sp>
      <p:sp>
        <p:nvSpPr>
          <p:cNvPr id="217" name="Google Shape;217;p13"/>
          <p:cNvSpPr txBox="1">
            <a:spLocks noGrp="1"/>
          </p:cNvSpPr>
          <p:nvPr>
            <p:ph type="subTitle" idx="7"/>
          </p:nvPr>
        </p:nvSpPr>
        <p:spPr>
          <a:xfrm>
            <a:off x="5847425" y="3726888"/>
            <a:ext cx="2545500" cy="4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oppio One"/>
              <a:buNone/>
              <a:defRPr sz="1800">
                <a:latin typeface="Doppio One"/>
                <a:ea typeface="Doppio One"/>
                <a:cs typeface="Doppio One"/>
                <a:sym typeface="Doppio One"/>
              </a:defRPr>
            </a:lvl1pPr>
            <a:lvl2pPr lvl="1" rtl="0">
              <a:lnSpc>
                <a:spcPct val="100000"/>
              </a:lnSpc>
              <a:spcBef>
                <a:spcPts val="0"/>
              </a:spcBef>
              <a:spcAft>
                <a:spcPts val="0"/>
              </a:spcAft>
              <a:buSzPts val="1800"/>
              <a:buFont typeface="Doppio One"/>
              <a:buNone/>
              <a:defRPr sz="1800">
                <a:latin typeface="Doppio One"/>
                <a:ea typeface="Doppio One"/>
                <a:cs typeface="Doppio One"/>
                <a:sym typeface="Doppio One"/>
              </a:defRPr>
            </a:lvl2pPr>
            <a:lvl3pPr lvl="2" rtl="0">
              <a:lnSpc>
                <a:spcPct val="100000"/>
              </a:lnSpc>
              <a:spcBef>
                <a:spcPts val="0"/>
              </a:spcBef>
              <a:spcAft>
                <a:spcPts val="0"/>
              </a:spcAft>
              <a:buSzPts val="1800"/>
              <a:buFont typeface="Doppio One"/>
              <a:buNone/>
              <a:defRPr sz="1800">
                <a:latin typeface="Doppio One"/>
                <a:ea typeface="Doppio One"/>
                <a:cs typeface="Doppio One"/>
                <a:sym typeface="Doppio One"/>
              </a:defRPr>
            </a:lvl3pPr>
            <a:lvl4pPr lvl="3" rtl="0">
              <a:lnSpc>
                <a:spcPct val="100000"/>
              </a:lnSpc>
              <a:spcBef>
                <a:spcPts val="0"/>
              </a:spcBef>
              <a:spcAft>
                <a:spcPts val="0"/>
              </a:spcAft>
              <a:buSzPts val="1800"/>
              <a:buFont typeface="Doppio One"/>
              <a:buNone/>
              <a:defRPr sz="1800">
                <a:latin typeface="Doppio One"/>
                <a:ea typeface="Doppio One"/>
                <a:cs typeface="Doppio One"/>
                <a:sym typeface="Doppio One"/>
              </a:defRPr>
            </a:lvl4pPr>
            <a:lvl5pPr lvl="4" rtl="0">
              <a:lnSpc>
                <a:spcPct val="100000"/>
              </a:lnSpc>
              <a:spcBef>
                <a:spcPts val="0"/>
              </a:spcBef>
              <a:spcAft>
                <a:spcPts val="0"/>
              </a:spcAft>
              <a:buSzPts val="1800"/>
              <a:buFont typeface="Doppio One"/>
              <a:buNone/>
              <a:defRPr sz="1800">
                <a:latin typeface="Doppio One"/>
                <a:ea typeface="Doppio One"/>
                <a:cs typeface="Doppio One"/>
                <a:sym typeface="Doppio One"/>
              </a:defRPr>
            </a:lvl5pPr>
            <a:lvl6pPr lvl="5" rtl="0">
              <a:lnSpc>
                <a:spcPct val="100000"/>
              </a:lnSpc>
              <a:spcBef>
                <a:spcPts val="0"/>
              </a:spcBef>
              <a:spcAft>
                <a:spcPts val="0"/>
              </a:spcAft>
              <a:buSzPts val="1800"/>
              <a:buFont typeface="Doppio One"/>
              <a:buNone/>
              <a:defRPr sz="1800">
                <a:latin typeface="Doppio One"/>
                <a:ea typeface="Doppio One"/>
                <a:cs typeface="Doppio One"/>
                <a:sym typeface="Doppio One"/>
              </a:defRPr>
            </a:lvl6pPr>
            <a:lvl7pPr lvl="6" rtl="0">
              <a:lnSpc>
                <a:spcPct val="100000"/>
              </a:lnSpc>
              <a:spcBef>
                <a:spcPts val="0"/>
              </a:spcBef>
              <a:spcAft>
                <a:spcPts val="0"/>
              </a:spcAft>
              <a:buSzPts val="1800"/>
              <a:buFont typeface="Doppio One"/>
              <a:buNone/>
              <a:defRPr sz="1800">
                <a:latin typeface="Doppio One"/>
                <a:ea typeface="Doppio One"/>
                <a:cs typeface="Doppio One"/>
                <a:sym typeface="Doppio One"/>
              </a:defRPr>
            </a:lvl7pPr>
            <a:lvl8pPr lvl="7" rtl="0">
              <a:lnSpc>
                <a:spcPct val="100000"/>
              </a:lnSpc>
              <a:spcBef>
                <a:spcPts val="0"/>
              </a:spcBef>
              <a:spcAft>
                <a:spcPts val="0"/>
              </a:spcAft>
              <a:buSzPts val="1800"/>
              <a:buFont typeface="Doppio One"/>
              <a:buNone/>
              <a:defRPr sz="1800">
                <a:latin typeface="Doppio One"/>
                <a:ea typeface="Doppio One"/>
                <a:cs typeface="Doppio One"/>
                <a:sym typeface="Doppio One"/>
              </a:defRPr>
            </a:lvl8pPr>
            <a:lvl9pPr lvl="8" rtl="0">
              <a:lnSpc>
                <a:spcPct val="100000"/>
              </a:lnSpc>
              <a:spcBef>
                <a:spcPts val="0"/>
              </a:spcBef>
              <a:spcAft>
                <a:spcPts val="0"/>
              </a:spcAft>
              <a:buSzPts val="1800"/>
              <a:buFont typeface="Doppio One"/>
              <a:buNone/>
              <a:defRPr sz="1800">
                <a:latin typeface="Doppio One"/>
                <a:ea typeface="Doppio One"/>
                <a:cs typeface="Doppio One"/>
                <a:sym typeface="Doppio One"/>
              </a:defRPr>
            </a:lvl9pPr>
          </a:lstStyle>
          <a:p>
            <a:endParaRPr/>
          </a:p>
        </p:txBody>
      </p:sp>
      <p:sp>
        <p:nvSpPr>
          <p:cNvPr id="218" name="Google Shape;218;p13"/>
          <p:cNvSpPr txBox="1">
            <a:spLocks noGrp="1"/>
          </p:cNvSpPr>
          <p:nvPr>
            <p:ph type="subTitle" idx="8"/>
          </p:nvPr>
        </p:nvSpPr>
        <p:spPr>
          <a:xfrm>
            <a:off x="3299748" y="3726888"/>
            <a:ext cx="2545500" cy="4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oppio One"/>
              <a:buNone/>
              <a:defRPr sz="1800">
                <a:latin typeface="Doppio One"/>
                <a:ea typeface="Doppio One"/>
                <a:cs typeface="Doppio One"/>
                <a:sym typeface="Doppio One"/>
              </a:defRPr>
            </a:lvl1pPr>
            <a:lvl2pPr lvl="1" rtl="0">
              <a:lnSpc>
                <a:spcPct val="100000"/>
              </a:lnSpc>
              <a:spcBef>
                <a:spcPts val="0"/>
              </a:spcBef>
              <a:spcAft>
                <a:spcPts val="0"/>
              </a:spcAft>
              <a:buSzPts val="1800"/>
              <a:buFont typeface="Doppio One"/>
              <a:buNone/>
              <a:defRPr sz="1800">
                <a:latin typeface="Doppio One"/>
                <a:ea typeface="Doppio One"/>
                <a:cs typeface="Doppio One"/>
                <a:sym typeface="Doppio One"/>
              </a:defRPr>
            </a:lvl2pPr>
            <a:lvl3pPr lvl="2" rtl="0">
              <a:lnSpc>
                <a:spcPct val="100000"/>
              </a:lnSpc>
              <a:spcBef>
                <a:spcPts val="0"/>
              </a:spcBef>
              <a:spcAft>
                <a:spcPts val="0"/>
              </a:spcAft>
              <a:buSzPts val="1800"/>
              <a:buFont typeface="Doppio One"/>
              <a:buNone/>
              <a:defRPr sz="1800">
                <a:latin typeface="Doppio One"/>
                <a:ea typeface="Doppio One"/>
                <a:cs typeface="Doppio One"/>
                <a:sym typeface="Doppio One"/>
              </a:defRPr>
            </a:lvl3pPr>
            <a:lvl4pPr lvl="3" rtl="0">
              <a:lnSpc>
                <a:spcPct val="100000"/>
              </a:lnSpc>
              <a:spcBef>
                <a:spcPts val="0"/>
              </a:spcBef>
              <a:spcAft>
                <a:spcPts val="0"/>
              </a:spcAft>
              <a:buSzPts val="1800"/>
              <a:buFont typeface="Doppio One"/>
              <a:buNone/>
              <a:defRPr sz="1800">
                <a:latin typeface="Doppio One"/>
                <a:ea typeface="Doppio One"/>
                <a:cs typeface="Doppio One"/>
                <a:sym typeface="Doppio One"/>
              </a:defRPr>
            </a:lvl4pPr>
            <a:lvl5pPr lvl="4" rtl="0">
              <a:lnSpc>
                <a:spcPct val="100000"/>
              </a:lnSpc>
              <a:spcBef>
                <a:spcPts val="0"/>
              </a:spcBef>
              <a:spcAft>
                <a:spcPts val="0"/>
              </a:spcAft>
              <a:buSzPts val="1800"/>
              <a:buFont typeface="Doppio One"/>
              <a:buNone/>
              <a:defRPr sz="1800">
                <a:latin typeface="Doppio One"/>
                <a:ea typeface="Doppio One"/>
                <a:cs typeface="Doppio One"/>
                <a:sym typeface="Doppio One"/>
              </a:defRPr>
            </a:lvl5pPr>
            <a:lvl6pPr lvl="5" rtl="0">
              <a:lnSpc>
                <a:spcPct val="100000"/>
              </a:lnSpc>
              <a:spcBef>
                <a:spcPts val="0"/>
              </a:spcBef>
              <a:spcAft>
                <a:spcPts val="0"/>
              </a:spcAft>
              <a:buSzPts val="1800"/>
              <a:buFont typeface="Doppio One"/>
              <a:buNone/>
              <a:defRPr sz="1800">
                <a:latin typeface="Doppio One"/>
                <a:ea typeface="Doppio One"/>
                <a:cs typeface="Doppio One"/>
                <a:sym typeface="Doppio One"/>
              </a:defRPr>
            </a:lvl6pPr>
            <a:lvl7pPr lvl="6" rtl="0">
              <a:lnSpc>
                <a:spcPct val="100000"/>
              </a:lnSpc>
              <a:spcBef>
                <a:spcPts val="0"/>
              </a:spcBef>
              <a:spcAft>
                <a:spcPts val="0"/>
              </a:spcAft>
              <a:buSzPts val="1800"/>
              <a:buFont typeface="Doppio One"/>
              <a:buNone/>
              <a:defRPr sz="1800">
                <a:latin typeface="Doppio One"/>
                <a:ea typeface="Doppio One"/>
                <a:cs typeface="Doppio One"/>
                <a:sym typeface="Doppio One"/>
              </a:defRPr>
            </a:lvl7pPr>
            <a:lvl8pPr lvl="7" rtl="0">
              <a:lnSpc>
                <a:spcPct val="100000"/>
              </a:lnSpc>
              <a:spcBef>
                <a:spcPts val="0"/>
              </a:spcBef>
              <a:spcAft>
                <a:spcPts val="0"/>
              </a:spcAft>
              <a:buSzPts val="1800"/>
              <a:buFont typeface="Doppio One"/>
              <a:buNone/>
              <a:defRPr sz="1800">
                <a:latin typeface="Doppio One"/>
                <a:ea typeface="Doppio One"/>
                <a:cs typeface="Doppio One"/>
                <a:sym typeface="Doppio One"/>
              </a:defRPr>
            </a:lvl8pPr>
            <a:lvl9pPr lvl="8" rtl="0">
              <a:lnSpc>
                <a:spcPct val="100000"/>
              </a:lnSpc>
              <a:spcBef>
                <a:spcPts val="0"/>
              </a:spcBef>
              <a:spcAft>
                <a:spcPts val="0"/>
              </a:spcAft>
              <a:buSzPts val="1800"/>
              <a:buFont typeface="Doppio One"/>
              <a:buNone/>
              <a:defRPr sz="1800">
                <a:latin typeface="Doppio One"/>
                <a:ea typeface="Doppio One"/>
                <a:cs typeface="Doppio One"/>
                <a:sym typeface="Doppio One"/>
              </a:defRPr>
            </a:lvl9pPr>
          </a:lstStyle>
          <a:p>
            <a:endParaRPr/>
          </a:p>
        </p:txBody>
      </p:sp>
      <p:sp>
        <p:nvSpPr>
          <p:cNvPr id="219" name="Google Shape;219;p13"/>
          <p:cNvSpPr txBox="1">
            <a:spLocks noGrp="1"/>
          </p:cNvSpPr>
          <p:nvPr>
            <p:ph type="title" idx="9" hasCustomPrompt="1"/>
          </p:nvPr>
        </p:nvSpPr>
        <p:spPr>
          <a:xfrm>
            <a:off x="6771876" y="1818242"/>
            <a:ext cx="696600" cy="34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0" name="Google Shape;220;p13"/>
          <p:cNvSpPr txBox="1">
            <a:spLocks noGrp="1"/>
          </p:cNvSpPr>
          <p:nvPr>
            <p:ph type="title" idx="13" hasCustomPrompt="1"/>
          </p:nvPr>
        </p:nvSpPr>
        <p:spPr>
          <a:xfrm>
            <a:off x="1676600" y="3453288"/>
            <a:ext cx="696600" cy="34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1" name="Google Shape;221;p13"/>
          <p:cNvSpPr txBox="1">
            <a:spLocks noGrp="1"/>
          </p:cNvSpPr>
          <p:nvPr>
            <p:ph type="subTitle" idx="14"/>
          </p:nvPr>
        </p:nvSpPr>
        <p:spPr>
          <a:xfrm>
            <a:off x="5847399" y="2093959"/>
            <a:ext cx="2545500" cy="4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oppio One"/>
              <a:buNone/>
              <a:defRPr sz="1800">
                <a:latin typeface="Doppio One"/>
                <a:ea typeface="Doppio One"/>
                <a:cs typeface="Doppio One"/>
                <a:sym typeface="Doppio One"/>
              </a:defRPr>
            </a:lvl1pPr>
            <a:lvl2pPr lvl="1" rtl="0">
              <a:lnSpc>
                <a:spcPct val="100000"/>
              </a:lnSpc>
              <a:spcBef>
                <a:spcPts val="0"/>
              </a:spcBef>
              <a:spcAft>
                <a:spcPts val="0"/>
              </a:spcAft>
              <a:buSzPts val="1800"/>
              <a:buFont typeface="Doppio One"/>
              <a:buNone/>
              <a:defRPr sz="1800">
                <a:latin typeface="Doppio One"/>
                <a:ea typeface="Doppio One"/>
                <a:cs typeface="Doppio One"/>
                <a:sym typeface="Doppio One"/>
              </a:defRPr>
            </a:lvl2pPr>
            <a:lvl3pPr lvl="2" rtl="0">
              <a:lnSpc>
                <a:spcPct val="100000"/>
              </a:lnSpc>
              <a:spcBef>
                <a:spcPts val="0"/>
              </a:spcBef>
              <a:spcAft>
                <a:spcPts val="0"/>
              </a:spcAft>
              <a:buSzPts val="1800"/>
              <a:buFont typeface="Doppio One"/>
              <a:buNone/>
              <a:defRPr sz="1800">
                <a:latin typeface="Doppio One"/>
                <a:ea typeface="Doppio One"/>
                <a:cs typeface="Doppio One"/>
                <a:sym typeface="Doppio One"/>
              </a:defRPr>
            </a:lvl3pPr>
            <a:lvl4pPr lvl="3" rtl="0">
              <a:lnSpc>
                <a:spcPct val="100000"/>
              </a:lnSpc>
              <a:spcBef>
                <a:spcPts val="0"/>
              </a:spcBef>
              <a:spcAft>
                <a:spcPts val="0"/>
              </a:spcAft>
              <a:buSzPts val="1800"/>
              <a:buFont typeface="Doppio One"/>
              <a:buNone/>
              <a:defRPr sz="1800">
                <a:latin typeface="Doppio One"/>
                <a:ea typeface="Doppio One"/>
                <a:cs typeface="Doppio One"/>
                <a:sym typeface="Doppio One"/>
              </a:defRPr>
            </a:lvl4pPr>
            <a:lvl5pPr lvl="4" rtl="0">
              <a:lnSpc>
                <a:spcPct val="100000"/>
              </a:lnSpc>
              <a:spcBef>
                <a:spcPts val="0"/>
              </a:spcBef>
              <a:spcAft>
                <a:spcPts val="0"/>
              </a:spcAft>
              <a:buSzPts val="1800"/>
              <a:buFont typeface="Doppio One"/>
              <a:buNone/>
              <a:defRPr sz="1800">
                <a:latin typeface="Doppio One"/>
                <a:ea typeface="Doppio One"/>
                <a:cs typeface="Doppio One"/>
                <a:sym typeface="Doppio One"/>
              </a:defRPr>
            </a:lvl5pPr>
            <a:lvl6pPr lvl="5" rtl="0">
              <a:lnSpc>
                <a:spcPct val="100000"/>
              </a:lnSpc>
              <a:spcBef>
                <a:spcPts val="0"/>
              </a:spcBef>
              <a:spcAft>
                <a:spcPts val="0"/>
              </a:spcAft>
              <a:buSzPts val="1800"/>
              <a:buFont typeface="Doppio One"/>
              <a:buNone/>
              <a:defRPr sz="1800">
                <a:latin typeface="Doppio One"/>
                <a:ea typeface="Doppio One"/>
                <a:cs typeface="Doppio One"/>
                <a:sym typeface="Doppio One"/>
              </a:defRPr>
            </a:lvl6pPr>
            <a:lvl7pPr lvl="6" rtl="0">
              <a:lnSpc>
                <a:spcPct val="100000"/>
              </a:lnSpc>
              <a:spcBef>
                <a:spcPts val="0"/>
              </a:spcBef>
              <a:spcAft>
                <a:spcPts val="0"/>
              </a:spcAft>
              <a:buSzPts val="1800"/>
              <a:buFont typeface="Doppio One"/>
              <a:buNone/>
              <a:defRPr sz="1800">
                <a:latin typeface="Doppio One"/>
                <a:ea typeface="Doppio One"/>
                <a:cs typeface="Doppio One"/>
                <a:sym typeface="Doppio One"/>
              </a:defRPr>
            </a:lvl7pPr>
            <a:lvl8pPr lvl="7" rtl="0">
              <a:lnSpc>
                <a:spcPct val="100000"/>
              </a:lnSpc>
              <a:spcBef>
                <a:spcPts val="0"/>
              </a:spcBef>
              <a:spcAft>
                <a:spcPts val="0"/>
              </a:spcAft>
              <a:buSzPts val="1800"/>
              <a:buFont typeface="Doppio One"/>
              <a:buNone/>
              <a:defRPr sz="1800">
                <a:latin typeface="Doppio One"/>
                <a:ea typeface="Doppio One"/>
                <a:cs typeface="Doppio One"/>
                <a:sym typeface="Doppio One"/>
              </a:defRPr>
            </a:lvl8pPr>
            <a:lvl9pPr lvl="8" rtl="0">
              <a:lnSpc>
                <a:spcPct val="100000"/>
              </a:lnSpc>
              <a:spcBef>
                <a:spcPts val="0"/>
              </a:spcBef>
              <a:spcAft>
                <a:spcPts val="0"/>
              </a:spcAft>
              <a:buSzPts val="1800"/>
              <a:buFont typeface="Doppio One"/>
              <a:buNone/>
              <a:defRPr sz="1800">
                <a:latin typeface="Doppio One"/>
                <a:ea typeface="Doppio One"/>
                <a:cs typeface="Doppio One"/>
                <a:sym typeface="Doppio One"/>
              </a:defRPr>
            </a:lvl9pPr>
          </a:lstStyle>
          <a:p>
            <a:endParaRPr/>
          </a:p>
        </p:txBody>
      </p:sp>
      <p:sp>
        <p:nvSpPr>
          <p:cNvPr id="222" name="Google Shape;222;p13"/>
          <p:cNvSpPr txBox="1">
            <a:spLocks noGrp="1"/>
          </p:cNvSpPr>
          <p:nvPr>
            <p:ph type="subTitle" idx="15"/>
          </p:nvPr>
        </p:nvSpPr>
        <p:spPr>
          <a:xfrm>
            <a:off x="752124" y="3726888"/>
            <a:ext cx="2545500" cy="4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oppio One"/>
              <a:buNone/>
              <a:defRPr sz="1800">
                <a:latin typeface="Doppio One"/>
                <a:ea typeface="Doppio One"/>
                <a:cs typeface="Doppio One"/>
                <a:sym typeface="Doppio One"/>
              </a:defRPr>
            </a:lvl1pPr>
            <a:lvl2pPr lvl="1" rtl="0">
              <a:lnSpc>
                <a:spcPct val="100000"/>
              </a:lnSpc>
              <a:spcBef>
                <a:spcPts val="0"/>
              </a:spcBef>
              <a:spcAft>
                <a:spcPts val="0"/>
              </a:spcAft>
              <a:buSzPts val="1800"/>
              <a:buFont typeface="Doppio One"/>
              <a:buNone/>
              <a:defRPr sz="1800">
                <a:latin typeface="Doppio One"/>
                <a:ea typeface="Doppio One"/>
                <a:cs typeface="Doppio One"/>
                <a:sym typeface="Doppio One"/>
              </a:defRPr>
            </a:lvl2pPr>
            <a:lvl3pPr lvl="2" rtl="0">
              <a:lnSpc>
                <a:spcPct val="100000"/>
              </a:lnSpc>
              <a:spcBef>
                <a:spcPts val="0"/>
              </a:spcBef>
              <a:spcAft>
                <a:spcPts val="0"/>
              </a:spcAft>
              <a:buSzPts val="1800"/>
              <a:buFont typeface="Doppio One"/>
              <a:buNone/>
              <a:defRPr sz="1800">
                <a:latin typeface="Doppio One"/>
                <a:ea typeface="Doppio One"/>
                <a:cs typeface="Doppio One"/>
                <a:sym typeface="Doppio One"/>
              </a:defRPr>
            </a:lvl3pPr>
            <a:lvl4pPr lvl="3" rtl="0">
              <a:lnSpc>
                <a:spcPct val="100000"/>
              </a:lnSpc>
              <a:spcBef>
                <a:spcPts val="0"/>
              </a:spcBef>
              <a:spcAft>
                <a:spcPts val="0"/>
              </a:spcAft>
              <a:buSzPts val="1800"/>
              <a:buFont typeface="Doppio One"/>
              <a:buNone/>
              <a:defRPr sz="1800">
                <a:latin typeface="Doppio One"/>
                <a:ea typeface="Doppio One"/>
                <a:cs typeface="Doppio One"/>
                <a:sym typeface="Doppio One"/>
              </a:defRPr>
            </a:lvl4pPr>
            <a:lvl5pPr lvl="4" rtl="0">
              <a:lnSpc>
                <a:spcPct val="100000"/>
              </a:lnSpc>
              <a:spcBef>
                <a:spcPts val="0"/>
              </a:spcBef>
              <a:spcAft>
                <a:spcPts val="0"/>
              </a:spcAft>
              <a:buSzPts val="1800"/>
              <a:buFont typeface="Doppio One"/>
              <a:buNone/>
              <a:defRPr sz="1800">
                <a:latin typeface="Doppio One"/>
                <a:ea typeface="Doppio One"/>
                <a:cs typeface="Doppio One"/>
                <a:sym typeface="Doppio One"/>
              </a:defRPr>
            </a:lvl5pPr>
            <a:lvl6pPr lvl="5" rtl="0">
              <a:lnSpc>
                <a:spcPct val="100000"/>
              </a:lnSpc>
              <a:spcBef>
                <a:spcPts val="0"/>
              </a:spcBef>
              <a:spcAft>
                <a:spcPts val="0"/>
              </a:spcAft>
              <a:buSzPts val="1800"/>
              <a:buFont typeface="Doppio One"/>
              <a:buNone/>
              <a:defRPr sz="1800">
                <a:latin typeface="Doppio One"/>
                <a:ea typeface="Doppio One"/>
                <a:cs typeface="Doppio One"/>
                <a:sym typeface="Doppio One"/>
              </a:defRPr>
            </a:lvl6pPr>
            <a:lvl7pPr lvl="6" rtl="0">
              <a:lnSpc>
                <a:spcPct val="100000"/>
              </a:lnSpc>
              <a:spcBef>
                <a:spcPts val="0"/>
              </a:spcBef>
              <a:spcAft>
                <a:spcPts val="0"/>
              </a:spcAft>
              <a:buSzPts val="1800"/>
              <a:buFont typeface="Doppio One"/>
              <a:buNone/>
              <a:defRPr sz="1800">
                <a:latin typeface="Doppio One"/>
                <a:ea typeface="Doppio One"/>
                <a:cs typeface="Doppio One"/>
                <a:sym typeface="Doppio One"/>
              </a:defRPr>
            </a:lvl7pPr>
            <a:lvl8pPr lvl="7" rtl="0">
              <a:lnSpc>
                <a:spcPct val="100000"/>
              </a:lnSpc>
              <a:spcBef>
                <a:spcPts val="0"/>
              </a:spcBef>
              <a:spcAft>
                <a:spcPts val="0"/>
              </a:spcAft>
              <a:buSzPts val="1800"/>
              <a:buFont typeface="Doppio One"/>
              <a:buNone/>
              <a:defRPr sz="1800">
                <a:latin typeface="Doppio One"/>
                <a:ea typeface="Doppio One"/>
                <a:cs typeface="Doppio One"/>
                <a:sym typeface="Doppio One"/>
              </a:defRPr>
            </a:lvl8pPr>
            <a:lvl9pPr lvl="8" rtl="0">
              <a:lnSpc>
                <a:spcPct val="100000"/>
              </a:lnSpc>
              <a:spcBef>
                <a:spcPts val="0"/>
              </a:spcBef>
              <a:spcAft>
                <a:spcPts val="0"/>
              </a:spcAft>
              <a:buSzPts val="1800"/>
              <a:buFont typeface="Doppio One"/>
              <a:buNone/>
              <a:defRPr sz="1800">
                <a:latin typeface="Doppio One"/>
                <a:ea typeface="Doppio One"/>
                <a:cs typeface="Doppio One"/>
                <a:sym typeface="Doppio One"/>
              </a:defRPr>
            </a:lvl9pPr>
          </a:lstStyle>
          <a:p>
            <a:endParaRPr/>
          </a:p>
        </p:txBody>
      </p:sp>
      <p:grpSp>
        <p:nvGrpSpPr>
          <p:cNvPr id="223" name="Google Shape;223;p13"/>
          <p:cNvGrpSpPr/>
          <p:nvPr/>
        </p:nvGrpSpPr>
        <p:grpSpPr>
          <a:xfrm>
            <a:off x="7688904" y="152292"/>
            <a:ext cx="1262931" cy="229675"/>
            <a:chOff x="5944825" y="384775"/>
            <a:chExt cx="1007926" cy="183300"/>
          </a:xfrm>
        </p:grpSpPr>
        <p:sp>
          <p:nvSpPr>
            <p:cNvPr id="224" name="Google Shape;224;p13"/>
            <p:cNvSpPr/>
            <p:nvPr/>
          </p:nvSpPr>
          <p:spPr>
            <a:xfrm>
              <a:off x="5944825"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25" name="Google Shape;225;p13"/>
            <p:cNvSpPr/>
            <p:nvPr/>
          </p:nvSpPr>
          <p:spPr>
            <a:xfrm>
              <a:off x="6219700"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26" name="Google Shape;226;p13"/>
            <p:cNvSpPr/>
            <p:nvPr/>
          </p:nvSpPr>
          <p:spPr>
            <a:xfrm>
              <a:off x="6494576"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27" name="Google Shape;227;p13"/>
            <p:cNvSpPr/>
            <p:nvPr/>
          </p:nvSpPr>
          <p:spPr>
            <a:xfrm>
              <a:off x="6769451"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228" name="Google Shape;228;p13"/>
          <p:cNvGrpSpPr/>
          <p:nvPr/>
        </p:nvGrpSpPr>
        <p:grpSpPr>
          <a:xfrm>
            <a:off x="-844500" y="-445500"/>
            <a:ext cx="7954175" cy="6068925"/>
            <a:chOff x="-844500" y="-445500"/>
            <a:chExt cx="7954175" cy="6068925"/>
          </a:xfrm>
        </p:grpSpPr>
        <p:sp>
          <p:nvSpPr>
            <p:cNvPr id="229" name="Google Shape;229;p13"/>
            <p:cNvSpPr/>
            <p:nvPr/>
          </p:nvSpPr>
          <p:spPr>
            <a:xfrm>
              <a:off x="-844500" y="765938"/>
              <a:ext cx="1557600" cy="1557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30" name="Google Shape;230;p13"/>
            <p:cNvSpPr/>
            <p:nvPr/>
          </p:nvSpPr>
          <p:spPr>
            <a:xfrm>
              <a:off x="-844500" y="-445500"/>
              <a:ext cx="1557600" cy="1557600"/>
            </a:xfrm>
            <a:prstGeom prst="pie">
              <a:avLst>
                <a:gd name="adj1" fmla="val 0"/>
                <a:gd name="adj2" fmla="val 10840204"/>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31" name="Google Shape;231;p13"/>
            <p:cNvSpPr/>
            <p:nvPr/>
          </p:nvSpPr>
          <p:spPr>
            <a:xfrm>
              <a:off x="6150275" y="4664025"/>
              <a:ext cx="959400" cy="959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232" name="Google Shape;232;p13"/>
          <p:cNvGrpSpPr/>
          <p:nvPr/>
        </p:nvGrpSpPr>
        <p:grpSpPr>
          <a:xfrm>
            <a:off x="4789988" y="4637171"/>
            <a:ext cx="1785182" cy="1785182"/>
            <a:chOff x="10692637" y="2687506"/>
            <a:chExt cx="1488644" cy="1488644"/>
          </a:xfrm>
        </p:grpSpPr>
        <p:sp>
          <p:nvSpPr>
            <p:cNvPr id="233" name="Google Shape;233;p13"/>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3"/>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3"/>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3"/>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3"/>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3"/>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3"/>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3"/>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3"/>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3"/>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96"/>
        <p:cNvGrpSpPr/>
        <p:nvPr/>
      </p:nvGrpSpPr>
      <p:grpSpPr>
        <a:xfrm>
          <a:off x="0" y="0"/>
          <a:ext cx="0" cy="0"/>
          <a:chOff x="0" y="0"/>
          <a:chExt cx="0" cy="0"/>
        </a:xfrm>
      </p:grpSpPr>
      <p:sp>
        <p:nvSpPr>
          <p:cNvPr id="497" name="Google Shape;497;p24"/>
          <p:cNvSpPr txBox="1">
            <a:spLocks noGrp="1"/>
          </p:cNvSpPr>
          <p:nvPr>
            <p:ph type="title"/>
          </p:nvPr>
        </p:nvSpPr>
        <p:spPr>
          <a:xfrm>
            <a:off x="2987700" y="692825"/>
            <a:ext cx="3168600" cy="873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8" name="Google Shape;498;p24"/>
          <p:cNvSpPr txBox="1">
            <a:spLocks noGrp="1"/>
          </p:cNvSpPr>
          <p:nvPr>
            <p:ph type="subTitle" idx="1"/>
          </p:nvPr>
        </p:nvSpPr>
        <p:spPr>
          <a:xfrm>
            <a:off x="2987700" y="1489625"/>
            <a:ext cx="3168600" cy="118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grpSp>
        <p:nvGrpSpPr>
          <p:cNvPr id="499" name="Google Shape;499;p24"/>
          <p:cNvGrpSpPr/>
          <p:nvPr/>
        </p:nvGrpSpPr>
        <p:grpSpPr>
          <a:xfrm>
            <a:off x="837350" y="-864787"/>
            <a:ext cx="9081863" cy="1557600"/>
            <a:chOff x="837350" y="-864787"/>
            <a:chExt cx="9081863" cy="1557600"/>
          </a:xfrm>
        </p:grpSpPr>
        <p:sp>
          <p:nvSpPr>
            <p:cNvPr id="500" name="Google Shape;500;p24"/>
            <p:cNvSpPr/>
            <p:nvPr/>
          </p:nvSpPr>
          <p:spPr>
            <a:xfrm>
              <a:off x="837350" y="-325950"/>
              <a:ext cx="865500" cy="865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01" name="Google Shape;501;p24"/>
            <p:cNvSpPr/>
            <p:nvPr/>
          </p:nvSpPr>
          <p:spPr>
            <a:xfrm>
              <a:off x="8361613" y="-864787"/>
              <a:ext cx="1557600" cy="1557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502" name="Google Shape;502;p24"/>
          <p:cNvGrpSpPr/>
          <p:nvPr/>
        </p:nvGrpSpPr>
        <p:grpSpPr>
          <a:xfrm>
            <a:off x="111463" y="80969"/>
            <a:ext cx="8932610" cy="6131734"/>
            <a:chOff x="7484813" y="375669"/>
            <a:chExt cx="8932610" cy="6131734"/>
          </a:xfrm>
        </p:grpSpPr>
        <p:sp>
          <p:nvSpPr>
            <p:cNvPr id="503" name="Google Shape;503;p24"/>
            <p:cNvSpPr/>
            <p:nvPr/>
          </p:nvSpPr>
          <p:spPr>
            <a:xfrm>
              <a:off x="15347923" y="375669"/>
              <a:ext cx="1069500" cy="1069500"/>
            </a:xfrm>
            <a:prstGeom prst="arc">
              <a:avLst>
                <a:gd name="adj1" fmla="val 10459483"/>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04" name="Google Shape;504;p24"/>
            <p:cNvGrpSpPr/>
            <p:nvPr/>
          </p:nvGrpSpPr>
          <p:grpSpPr>
            <a:xfrm>
              <a:off x="7484813" y="4722221"/>
              <a:ext cx="1785182" cy="1785182"/>
              <a:chOff x="10692637" y="2687506"/>
              <a:chExt cx="1488644" cy="1488644"/>
            </a:xfrm>
          </p:grpSpPr>
          <p:sp>
            <p:nvSpPr>
              <p:cNvPr id="505" name="Google Shape;505;p24"/>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24"/>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4"/>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24"/>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24"/>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24"/>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24"/>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4"/>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4"/>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24"/>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15" name="Google Shape;515;p24"/>
          <p:cNvGrpSpPr/>
          <p:nvPr/>
        </p:nvGrpSpPr>
        <p:grpSpPr>
          <a:xfrm>
            <a:off x="5755517" y="4772992"/>
            <a:ext cx="1951768" cy="229675"/>
            <a:chOff x="5944825" y="384775"/>
            <a:chExt cx="1557676" cy="183300"/>
          </a:xfrm>
        </p:grpSpPr>
        <p:sp>
          <p:nvSpPr>
            <p:cNvPr id="516" name="Google Shape;516;p24"/>
            <p:cNvSpPr/>
            <p:nvPr/>
          </p:nvSpPr>
          <p:spPr>
            <a:xfrm>
              <a:off x="5944825"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17" name="Google Shape;517;p24"/>
            <p:cNvSpPr/>
            <p:nvPr/>
          </p:nvSpPr>
          <p:spPr>
            <a:xfrm>
              <a:off x="6219700"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18" name="Google Shape;518;p24"/>
            <p:cNvSpPr/>
            <p:nvPr/>
          </p:nvSpPr>
          <p:spPr>
            <a:xfrm>
              <a:off x="6494576"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19" name="Google Shape;519;p24"/>
            <p:cNvSpPr/>
            <p:nvPr/>
          </p:nvSpPr>
          <p:spPr>
            <a:xfrm>
              <a:off x="6769451"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0" name="Google Shape;520;p24"/>
            <p:cNvSpPr/>
            <p:nvPr/>
          </p:nvSpPr>
          <p:spPr>
            <a:xfrm>
              <a:off x="7044326"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1" name="Google Shape;521;p24"/>
            <p:cNvSpPr/>
            <p:nvPr/>
          </p:nvSpPr>
          <p:spPr>
            <a:xfrm>
              <a:off x="7319201"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23"/>
        <p:cNvGrpSpPr/>
        <p:nvPr/>
      </p:nvGrpSpPr>
      <p:grpSpPr>
        <a:xfrm>
          <a:off x="0" y="0"/>
          <a:ext cx="0" cy="0"/>
          <a:chOff x="0" y="0"/>
          <a:chExt cx="0" cy="0"/>
        </a:xfrm>
      </p:grpSpPr>
      <p:grpSp>
        <p:nvGrpSpPr>
          <p:cNvPr id="524" name="Google Shape;524;p25"/>
          <p:cNvGrpSpPr/>
          <p:nvPr/>
        </p:nvGrpSpPr>
        <p:grpSpPr>
          <a:xfrm rot="5400000" flipH="1">
            <a:off x="-609858" y="2261908"/>
            <a:ext cx="1951768" cy="229675"/>
            <a:chOff x="5944825" y="384775"/>
            <a:chExt cx="1557676" cy="183300"/>
          </a:xfrm>
        </p:grpSpPr>
        <p:sp>
          <p:nvSpPr>
            <p:cNvPr id="525" name="Google Shape;525;p25"/>
            <p:cNvSpPr/>
            <p:nvPr/>
          </p:nvSpPr>
          <p:spPr>
            <a:xfrm>
              <a:off x="5944825"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6" name="Google Shape;526;p25"/>
            <p:cNvSpPr/>
            <p:nvPr/>
          </p:nvSpPr>
          <p:spPr>
            <a:xfrm>
              <a:off x="6219700"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7" name="Google Shape;527;p25"/>
            <p:cNvSpPr/>
            <p:nvPr/>
          </p:nvSpPr>
          <p:spPr>
            <a:xfrm>
              <a:off x="6494576"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8" name="Google Shape;528;p25"/>
            <p:cNvSpPr/>
            <p:nvPr/>
          </p:nvSpPr>
          <p:spPr>
            <a:xfrm>
              <a:off x="6769451"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9" name="Google Shape;529;p25"/>
            <p:cNvSpPr/>
            <p:nvPr/>
          </p:nvSpPr>
          <p:spPr>
            <a:xfrm>
              <a:off x="7044326"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0" name="Google Shape;530;p25"/>
            <p:cNvSpPr/>
            <p:nvPr/>
          </p:nvSpPr>
          <p:spPr>
            <a:xfrm>
              <a:off x="7319201"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531" name="Google Shape;531;p25"/>
          <p:cNvGrpSpPr/>
          <p:nvPr/>
        </p:nvGrpSpPr>
        <p:grpSpPr>
          <a:xfrm rot="10800000" flipH="1">
            <a:off x="1117300" y="-2347775"/>
            <a:ext cx="9250113" cy="8464325"/>
            <a:chOff x="1117300" y="-976175"/>
            <a:chExt cx="9250113" cy="8464325"/>
          </a:xfrm>
        </p:grpSpPr>
        <p:sp>
          <p:nvSpPr>
            <p:cNvPr id="532" name="Google Shape;532;p25"/>
            <p:cNvSpPr/>
            <p:nvPr/>
          </p:nvSpPr>
          <p:spPr>
            <a:xfrm>
              <a:off x="1117300" y="4603950"/>
              <a:ext cx="1951800" cy="28842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3" name="Google Shape;533;p25"/>
            <p:cNvSpPr/>
            <p:nvPr/>
          </p:nvSpPr>
          <p:spPr>
            <a:xfrm>
              <a:off x="8809813" y="2621163"/>
              <a:ext cx="1557600" cy="1557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34" name="Google Shape;534;p25"/>
            <p:cNvGrpSpPr/>
            <p:nvPr/>
          </p:nvGrpSpPr>
          <p:grpSpPr>
            <a:xfrm>
              <a:off x="3406613" y="-976175"/>
              <a:ext cx="1557600" cy="1557600"/>
              <a:chOff x="3406613" y="-976175"/>
              <a:chExt cx="1557600" cy="1557600"/>
            </a:xfrm>
          </p:grpSpPr>
          <p:sp>
            <p:nvSpPr>
              <p:cNvPr id="535" name="Google Shape;535;p25"/>
              <p:cNvSpPr/>
              <p:nvPr/>
            </p:nvSpPr>
            <p:spPr>
              <a:xfrm>
                <a:off x="3406613" y="-976175"/>
                <a:ext cx="1557600" cy="1557600"/>
              </a:xfrm>
              <a:prstGeom prst="donut">
                <a:avLst>
                  <a:gd name="adj" fmla="val 1110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6" name="Google Shape;536;p25"/>
              <p:cNvSpPr/>
              <p:nvPr/>
            </p:nvSpPr>
            <p:spPr>
              <a:xfrm>
                <a:off x="3839263" y="-543525"/>
                <a:ext cx="692400" cy="69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grpSp>
        <p:nvGrpSpPr>
          <p:cNvPr id="537" name="Google Shape;537;p25"/>
          <p:cNvGrpSpPr/>
          <p:nvPr/>
        </p:nvGrpSpPr>
        <p:grpSpPr>
          <a:xfrm rot="10800000" flipH="1">
            <a:off x="-382532" y="225472"/>
            <a:ext cx="10691602" cy="3651476"/>
            <a:chOff x="-382532" y="1492027"/>
            <a:chExt cx="10691602" cy="3651476"/>
          </a:xfrm>
        </p:grpSpPr>
        <p:grpSp>
          <p:nvGrpSpPr>
            <p:cNvPr id="538" name="Google Shape;538;p25"/>
            <p:cNvGrpSpPr/>
            <p:nvPr/>
          </p:nvGrpSpPr>
          <p:grpSpPr>
            <a:xfrm>
              <a:off x="8523888" y="3358321"/>
              <a:ext cx="1785182" cy="1785182"/>
              <a:chOff x="10692637" y="2687506"/>
              <a:chExt cx="1488644" cy="1488644"/>
            </a:xfrm>
          </p:grpSpPr>
          <p:sp>
            <p:nvSpPr>
              <p:cNvPr id="539" name="Google Shape;539;p25"/>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5"/>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5"/>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5"/>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5"/>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5"/>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5"/>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5"/>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5"/>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25"/>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9" name="Google Shape;549;p25"/>
            <p:cNvSpPr/>
            <p:nvPr/>
          </p:nvSpPr>
          <p:spPr>
            <a:xfrm flipH="1">
              <a:off x="-382532" y="1492027"/>
              <a:ext cx="1069500" cy="1069500"/>
            </a:xfrm>
            <a:prstGeom prst="arc">
              <a:avLst>
                <a:gd name="adj1" fmla="val 10459483"/>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1pPr>
            <a:lvl2pPr lvl="1"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2pPr>
            <a:lvl3pPr lvl="2"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3pPr>
            <a:lvl4pPr lvl="3"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4pPr>
            <a:lvl5pPr lvl="4"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5pPr>
            <a:lvl6pPr lvl="5"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6pPr>
            <a:lvl7pPr lvl="6"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7pPr>
            <a:lvl8pPr lvl="7"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8pPr>
            <a:lvl9pPr lvl="8"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15000"/>
              </a:lnSpc>
              <a:spcBef>
                <a:spcPts val="1600"/>
              </a:spcBef>
              <a:spcAft>
                <a:spcPts val="160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59" r:id="rId7"/>
    <p:sldLayoutId id="2147483670" r:id="rId8"/>
    <p:sldLayoutId id="2147483671" r:id="rId9"/>
    <p:sldLayoutId id="2147483672" r:id="rId10"/>
    <p:sldLayoutId id="2147483673" r:id="rId11"/>
    <p:sldLayoutId id="214748367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32"/>
          <p:cNvSpPr txBox="1">
            <a:spLocks noGrp="1"/>
          </p:cNvSpPr>
          <p:nvPr>
            <p:ph type="ctrTitle"/>
          </p:nvPr>
        </p:nvSpPr>
        <p:spPr>
          <a:xfrm>
            <a:off x="1446900" y="2886138"/>
            <a:ext cx="6250200" cy="135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Factor Analysis</a:t>
            </a:r>
            <a:endParaRPr sz="4000" dirty="0"/>
          </a:p>
        </p:txBody>
      </p:sp>
      <p:grpSp>
        <p:nvGrpSpPr>
          <p:cNvPr id="629" name="Google Shape;629;p32"/>
          <p:cNvGrpSpPr/>
          <p:nvPr/>
        </p:nvGrpSpPr>
        <p:grpSpPr>
          <a:xfrm>
            <a:off x="3551208" y="539556"/>
            <a:ext cx="2041581" cy="1987493"/>
            <a:chOff x="3551208" y="539556"/>
            <a:chExt cx="2041581" cy="1987493"/>
          </a:xfrm>
        </p:grpSpPr>
        <p:grpSp>
          <p:nvGrpSpPr>
            <p:cNvPr id="630" name="Google Shape;630;p32"/>
            <p:cNvGrpSpPr/>
            <p:nvPr/>
          </p:nvGrpSpPr>
          <p:grpSpPr>
            <a:xfrm>
              <a:off x="3551208" y="539556"/>
              <a:ext cx="2041472" cy="1987493"/>
              <a:chOff x="3551208" y="539556"/>
              <a:chExt cx="2041472" cy="1987493"/>
            </a:xfrm>
          </p:grpSpPr>
          <p:grpSp>
            <p:nvGrpSpPr>
              <p:cNvPr id="631" name="Google Shape;631;p32"/>
              <p:cNvGrpSpPr/>
              <p:nvPr/>
            </p:nvGrpSpPr>
            <p:grpSpPr>
              <a:xfrm>
                <a:off x="3575580" y="539556"/>
                <a:ext cx="1992839" cy="1987493"/>
                <a:chOff x="2303790" y="3496350"/>
                <a:chExt cx="1561797" cy="1557608"/>
              </a:xfrm>
            </p:grpSpPr>
            <p:sp>
              <p:nvSpPr>
                <p:cNvPr id="632" name="Google Shape;632;p32"/>
                <p:cNvSpPr/>
                <p:nvPr/>
              </p:nvSpPr>
              <p:spPr>
                <a:xfrm>
                  <a:off x="2307988" y="3496350"/>
                  <a:ext cx="1557600" cy="1557600"/>
                </a:xfrm>
                <a:prstGeom prst="blockArc">
                  <a:avLst>
                    <a:gd name="adj1" fmla="val 16175491"/>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33" name="Google Shape;633;p32"/>
                <p:cNvSpPr/>
                <p:nvPr/>
              </p:nvSpPr>
              <p:spPr>
                <a:xfrm rot="5400000">
                  <a:off x="2307975" y="3496350"/>
                  <a:ext cx="1557600" cy="1557600"/>
                </a:xfrm>
                <a:prstGeom prst="blockArc">
                  <a:avLst>
                    <a:gd name="adj1" fmla="val 16175491"/>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34" name="Google Shape;634;p32"/>
                <p:cNvSpPr/>
                <p:nvPr/>
              </p:nvSpPr>
              <p:spPr>
                <a:xfrm rot="10800000">
                  <a:off x="2303790" y="3496358"/>
                  <a:ext cx="1557600" cy="1557600"/>
                </a:xfrm>
                <a:prstGeom prst="blockArc">
                  <a:avLst>
                    <a:gd name="adj1" fmla="val 16175491"/>
                    <a:gd name="adj2" fmla="val 0"/>
                    <a:gd name="adj3"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35" name="Google Shape;635;p32"/>
                <p:cNvSpPr/>
                <p:nvPr/>
              </p:nvSpPr>
              <p:spPr>
                <a:xfrm rot="-5400000">
                  <a:off x="2303803" y="3496358"/>
                  <a:ext cx="1557600" cy="1557600"/>
                </a:xfrm>
                <a:prstGeom prst="blockArc">
                  <a:avLst>
                    <a:gd name="adj1" fmla="val 16175491"/>
                    <a:gd name="adj2" fmla="val 0"/>
                    <a:gd name="adj3" fmla="val 25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636" name="Google Shape;636;p32"/>
              <p:cNvSpPr/>
              <p:nvPr/>
            </p:nvSpPr>
            <p:spPr>
              <a:xfrm>
                <a:off x="3551208" y="619364"/>
                <a:ext cx="511609" cy="511609"/>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37" name="Google Shape;637;p32"/>
              <p:cNvSpPr/>
              <p:nvPr/>
            </p:nvSpPr>
            <p:spPr>
              <a:xfrm>
                <a:off x="5081180" y="1935639"/>
                <a:ext cx="511500" cy="511500"/>
              </a:xfrm>
              <a:prstGeom prst="ellipse">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38" name="Google Shape;638;p32"/>
              <p:cNvSpPr/>
              <p:nvPr/>
            </p:nvSpPr>
            <p:spPr>
              <a:xfrm>
                <a:off x="3551208" y="1935639"/>
                <a:ext cx="511609" cy="511609"/>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639" name="Google Shape;639;p32"/>
            <p:cNvSpPr/>
            <p:nvPr/>
          </p:nvSpPr>
          <p:spPr>
            <a:xfrm>
              <a:off x="5081180" y="619364"/>
              <a:ext cx="511609" cy="511609"/>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640" name="Google Shape;640;p32"/>
          <p:cNvGrpSpPr/>
          <p:nvPr/>
        </p:nvGrpSpPr>
        <p:grpSpPr>
          <a:xfrm>
            <a:off x="3653196" y="721330"/>
            <a:ext cx="307656" cy="307684"/>
            <a:chOff x="1308631" y="1507830"/>
            <a:chExt cx="350166" cy="350198"/>
          </a:xfrm>
        </p:grpSpPr>
        <p:sp>
          <p:nvSpPr>
            <p:cNvPr id="641" name="Google Shape;641;p32"/>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32"/>
          <p:cNvGrpSpPr/>
          <p:nvPr/>
        </p:nvGrpSpPr>
        <p:grpSpPr>
          <a:xfrm>
            <a:off x="5181001" y="719007"/>
            <a:ext cx="311990" cy="312326"/>
            <a:chOff x="3539102" y="2427549"/>
            <a:chExt cx="355099" cy="355481"/>
          </a:xfrm>
        </p:grpSpPr>
        <p:sp>
          <p:nvSpPr>
            <p:cNvPr id="646" name="Google Shape;646;p32"/>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2"/>
          <p:cNvGrpSpPr/>
          <p:nvPr/>
        </p:nvGrpSpPr>
        <p:grpSpPr>
          <a:xfrm>
            <a:off x="3652635" y="2039472"/>
            <a:ext cx="308775" cy="303965"/>
            <a:chOff x="1754279" y="4286593"/>
            <a:chExt cx="351439" cy="345965"/>
          </a:xfrm>
        </p:grpSpPr>
        <p:sp>
          <p:nvSpPr>
            <p:cNvPr id="649" name="Google Shape;649;p32"/>
            <p:cNvSpPr/>
            <p:nvPr/>
          </p:nvSpPr>
          <p:spPr>
            <a:xfrm>
              <a:off x="1799379" y="4550857"/>
              <a:ext cx="28422" cy="27117"/>
            </a:xfrm>
            <a:custGeom>
              <a:avLst/>
              <a:gdLst/>
              <a:ahLst/>
              <a:cxnLst/>
              <a:rect l="l" t="t" r="r" b="b"/>
              <a:pathLst>
                <a:path w="893" h="852" extrusionOk="0">
                  <a:moveTo>
                    <a:pt x="708" y="1"/>
                  </a:moveTo>
                  <a:cubicBezTo>
                    <a:pt x="667" y="1"/>
                    <a:pt x="625" y="16"/>
                    <a:pt x="595" y="45"/>
                  </a:cubicBezTo>
                  <a:lnTo>
                    <a:pt x="60" y="581"/>
                  </a:lnTo>
                  <a:cubicBezTo>
                    <a:pt x="0" y="641"/>
                    <a:pt x="0" y="748"/>
                    <a:pt x="60" y="807"/>
                  </a:cubicBezTo>
                  <a:cubicBezTo>
                    <a:pt x="89" y="837"/>
                    <a:pt x="131" y="852"/>
                    <a:pt x="173" y="852"/>
                  </a:cubicBezTo>
                  <a:cubicBezTo>
                    <a:pt x="214" y="852"/>
                    <a:pt x="256" y="837"/>
                    <a:pt x="286" y="807"/>
                  </a:cubicBezTo>
                  <a:lnTo>
                    <a:pt x="822" y="272"/>
                  </a:lnTo>
                  <a:cubicBezTo>
                    <a:pt x="893" y="212"/>
                    <a:pt x="893" y="117"/>
                    <a:pt x="822" y="45"/>
                  </a:cubicBezTo>
                  <a:cubicBezTo>
                    <a:pt x="792" y="16"/>
                    <a:pt x="750" y="1"/>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1833084" y="4584594"/>
              <a:ext cx="27690" cy="27117"/>
            </a:xfrm>
            <a:custGeom>
              <a:avLst/>
              <a:gdLst/>
              <a:ahLst/>
              <a:cxnLst/>
              <a:rect l="l" t="t" r="r" b="b"/>
              <a:pathLst>
                <a:path w="870" h="852" extrusionOk="0">
                  <a:moveTo>
                    <a:pt x="699" y="0"/>
                  </a:moveTo>
                  <a:cubicBezTo>
                    <a:pt x="659" y="0"/>
                    <a:pt x="620" y="15"/>
                    <a:pt x="596" y="45"/>
                  </a:cubicBezTo>
                  <a:lnTo>
                    <a:pt x="48" y="581"/>
                  </a:lnTo>
                  <a:cubicBezTo>
                    <a:pt x="1" y="640"/>
                    <a:pt x="1" y="747"/>
                    <a:pt x="48" y="807"/>
                  </a:cubicBezTo>
                  <a:cubicBezTo>
                    <a:pt x="78" y="837"/>
                    <a:pt x="120" y="852"/>
                    <a:pt x="161" y="852"/>
                  </a:cubicBezTo>
                  <a:cubicBezTo>
                    <a:pt x="203" y="852"/>
                    <a:pt x="245" y="837"/>
                    <a:pt x="275" y="807"/>
                  </a:cubicBezTo>
                  <a:lnTo>
                    <a:pt x="810" y="271"/>
                  </a:lnTo>
                  <a:cubicBezTo>
                    <a:pt x="870" y="212"/>
                    <a:pt x="870" y="105"/>
                    <a:pt x="810" y="45"/>
                  </a:cubicBezTo>
                  <a:cubicBezTo>
                    <a:pt x="781" y="15"/>
                    <a:pt x="739"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1816407" y="4567917"/>
              <a:ext cx="28072" cy="27117"/>
            </a:xfrm>
            <a:custGeom>
              <a:avLst/>
              <a:gdLst/>
              <a:ahLst/>
              <a:cxnLst/>
              <a:rect l="l" t="t" r="r" b="b"/>
              <a:pathLst>
                <a:path w="882" h="852" extrusionOk="0">
                  <a:moveTo>
                    <a:pt x="709" y="0"/>
                  </a:moveTo>
                  <a:cubicBezTo>
                    <a:pt x="668" y="0"/>
                    <a:pt x="626" y="15"/>
                    <a:pt x="596" y="45"/>
                  </a:cubicBezTo>
                  <a:lnTo>
                    <a:pt x="60" y="581"/>
                  </a:lnTo>
                  <a:cubicBezTo>
                    <a:pt x="1" y="640"/>
                    <a:pt x="1" y="748"/>
                    <a:pt x="60" y="807"/>
                  </a:cubicBezTo>
                  <a:cubicBezTo>
                    <a:pt x="90" y="837"/>
                    <a:pt x="132" y="852"/>
                    <a:pt x="172" y="852"/>
                  </a:cubicBezTo>
                  <a:cubicBezTo>
                    <a:pt x="212" y="852"/>
                    <a:pt x="251" y="837"/>
                    <a:pt x="275" y="807"/>
                  </a:cubicBezTo>
                  <a:lnTo>
                    <a:pt x="822" y="271"/>
                  </a:lnTo>
                  <a:cubicBezTo>
                    <a:pt x="882" y="212"/>
                    <a:pt x="882" y="105"/>
                    <a:pt x="822" y="45"/>
                  </a:cubicBezTo>
                  <a:cubicBezTo>
                    <a:pt x="793" y="15"/>
                    <a:pt x="751"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1754279" y="4286593"/>
              <a:ext cx="351439" cy="345965"/>
            </a:xfrm>
            <a:custGeom>
              <a:avLst/>
              <a:gdLst/>
              <a:ahLst/>
              <a:cxnLst/>
              <a:rect l="l" t="t" r="r" b="b"/>
              <a:pathLst>
                <a:path w="11042" h="10870" extrusionOk="0">
                  <a:moveTo>
                    <a:pt x="10656" y="324"/>
                  </a:moveTo>
                  <a:lnTo>
                    <a:pt x="10216" y="1871"/>
                  </a:lnTo>
                  <a:lnTo>
                    <a:pt x="9108" y="776"/>
                  </a:lnTo>
                  <a:lnTo>
                    <a:pt x="10656" y="324"/>
                  </a:lnTo>
                  <a:close/>
                  <a:moveTo>
                    <a:pt x="4632" y="3586"/>
                  </a:moveTo>
                  <a:lnTo>
                    <a:pt x="2679" y="5538"/>
                  </a:lnTo>
                  <a:lnTo>
                    <a:pt x="465" y="5360"/>
                  </a:lnTo>
                  <a:cubicBezTo>
                    <a:pt x="429" y="5360"/>
                    <a:pt x="417" y="5324"/>
                    <a:pt x="441" y="5300"/>
                  </a:cubicBezTo>
                  <a:cubicBezTo>
                    <a:pt x="1393" y="4348"/>
                    <a:pt x="2667" y="3764"/>
                    <a:pt x="4001" y="3645"/>
                  </a:cubicBezTo>
                  <a:lnTo>
                    <a:pt x="4632" y="3586"/>
                  </a:lnTo>
                  <a:close/>
                  <a:moveTo>
                    <a:pt x="2727" y="5955"/>
                  </a:moveTo>
                  <a:lnTo>
                    <a:pt x="3584" y="6812"/>
                  </a:lnTo>
                  <a:lnTo>
                    <a:pt x="3263" y="7146"/>
                  </a:lnTo>
                  <a:lnTo>
                    <a:pt x="2393" y="6277"/>
                  </a:lnTo>
                  <a:lnTo>
                    <a:pt x="2727" y="5955"/>
                  </a:lnTo>
                  <a:close/>
                  <a:moveTo>
                    <a:pt x="2572" y="6920"/>
                  </a:moveTo>
                  <a:lnTo>
                    <a:pt x="3024" y="7360"/>
                  </a:lnTo>
                  <a:lnTo>
                    <a:pt x="2655" y="7753"/>
                  </a:lnTo>
                  <a:lnTo>
                    <a:pt x="2596" y="7813"/>
                  </a:lnTo>
                  <a:lnTo>
                    <a:pt x="2191" y="7408"/>
                  </a:lnTo>
                  <a:cubicBezTo>
                    <a:pt x="2155" y="7384"/>
                    <a:pt x="2155" y="7336"/>
                    <a:pt x="2191" y="7313"/>
                  </a:cubicBezTo>
                  <a:lnTo>
                    <a:pt x="2572" y="6920"/>
                  </a:lnTo>
                  <a:close/>
                  <a:moveTo>
                    <a:pt x="8775" y="895"/>
                  </a:moveTo>
                  <a:lnTo>
                    <a:pt x="10121" y="2229"/>
                  </a:lnTo>
                  <a:lnTo>
                    <a:pt x="9704" y="3598"/>
                  </a:lnTo>
                  <a:lnTo>
                    <a:pt x="5275" y="8039"/>
                  </a:lnTo>
                  <a:lnTo>
                    <a:pt x="4406" y="7170"/>
                  </a:lnTo>
                  <a:lnTo>
                    <a:pt x="6430" y="5146"/>
                  </a:lnTo>
                  <a:cubicBezTo>
                    <a:pt x="6584" y="5003"/>
                    <a:pt x="6608" y="4741"/>
                    <a:pt x="6418" y="4574"/>
                  </a:cubicBezTo>
                  <a:cubicBezTo>
                    <a:pt x="6334" y="4491"/>
                    <a:pt x="6230" y="4449"/>
                    <a:pt x="6127" y="4449"/>
                  </a:cubicBezTo>
                  <a:cubicBezTo>
                    <a:pt x="6025" y="4449"/>
                    <a:pt x="5924" y="4491"/>
                    <a:pt x="5846" y="4574"/>
                  </a:cubicBezTo>
                  <a:lnTo>
                    <a:pt x="3822" y="6598"/>
                  </a:lnTo>
                  <a:lnTo>
                    <a:pt x="2965" y="5729"/>
                  </a:lnTo>
                  <a:lnTo>
                    <a:pt x="7394" y="1300"/>
                  </a:lnTo>
                  <a:lnTo>
                    <a:pt x="8775" y="895"/>
                  </a:lnTo>
                  <a:close/>
                  <a:moveTo>
                    <a:pt x="6126" y="4785"/>
                  </a:moveTo>
                  <a:cubicBezTo>
                    <a:pt x="6153" y="4785"/>
                    <a:pt x="6180" y="4794"/>
                    <a:pt x="6191" y="4812"/>
                  </a:cubicBezTo>
                  <a:cubicBezTo>
                    <a:pt x="6227" y="4836"/>
                    <a:pt x="6239" y="4907"/>
                    <a:pt x="6191" y="4943"/>
                  </a:cubicBezTo>
                  <a:lnTo>
                    <a:pt x="4060" y="7074"/>
                  </a:lnTo>
                  <a:cubicBezTo>
                    <a:pt x="3941" y="7170"/>
                    <a:pt x="3108" y="8003"/>
                    <a:pt x="3024" y="8110"/>
                  </a:cubicBezTo>
                  <a:cubicBezTo>
                    <a:pt x="3005" y="8129"/>
                    <a:pt x="2976" y="8142"/>
                    <a:pt x="2949" y="8142"/>
                  </a:cubicBezTo>
                  <a:cubicBezTo>
                    <a:pt x="2926" y="8142"/>
                    <a:pt x="2904" y="8132"/>
                    <a:pt x="2893" y="8110"/>
                  </a:cubicBezTo>
                  <a:cubicBezTo>
                    <a:pt x="2858" y="8086"/>
                    <a:pt x="2858" y="8003"/>
                    <a:pt x="2893" y="7979"/>
                  </a:cubicBezTo>
                  <a:lnTo>
                    <a:pt x="6060" y="4812"/>
                  </a:lnTo>
                  <a:cubicBezTo>
                    <a:pt x="6072" y="4794"/>
                    <a:pt x="6099" y="4785"/>
                    <a:pt x="6126" y="4785"/>
                  </a:cubicBezTo>
                  <a:close/>
                  <a:moveTo>
                    <a:pt x="4179" y="7396"/>
                  </a:moveTo>
                  <a:lnTo>
                    <a:pt x="5048" y="8253"/>
                  </a:lnTo>
                  <a:lnTo>
                    <a:pt x="4739" y="8586"/>
                  </a:lnTo>
                  <a:lnTo>
                    <a:pt x="4715" y="8586"/>
                  </a:lnTo>
                  <a:lnTo>
                    <a:pt x="3858" y="7729"/>
                  </a:lnTo>
                  <a:lnTo>
                    <a:pt x="4179" y="7396"/>
                  </a:lnTo>
                  <a:close/>
                  <a:moveTo>
                    <a:pt x="3608" y="7944"/>
                  </a:moveTo>
                  <a:lnTo>
                    <a:pt x="4048" y="8396"/>
                  </a:lnTo>
                  <a:lnTo>
                    <a:pt x="3679" y="8801"/>
                  </a:lnTo>
                  <a:cubicBezTo>
                    <a:pt x="3667" y="8813"/>
                    <a:pt x="3632" y="8813"/>
                    <a:pt x="3620" y="8813"/>
                  </a:cubicBezTo>
                  <a:cubicBezTo>
                    <a:pt x="3608" y="8813"/>
                    <a:pt x="3584" y="8813"/>
                    <a:pt x="3560" y="8801"/>
                  </a:cubicBezTo>
                  <a:lnTo>
                    <a:pt x="3155" y="8396"/>
                  </a:lnTo>
                  <a:cubicBezTo>
                    <a:pt x="3191" y="8384"/>
                    <a:pt x="3203" y="8360"/>
                    <a:pt x="3215" y="8336"/>
                  </a:cubicBezTo>
                  <a:lnTo>
                    <a:pt x="3608" y="7944"/>
                  </a:lnTo>
                  <a:close/>
                  <a:moveTo>
                    <a:pt x="10687" y="1"/>
                  </a:moveTo>
                  <a:cubicBezTo>
                    <a:pt x="10658" y="1"/>
                    <a:pt x="10627" y="5"/>
                    <a:pt x="10597" y="14"/>
                  </a:cubicBezTo>
                  <a:cubicBezTo>
                    <a:pt x="9894" y="228"/>
                    <a:pt x="7918" y="800"/>
                    <a:pt x="7263" y="1002"/>
                  </a:cubicBezTo>
                  <a:cubicBezTo>
                    <a:pt x="7239" y="1014"/>
                    <a:pt x="7215" y="1014"/>
                    <a:pt x="7192" y="1038"/>
                  </a:cubicBezTo>
                  <a:lnTo>
                    <a:pt x="4953" y="3276"/>
                  </a:lnTo>
                  <a:lnTo>
                    <a:pt x="3965" y="3360"/>
                  </a:lnTo>
                  <a:cubicBezTo>
                    <a:pt x="2548" y="3479"/>
                    <a:pt x="1203" y="4110"/>
                    <a:pt x="215" y="5110"/>
                  </a:cubicBezTo>
                  <a:cubicBezTo>
                    <a:pt x="0" y="5312"/>
                    <a:pt x="131" y="5681"/>
                    <a:pt x="429" y="5705"/>
                  </a:cubicBezTo>
                  <a:lnTo>
                    <a:pt x="2370" y="5860"/>
                  </a:lnTo>
                  <a:lnTo>
                    <a:pt x="2179" y="6062"/>
                  </a:lnTo>
                  <a:cubicBezTo>
                    <a:pt x="2060" y="6181"/>
                    <a:pt x="2060" y="6384"/>
                    <a:pt x="2179" y="6503"/>
                  </a:cubicBezTo>
                  <a:lnTo>
                    <a:pt x="2370" y="6693"/>
                  </a:lnTo>
                  <a:lnTo>
                    <a:pt x="1977" y="7086"/>
                  </a:lnTo>
                  <a:cubicBezTo>
                    <a:pt x="1834" y="7229"/>
                    <a:pt x="1834" y="7491"/>
                    <a:pt x="1977" y="7634"/>
                  </a:cubicBezTo>
                  <a:lnTo>
                    <a:pt x="3370" y="9015"/>
                  </a:lnTo>
                  <a:cubicBezTo>
                    <a:pt x="3441" y="9092"/>
                    <a:pt x="3539" y="9131"/>
                    <a:pt x="3639" y="9131"/>
                  </a:cubicBezTo>
                  <a:cubicBezTo>
                    <a:pt x="3739" y="9131"/>
                    <a:pt x="3840" y="9092"/>
                    <a:pt x="3917" y="9015"/>
                  </a:cubicBezTo>
                  <a:lnTo>
                    <a:pt x="4298" y="8634"/>
                  </a:lnTo>
                  <a:lnTo>
                    <a:pt x="4477" y="8813"/>
                  </a:lnTo>
                  <a:cubicBezTo>
                    <a:pt x="4548" y="8878"/>
                    <a:pt x="4635" y="8911"/>
                    <a:pt x="4720" y="8911"/>
                  </a:cubicBezTo>
                  <a:cubicBezTo>
                    <a:pt x="4804" y="8911"/>
                    <a:pt x="4888" y="8878"/>
                    <a:pt x="4953" y="8813"/>
                  </a:cubicBezTo>
                  <a:lnTo>
                    <a:pt x="5156" y="8622"/>
                  </a:lnTo>
                  <a:lnTo>
                    <a:pt x="5310" y="10551"/>
                  </a:lnTo>
                  <a:cubicBezTo>
                    <a:pt x="5334" y="10682"/>
                    <a:pt x="5418" y="10801"/>
                    <a:pt x="5537" y="10849"/>
                  </a:cubicBezTo>
                  <a:cubicBezTo>
                    <a:pt x="5577" y="10863"/>
                    <a:pt x="5618" y="10870"/>
                    <a:pt x="5658" y="10870"/>
                  </a:cubicBezTo>
                  <a:cubicBezTo>
                    <a:pt x="5750" y="10870"/>
                    <a:pt x="5840" y="10835"/>
                    <a:pt x="5906" y="10777"/>
                  </a:cubicBezTo>
                  <a:cubicBezTo>
                    <a:pt x="6537" y="10146"/>
                    <a:pt x="7001" y="9420"/>
                    <a:pt x="7299" y="8598"/>
                  </a:cubicBezTo>
                  <a:cubicBezTo>
                    <a:pt x="7323" y="8515"/>
                    <a:pt x="7275" y="8420"/>
                    <a:pt x="7203" y="8396"/>
                  </a:cubicBezTo>
                  <a:cubicBezTo>
                    <a:pt x="7184" y="8388"/>
                    <a:pt x="7164" y="8384"/>
                    <a:pt x="7144" y="8384"/>
                  </a:cubicBezTo>
                  <a:cubicBezTo>
                    <a:pt x="7079" y="8384"/>
                    <a:pt x="7019" y="8425"/>
                    <a:pt x="7001" y="8479"/>
                  </a:cubicBezTo>
                  <a:cubicBezTo>
                    <a:pt x="6715" y="9253"/>
                    <a:pt x="6263" y="9956"/>
                    <a:pt x="5691" y="10539"/>
                  </a:cubicBezTo>
                  <a:cubicBezTo>
                    <a:pt x="5682" y="10544"/>
                    <a:pt x="5670" y="10547"/>
                    <a:pt x="5659" y="10547"/>
                  </a:cubicBezTo>
                  <a:cubicBezTo>
                    <a:pt x="5644" y="10547"/>
                    <a:pt x="5632" y="10541"/>
                    <a:pt x="5632" y="10527"/>
                  </a:cubicBezTo>
                  <a:lnTo>
                    <a:pt x="5429" y="8325"/>
                  </a:lnTo>
                  <a:lnTo>
                    <a:pt x="7382" y="6372"/>
                  </a:lnTo>
                  <a:lnTo>
                    <a:pt x="7382" y="6372"/>
                  </a:lnTo>
                  <a:cubicBezTo>
                    <a:pt x="7323" y="7158"/>
                    <a:pt x="7299" y="7372"/>
                    <a:pt x="7203" y="7765"/>
                  </a:cubicBezTo>
                  <a:cubicBezTo>
                    <a:pt x="7192" y="7860"/>
                    <a:pt x="7239" y="7944"/>
                    <a:pt x="7323" y="7967"/>
                  </a:cubicBezTo>
                  <a:cubicBezTo>
                    <a:pt x="7332" y="7969"/>
                    <a:pt x="7342" y="7969"/>
                    <a:pt x="7351" y="7969"/>
                  </a:cubicBezTo>
                  <a:cubicBezTo>
                    <a:pt x="7434" y="7969"/>
                    <a:pt x="7502" y="7923"/>
                    <a:pt x="7513" y="7848"/>
                  </a:cubicBezTo>
                  <a:cubicBezTo>
                    <a:pt x="7620" y="7348"/>
                    <a:pt x="7632" y="7134"/>
                    <a:pt x="7727" y="6027"/>
                  </a:cubicBezTo>
                  <a:lnTo>
                    <a:pt x="9954" y="3800"/>
                  </a:lnTo>
                  <a:cubicBezTo>
                    <a:pt x="9978" y="3776"/>
                    <a:pt x="9990" y="3753"/>
                    <a:pt x="10001" y="3717"/>
                  </a:cubicBezTo>
                  <a:lnTo>
                    <a:pt x="10454" y="2205"/>
                  </a:lnTo>
                  <a:lnTo>
                    <a:pt x="10990" y="383"/>
                  </a:lnTo>
                  <a:cubicBezTo>
                    <a:pt x="11042" y="196"/>
                    <a:pt x="10885" y="1"/>
                    <a:pt x="10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1951705" y="4367117"/>
              <a:ext cx="86062" cy="65437"/>
            </a:xfrm>
            <a:custGeom>
              <a:avLst/>
              <a:gdLst/>
              <a:ahLst/>
              <a:cxnLst/>
              <a:rect l="l" t="t" r="r" b="b"/>
              <a:pathLst>
                <a:path w="2704" h="2056" extrusionOk="0">
                  <a:moveTo>
                    <a:pt x="905" y="1"/>
                  </a:moveTo>
                  <a:cubicBezTo>
                    <a:pt x="881" y="1"/>
                    <a:pt x="857" y="7"/>
                    <a:pt x="834" y="20"/>
                  </a:cubicBezTo>
                  <a:cubicBezTo>
                    <a:pt x="167" y="330"/>
                    <a:pt x="0" y="1211"/>
                    <a:pt x="524" y="1746"/>
                  </a:cubicBezTo>
                  <a:cubicBezTo>
                    <a:pt x="739" y="1949"/>
                    <a:pt x="1000" y="2056"/>
                    <a:pt x="1274" y="2056"/>
                  </a:cubicBezTo>
                  <a:cubicBezTo>
                    <a:pt x="2227" y="2056"/>
                    <a:pt x="2703" y="913"/>
                    <a:pt x="2024" y="234"/>
                  </a:cubicBezTo>
                  <a:cubicBezTo>
                    <a:pt x="1941" y="151"/>
                    <a:pt x="1834" y="80"/>
                    <a:pt x="1715" y="20"/>
                  </a:cubicBezTo>
                  <a:cubicBezTo>
                    <a:pt x="1696" y="10"/>
                    <a:pt x="1674" y="6"/>
                    <a:pt x="1652" y="6"/>
                  </a:cubicBezTo>
                  <a:cubicBezTo>
                    <a:pt x="1592" y="6"/>
                    <a:pt x="1530" y="39"/>
                    <a:pt x="1512" y="91"/>
                  </a:cubicBezTo>
                  <a:cubicBezTo>
                    <a:pt x="1477" y="163"/>
                    <a:pt x="1512" y="270"/>
                    <a:pt x="1584" y="294"/>
                  </a:cubicBezTo>
                  <a:cubicBezTo>
                    <a:pt x="2060" y="508"/>
                    <a:pt x="2167" y="1127"/>
                    <a:pt x="1810" y="1508"/>
                  </a:cubicBezTo>
                  <a:cubicBezTo>
                    <a:pt x="1667" y="1645"/>
                    <a:pt x="1477" y="1714"/>
                    <a:pt x="1285" y="1714"/>
                  </a:cubicBezTo>
                  <a:cubicBezTo>
                    <a:pt x="1093" y="1714"/>
                    <a:pt x="899" y="1645"/>
                    <a:pt x="750" y="1508"/>
                  </a:cubicBezTo>
                  <a:cubicBezTo>
                    <a:pt x="381" y="1127"/>
                    <a:pt x="500" y="520"/>
                    <a:pt x="977" y="294"/>
                  </a:cubicBezTo>
                  <a:cubicBezTo>
                    <a:pt x="1048" y="270"/>
                    <a:pt x="1096" y="163"/>
                    <a:pt x="1048" y="91"/>
                  </a:cubicBezTo>
                  <a:cubicBezTo>
                    <a:pt x="1022" y="40"/>
                    <a:pt x="966" y="1"/>
                    <a:pt x="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2"/>
          <p:cNvSpPr/>
          <p:nvPr/>
        </p:nvSpPr>
        <p:spPr>
          <a:xfrm>
            <a:off x="5166023" y="2035093"/>
            <a:ext cx="341925" cy="312705"/>
          </a:xfrm>
          <a:custGeom>
            <a:avLst/>
            <a:gdLst/>
            <a:ahLst/>
            <a:cxnLst/>
            <a:rect l="l" t="t" r="r" b="b"/>
            <a:pathLst>
              <a:path w="12228" h="11183" extrusionOk="0">
                <a:moveTo>
                  <a:pt x="4560" y="3991"/>
                </a:moveTo>
                <a:cubicBezTo>
                  <a:pt x="4739" y="3991"/>
                  <a:pt x="4894" y="4146"/>
                  <a:pt x="4894" y="4324"/>
                </a:cubicBezTo>
                <a:cubicBezTo>
                  <a:pt x="4894" y="4503"/>
                  <a:pt x="4739" y="4646"/>
                  <a:pt x="4560" y="4646"/>
                </a:cubicBezTo>
                <a:cubicBezTo>
                  <a:pt x="4382" y="4646"/>
                  <a:pt x="4239" y="4503"/>
                  <a:pt x="4239" y="4324"/>
                </a:cubicBezTo>
                <a:cubicBezTo>
                  <a:pt x="4251" y="4134"/>
                  <a:pt x="4382" y="3991"/>
                  <a:pt x="4560" y="3991"/>
                </a:cubicBezTo>
                <a:close/>
                <a:moveTo>
                  <a:pt x="5930" y="1419"/>
                </a:moveTo>
                <a:lnTo>
                  <a:pt x="5930" y="2003"/>
                </a:lnTo>
                <a:lnTo>
                  <a:pt x="5941" y="4051"/>
                </a:lnTo>
                <a:lnTo>
                  <a:pt x="5965" y="5872"/>
                </a:lnTo>
                <a:lnTo>
                  <a:pt x="1619" y="4908"/>
                </a:lnTo>
                <a:cubicBezTo>
                  <a:pt x="1869" y="3801"/>
                  <a:pt x="2548" y="2848"/>
                  <a:pt x="3489" y="2229"/>
                </a:cubicBezTo>
                <a:lnTo>
                  <a:pt x="4275" y="3670"/>
                </a:lnTo>
                <a:cubicBezTo>
                  <a:pt x="4025" y="3777"/>
                  <a:pt x="3858" y="4027"/>
                  <a:pt x="3858" y="4313"/>
                </a:cubicBezTo>
                <a:cubicBezTo>
                  <a:pt x="3858" y="4694"/>
                  <a:pt x="4179" y="5027"/>
                  <a:pt x="4572" y="5027"/>
                </a:cubicBezTo>
                <a:cubicBezTo>
                  <a:pt x="4965" y="5027"/>
                  <a:pt x="5287" y="4705"/>
                  <a:pt x="5287" y="4313"/>
                </a:cubicBezTo>
                <a:cubicBezTo>
                  <a:pt x="5287" y="3967"/>
                  <a:pt x="5037" y="3670"/>
                  <a:pt x="4715" y="3610"/>
                </a:cubicBezTo>
                <a:lnTo>
                  <a:pt x="3846" y="2015"/>
                </a:lnTo>
                <a:cubicBezTo>
                  <a:pt x="4477" y="1657"/>
                  <a:pt x="5168" y="1455"/>
                  <a:pt x="5930" y="1419"/>
                </a:cubicBezTo>
                <a:close/>
                <a:moveTo>
                  <a:pt x="6287" y="4265"/>
                </a:moveTo>
                <a:cubicBezTo>
                  <a:pt x="7227" y="4348"/>
                  <a:pt x="7965" y="5158"/>
                  <a:pt x="7965" y="6122"/>
                </a:cubicBezTo>
                <a:cubicBezTo>
                  <a:pt x="7965" y="6491"/>
                  <a:pt x="7846" y="6872"/>
                  <a:pt x="7644" y="7170"/>
                </a:cubicBezTo>
                <a:lnTo>
                  <a:pt x="6287" y="6039"/>
                </a:lnTo>
                <a:lnTo>
                  <a:pt x="6287" y="4265"/>
                </a:lnTo>
                <a:close/>
                <a:moveTo>
                  <a:pt x="6477" y="348"/>
                </a:moveTo>
                <a:cubicBezTo>
                  <a:pt x="9501" y="526"/>
                  <a:pt x="11871" y="3039"/>
                  <a:pt x="11871" y="6063"/>
                </a:cubicBezTo>
                <a:cubicBezTo>
                  <a:pt x="11835" y="7349"/>
                  <a:pt x="11454" y="8539"/>
                  <a:pt x="10728" y="9516"/>
                </a:cubicBezTo>
                <a:cubicBezTo>
                  <a:pt x="10692" y="9563"/>
                  <a:pt x="10644" y="9575"/>
                  <a:pt x="10609" y="9575"/>
                </a:cubicBezTo>
                <a:cubicBezTo>
                  <a:pt x="10561" y="9575"/>
                  <a:pt x="10513" y="9563"/>
                  <a:pt x="10490" y="9527"/>
                </a:cubicBezTo>
                <a:lnTo>
                  <a:pt x="9537" y="8730"/>
                </a:lnTo>
                <a:cubicBezTo>
                  <a:pt x="10013" y="8123"/>
                  <a:pt x="10311" y="7384"/>
                  <a:pt x="10394" y="6610"/>
                </a:cubicBezTo>
                <a:cubicBezTo>
                  <a:pt x="10406" y="6491"/>
                  <a:pt x="10323" y="6396"/>
                  <a:pt x="10204" y="6396"/>
                </a:cubicBezTo>
                <a:cubicBezTo>
                  <a:pt x="10097" y="6396"/>
                  <a:pt x="10025" y="6468"/>
                  <a:pt x="10013" y="6551"/>
                </a:cubicBezTo>
                <a:cubicBezTo>
                  <a:pt x="9930" y="7206"/>
                  <a:pt x="9680" y="7849"/>
                  <a:pt x="9299" y="8384"/>
                </a:cubicBezTo>
                <a:cubicBezTo>
                  <a:pt x="9275" y="8396"/>
                  <a:pt x="9263" y="8432"/>
                  <a:pt x="9251" y="8444"/>
                </a:cubicBezTo>
                <a:cubicBezTo>
                  <a:pt x="9251" y="8444"/>
                  <a:pt x="9251" y="8456"/>
                  <a:pt x="9239" y="8456"/>
                </a:cubicBezTo>
                <a:lnTo>
                  <a:pt x="7954" y="7372"/>
                </a:lnTo>
                <a:cubicBezTo>
                  <a:pt x="8227" y="7003"/>
                  <a:pt x="8370" y="6539"/>
                  <a:pt x="8370" y="6075"/>
                </a:cubicBezTo>
                <a:cubicBezTo>
                  <a:pt x="8370" y="4908"/>
                  <a:pt x="7465" y="3920"/>
                  <a:pt x="6299" y="3836"/>
                </a:cubicBezTo>
                <a:lnTo>
                  <a:pt x="6287" y="2146"/>
                </a:lnTo>
                <a:lnTo>
                  <a:pt x="6418" y="2146"/>
                </a:lnTo>
                <a:cubicBezTo>
                  <a:pt x="6453" y="2146"/>
                  <a:pt x="6501" y="2146"/>
                  <a:pt x="6525" y="2169"/>
                </a:cubicBezTo>
                <a:cubicBezTo>
                  <a:pt x="8358" y="2360"/>
                  <a:pt x="9811" y="3812"/>
                  <a:pt x="10025" y="5646"/>
                </a:cubicBezTo>
                <a:cubicBezTo>
                  <a:pt x="10037" y="5753"/>
                  <a:pt x="10109" y="5813"/>
                  <a:pt x="10216" y="5813"/>
                </a:cubicBezTo>
                <a:cubicBezTo>
                  <a:pt x="10335" y="5813"/>
                  <a:pt x="10430" y="5706"/>
                  <a:pt x="10406" y="5598"/>
                </a:cubicBezTo>
                <a:cubicBezTo>
                  <a:pt x="10192" y="3503"/>
                  <a:pt x="8430" y="1848"/>
                  <a:pt x="6299" y="1765"/>
                </a:cubicBezTo>
                <a:lnTo>
                  <a:pt x="6299" y="526"/>
                </a:lnTo>
                <a:cubicBezTo>
                  <a:pt x="6299" y="479"/>
                  <a:pt x="6322" y="443"/>
                  <a:pt x="6346" y="407"/>
                </a:cubicBezTo>
                <a:cubicBezTo>
                  <a:pt x="6382" y="360"/>
                  <a:pt x="6418" y="348"/>
                  <a:pt x="6477" y="348"/>
                </a:cubicBezTo>
                <a:close/>
                <a:moveTo>
                  <a:pt x="1477" y="5277"/>
                </a:moveTo>
                <a:lnTo>
                  <a:pt x="5870" y="6241"/>
                </a:lnTo>
                <a:lnTo>
                  <a:pt x="4667" y="10575"/>
                </a:lnTo>
                <a:cubicBezTo>
                  <a:pt x="2774" y="9980"/>
                  <a:pt x="1405" y="8206"/>
                  <a:pt x="1405" y="6110"/>
                </a:cubicBezTo>
                <a:cubicBezTo>
                  <a:pt x="1405" y="5825"/>
                  <a:pt x="1441" y="5539"/>
                  <a:pt x="1477" y="5277"/>
                </a:cubicBezTo>
                <a:close/>
                <a:moveTo>
                  <a:pt x="6215" y="6468"/>
                </a:moveTo>
                <a:lnTo>
                  <a:pt x="7549" y="7599"/>
                </a:lnTo>
                <a:lnTo>
                  <a:pt x="9132" y="8920"/>
                </a:lnTo>
                <a:lnTo>
                  <a:pt x="9573" y="9289"/>
                </a:lnTo>
                <a:cubicBezTo>
                  <a:pt x="8680" y="10266"/>
                  <a:pt x="7430" y="10813"/>
                  <a:pt x="6108" y="10813"/>
                </a:cubicBezTo>
                <a:cubicBezTo>
                  <a:pt x="5739" y="10813"/>
                  <a:pt x="5382" y="10766"/>
                  <a:pt x="5037" y="10694"/>
                </a:cubicBezTo>
                <a:lnTo>
                  <a:pt x="6215" y="6468"/>
                </a:lnTo>
                <a:close/>
                <a:moveTo>
                  <a:pt x="6429" y="1"/>
                </a:moveTo>
                <a:cubicBezTo>
                  <a:pt x="6297" y="1"/>
                  <a:pt x="6159" y="59"/>
                  <a:pt x="6060" y="157"/>
                </a:cubicBezTo>
                <a:cubicBezTo>
                  <a:pt x="5953" y="264"/>
                  <a:pt x="5882" y="407"/>
                  <a:pt x="5882" y="562"/>
                </a:cubicBezTo>
                <a:lnTo>
                  <a:pt x="5882" y="1038"/>
                </a:lnTo>
                <a:cubicBezTo>
                  <a:pt x="5084" y="1062"/>
                  <a:pt x="4310" y="1288"/>
                  <a:pt x="3620" y="1669"/>
                </a:cubicBezTo>
                <a:lnTo>
                  <a:pt x="3191" y="872"/>
                </a:lnTo>
                <a:cubicBezTo>
                  <a:pt x="3155" y="812"/>
                  <a:pt x="3084" y="764"/>
                  <a:pt x="3024" y="764"/>
                </a:cubicBezTo>
                <a:lnTo>
                  <a:pt x="393" y="764"/>
                </a:lnTo>
                <a:lnTo>
                  <a:pt x="393" y="443"/>
                </a:lnTo>
                <a:cubicBezTo>
                  <a:pt x="393" y="336"/>
                  <a:pt x="298" y="241"/>
                  <a:pt x="203" y="241"/>
                </a:cubicBezTo>
                <a:cubicBezTo>
                  <a:pt x="95" y="241"/>
                  <a:pt x="0" y="336"/>
                  <a:pt x="0" y="443"/>
                </a:cubicBezTo>
                <a:lnTo>
                  <a:pt x="0" y="1467"/>
                </a:lnTo>
                <a:cubicBezTo>
                  <a:pt x="0" y="1574"/>
                  <a:pt x="95" y="1657"/>
                  <a:pt x="203" y="1657"/>
                </a:cubicBezTo>
                <a:cubicBezTo>
                  <a:pt x="298" y="1657"/>
                  <a:pt x="393" y="1562"/>
                  <a:pt x="393" y="1467"/>
                </a:cubicBezTo>
                <a:lnTo>
                  <a:pt x="393" y="1157"/>
                </a:lnTo>
                <a:lnTo>
                  <a:pt x="2917" y="1157"/>
                </a:lnTo>
                <a:lnTo>
                  <a:pt x="3310" y="1872"/>
                </a:lnTo>
                <a:cubicBezTo>
                  <a:pt x="3024" y="2062"/>
                  <a:pt x="2762" y="2277"/>
                  <a:pt x="2501" y="2527"/>
                </a:cubicBezTo>
                <a:cubicBezTo>
                  <a:pt x="1548" y="3467"/>
                  <a:pt x="1036" y="4753"/>
                  <a:pt x="1036" y="6098"/>
                </a:cubicBezTo>
                <a:cubicBezTo>
                  <a:pt x="1036" y="8885"/>
                  <a:pt x="3310" y="11182"/>
                  <a:pt x="6120" y="11182"/>
                </a:cubicBezTo>
                <a:cubicBezTo>
                  <a:pt x="7573" y="11182"/>
                  <a:pt x="8918" y="10575"/>
                  <a:pt x="9882" y="9516"/>
                </a:cubicBezTo>
                <a:lnTo>
                  <a:pt x="10240" y="9813"/>
                </a:lnTo>
                <a:cubicBezTo>
                  <a:pt x="10347" y="9908"/>
                  <a:pt x="10466" y="9944"/>
                  <a:pt x="10597" y="9944"/>
                </a:cubicBezTo>
                <a:lnTo>
                  <a:pt x="10656" y="9944"/>
                </a:lnTo>
                <a:cubicBezTo>
                  <a:pt x="10811" y="9932"/>
                  <a:pt x="10942" y="9837"/>
                  <a:pt x="11037" y="9718"/>
                </a:cubicBezTo>
                <a:cubicBezTo>
                  <a:pt x="11823" y="8670"/>
                  <a:pt x="12228" y="7420"/>
                  <a:pt x="12228" y="6098"/>
                </a:cubicBezTo>
                <a:cubicBezTo>
                  <a:pt x="12228" y="2884"/>
                  <a:pt x="9692" y="205"/>
                  <a:pt x="6465" y="2"/>
                </a:cubicBezTo>
                <a:cubicBezTo>
                  <a:pt x="6453" y="1"/>
                  <a:pt x="6441" y="1"/>
                  <a:pt x="6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DECCA7F-B7F0-DB8A-7233-D1821D08BF2F}"/>
              </a:ext>
            </a:extLst>
          </p:cNvPr>
          <p:cNvSpPr txBox="1"/>
          <p:nvPr/>
        </p:nvSpPr>
        <p:spPr>
          <a:xfrm>
            <a:off x="874643" y="519641"/>
            <a:ext cx="4993418"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Principal Component Analysis : </a:t>
            </a:r>
            <a:endParaRPr lang="en-IN" dirty="0">
              <a:latin typeface="Work Sans" pitchFamily="2" charset="0"/>
            </a:endParaRPr>
          </a:p>
        </p:txBody>
      </p:sp>
      <p:pic>
        <p:nvPicPr>
          <p:cNvPr id="6" name="Picture 5">
            <a:extLst>
              <a:ext uri="{FF2B5EF4-FFF2-40B4-BE49-F238E27FC236}">
                <a16:creationId xmlns:a16="http://schemas.microsoft.com/office/drawing/2014/main" xmlns="" id="{F1E96C49-AE57-5E5F-B335-03B950F6562E}"/>
              </a:ext>
            </a:extLst>
          </p:cNvPr>
          <p:cNvPicPr>
            <a:picLocks noChangeAspect="1"/>
          </p:cNvPicPr>
          <p:nvPr/>
        </p:nvPicPr>
        <p:blipFill>
          <a:blip r:embed="rId2"/>
          <a:stretch>
            <a:fillRect/>
          </a:stretch>
        </p:blipFill>
        <p:spPr>
          <a:xfrm>
            <a:off x="1172861" y="1088884"/>
            <a:ext cx="3399139" cy="3190658"/>
          </a:xfrm>
          <a:prstGeom prst="rect">
            <a:avLst/>
          </a:prstGeom>
        </p:spPr>
      </p:pic>
      <p:pic>
        <p:nvPicPr>
          <p:cNvPr id="8" name="Picture 7">
            <a:extLst>
              <a:ext uri="{FF2B5EF4-FFF2-40B4-BE49-F238E27FC236}">
                <a16:creationId xmlns:a16="http://schemas.microsoft.com/office/drawing/2014/main" xmlns="" id="{41E4B88F-8F25-2520-4003-261EA8F30FEE}"/>
              </a:ext>
            </a:extLst>
          </p:cNvPr>
          <p:cNvPicPr>
            <a:picLocks noChangeAspect="1"/>
          </p:cNvPicPr>
          <p:nvPr/>
        </p:nvPicPr>
        <p:blipFill rotWithShape="1">
          <a:blip r:embed="rId3"/>
          <a:srcRect l="5229" t="2150" b="24684"/>
          <a:stretch/>
        </p:blipFill>
        <p:spPr>
          <a:xfrm>
            <a:off x="1172860" y="4279542"/>
            <a:ext cx="3399139" cy="625153"/>
          </a:xfrm>
          <a:prstGeom prst="rect">
            <a:avLst/>
          </a:prstGeom>
        </p:spPr>
      </p:pic>
      <p:sp>
        <p:nvSpPr>
          <p:cNvPr id="10" name="TextBox 9">
            <a:extLst>
              <a:ext uri="{FF2B5EF4-FFF2-40B4-BE49-F238E27FC236}">
                <a16:creationId xmlns:a16="http://schemas.microsoft.com/office/drawing/2014/main" xmlns="" id="{43E299D5-1FC5-1312-D4D0-CABBD490005F}"/>
              </a:ext>
            </a:extLst>
          </p:cNvPr>
          <p:cNvSpPr txBox="1"/>
          <p:nvPr/>
        </p:nvSpPr>
        <p:spPr>
          <a:xfrm>
            <a:off x="5025223" y="2076427"/>
            <a:ext cx="3753017" cy="954107"/>
          </a:xfrm>
          <a:prstGeom prst="rect">
            <a:avLst/>
          </a:prstGeom>
          <a:noFill/>
        </p:spPr>
        <p:txBody>
          <a:bodyPr wrap="square">
            <a:spAutoFit/>
          </a:bodyPr>
          <a:lstStyle/>
          <a:p>
            <a:r>
              <a:rPr lang="en-US" b="0" i="0" dirty="0">
                <a:solidFill>
                  <a:srgbClr val="0D0D0D"/>
                </a:solidFill>
                <a:effectLst/>
                <a:latin typeface="Work Sans" pitchFamily="2" charset="0"/>
              </a:rPr>
              <a:t>The first component explains 31.7% of the variance, and the cumulative proportion of variance explained by the first four components is 50.3%.</a:t>
            </a:r>
            <a:endParaRPr lang="en-IN" dirty="0">
              <a:latin typeface="Work Sans" pitchFamily="2" charset="0"/>
            </a:endParaRPr>
          </a:p>
        </p:txBody>
      </p:sp>
    </p:spTree>
    <p:extLst>
      <p:ext uri="{BB962C8B-B14F-4D97-AF65-F5344CB8AC3E}">
        <p14:creationId xmlns:p14="http://schemas.microsoft.com/office/powerpoint/2010/main" val="88650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xmlns="" id="{4BFE0C5F-1F3C-60EC-16E3-FD73FCA49EA2}"/>
              </a:ext>
            </a:extLst>
          </p:cNvPr>
          <p:cNvPicPr/>
          <p:nvPr/>
        </p:nvPicPr>
        <p:blipFill>
          <a:blip r:embed="rId2">
            <a:clrChange>
              <a:clrFrom>
                <a:srgbClr val="FFFFFF"/>
              </a:clrFrom>
              <a:clrTo>
                <a:srgbClr val="FFFFFF">
                  <a:alpha val="0"/>
                </a:srgbClr>
              </a:clrTo>
            </a:clrChange>
          </a:blip>
          <a:stretch>
            <a:fillRect/>
          </a:stretch>
        </p:blipFill>
        <p:spPr bwMode="auto">
          <a:xfrm>
            <a:off x="918417" y="1065807"/>
            <a:ext cx="3470703" cy="2941650"/>
          </a:xfrm>
          <a:prstGeom prst="rect">
            <a:avLst/>
          </a:prstGeom>
          <a:noFill/>
          <a:ln w="9525">
            <a:noFill/>
            <a:headEnd/>
            <a:tailEnd/>
          </a:ln>
        </p:spPr>
      </p:pic>
      <p:pic>
        <p:nvPicPr>
          <p:cNvPr id="5" name="Picture">
            <a:extLst>
              <a:ext uri="{FF2B5EF4-FFF2-40B4-BE49-F238E27FC236}">
                <a16:creationId xmlns:a16="http://schemas.microsoft.com/office/drawing/2014/main" xmlns="" id="{6DCDC3D2-0FD7-EFB7-91D7-F19F205FA202}"/>
              </a:ext>
            </a:extLst>
          </p:cNvPr>
          <p:cNvPicPr/>
          <p:nvPr/>
        </p:nvPicPr>
        <p:blipFill>
          <a:blip r:embed="rId3">
            <a:clrChange>
              <a:clrFrom>
                <a:srgbClr val="FFFFFF"/>
              </a:clrFrom>
              <a:clrTo>
                <a:srgbClr val="FFFFFF">
                  <a:alpha val="0"/>
                </a:srgbClr>
              </a:clrTo>
            </a:clrChange>
          </a:blip>
          <a:stretch>
            <a:fillRect/>
          </a:stretch>
        </p:blipFill>
        <p:spPr bwMode="auto">
          <a:xfrm>
            <a:off x="4754882" y="1057856"/>
            <a:ext cx="3637681" cy="2941650"/>
          </a:xfrm>
          <a:prstGeom prst="rect">
            <a:avLst/>
          </a:prstGeom>
          <a:noFill/>
          <a:ln w="9525">
            <a:noFill/>
            <a:headEnd/>
            <a:tailEnd/>
          </a:ln>
        </p:spPr>
      </p:pic>
    </p:spTree>
    <p:extLst>
      <p:ext uri="{BB962C8B-B14F-4D97-AF65-F5344CB8AC3E}">
        <p14:creationId xmlns:p14="http://schemas.microsoft.com/office/powerpoint/2010/main" val="176285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xmlns="" id="{83AB1F20-FD47-402C-645B-F95405B8D74F}"/>
              </a:ext>
            </a:extLst>
          </p:cNvPr>
          <p:cNvPicPr/>
          <p:nvPr/>
        </p:nvPicPr>
        <p:blipFill>
          <a:blip r:embed="rId2">
            <a:clrChange>
              <a:clrFrom>
                <a:srgbClr val="FFFFFF"/>
              </a:clrFrom>
              <a:clrTo>
                <a:srgbClr val="FFFFFF">
                  <a:alpha val="0"/>
                </a:srgbClr>
              </a:clrTo>
            </a:clrChange>
          </a:blip>
          <a:stretch>
            <a:fillRect/>
          </a:stretch>
        </p:blipFill>
        <p:spPr bwMode="auto">
          <a:xfrm>
            <a:off x="735537" y="1431567"/>
            <a:ext cx="3836463" cy="3013213"/>
          </a:xfrm>
          <a:prstGeom prst="rect">
            <a:avLst/>
          </a:prstGeom>
          <a:noFill/>
          <a:ln w="9525">
            <a:noFill/>
            <a:headEnd/>
            <a:tailEnd/>
          </a:ln>
        </p:spPr>
      </p:pic>
      <p:sp>
        <p:nvSpPr>
          <p:cNvPr id="5" name="TextBox 4">
            <a:extLst>
              <a:ext uri="{FF2B5EF4-FFF2-40B4-BE49-F238E27FC236}">
                <a16:creationId xmlns:a16="http://schemas.microsoft.com/office/drawing/2014/main" xmlns="" id="{EF167FF9-6BB3-D4EF-6DB4-C70199D4AAD1}"/>
              </a:ext>
            </a:extLst>
          </p:cNvPr>
          <p:cNvSpPr txBox="1"/>
          <p:nvPr/>
        </p:nvSpPr>
        <p:spPr>
          <a:xfrm>
            <a:off x="890545" y="607105"/>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Very Simple Structure (VSS) : </a:t>
            </a:r>
            <a:endParaRPr lang="en-IN" dirty="0">
              <a:latin typeface="Work Sans" pitchFamily="2" charset="0"/>
            </a:endParaRPr>
          </a:p>
        </p:txBody>
      </p:sp>
      <p:sp>
        <p:nvSpPr>
          <p:cNvPr id="7" name="TextBox 6">
            <a:extLst>
              <a:ext uri="{FF2B5EF4-FFF2-40B4-BE49-F238E27FC236}">
                <a16:creationId xmlns:a16="http://schemas.microsoft.com/office/drawing/2014/main" xmlns="" id="{BCC61199-46F8-F334-075F-6D6AF27A6411}"/>
              </a:ext>
            </a:extLst>
          </p:cNvPr>
          <p:cNvSpPr txBox="1"/>
          <p:nvPr/>
        </p:nvSpPr>
        <p:spPr>
          <a:xfrm>
            <a:off x="5136543" y="607105"/>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Selecting no of factors : </a:t>
            </a:r>
            <a:endParaRPr lang="en-IN" dirty="0">
              <a:latin typeface="Work Sans" pitchFamily="2" charset="0"/>
            </a:endParaRPr>
          </a:p>
        </p:txBody>
      </p:sp>
      <p:pic>
        <p:nvPicPr>
          <p:cNvPr id="8" name="Picture 7">
            <a:extLst>
              <a:ext uri="{FF2B5EF4-FFF2-40B4-BE49-F238E27FC236}">
                <a16:creationId xmlns:a16="http://schemas.microsoft.com/office/drawing/2014/main" xmlns="" id="{F289C7D3-4ADB-6327-DC1A-4C4CDB7E5A2E}"/>
              </a:ext>
            </a:extLst>
          </p:cNvPr>
          <p:cNvPicPr>
            <a:picLocks noChangeAspect="1"/>
          </p:cNvPicPr>
          <p:nvPr/>
        </p:nvPicPr>
        <p:blipFill rotWithShape="1">
          <a:blip r:embed="rId3"/>
          <a:srcRect l="1949" t="3214" r="1949" b="9567"/>
          <a:stretch/>
        </p:blipFill>
        <p:spPr>
          <a:xfrm>
            <a:off x="4571999" y="2266121"/>
            <a:ext cx="4462295" cy="1288111"/>
          </a:xfrm>
          <a:prstGeom prst="rect">
            <a:avLst/>
          </a:prstGeom>
        </p:spPr>
      </p:pic>
    </p:spTree>
    <p:extLst>
      <p:ext uri="{BB962C8B-B14F-4D97-AF65-F5344CB8AC3E}">
        <p14:creationId xmlns:p14="http://schemas.microsoft.com/office/powerpoint/2010/main" val="408163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724BFDF-107B-7FE4-84FD-3610229E224E}"/>
              </a:ext>
            </a:extLst>
          </p:cNvPr>
          <p:cNvSpPr txBox="1"/>
          <p:nvPr/>
        </p:nvSpPr>
        <p:spPr>
          <a:xfrm>
            <a:off x="914400" y="358970"/>
            <a:ext cx="4993418" cy="461665"/>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Doppio One" panose="020B0604020202020204" charset="0"/>
              </a:rPr>
              <a:t>Applying Rotation</a:t>
            </a:r>
          </a:p>
        </p:txBody>
      </p:sp>
      <p:sp>
        <p:nvSpPr>
          <p:cNvPr id="5" name="TextBox 4">
            <a:extLst>
              <a:ext uri="{FF2B5EF4-FFF2-40B4-BE49-F238E27FC236}">
                <a16:creationId xmlns:a16="http://schemas.microsoft.com/office/drawing/2014/main" xmlns="" id="{92039B75-AFF4-40D9-EC88-BC141D371D63}"/>
              </a:ext>
            </a:extLst>
          </p:cNvPr>
          <p:cNvSpPr txBox="1"/>
          <p:nvPr/>
        </p:nvSpPr>
        <p:spPr>
          <a:xfrm>
            <a:off x="1065475" y="1012622"/>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 No Rotation : </a:t>
            </a:r>
            <a:endParaRPr lang="en-IN" dirty="0">
              <a:latin typeface="Work Sans" pitchFamily="2" charset="0"/>
            </a:endParaRPr>
          </a:p>
        </p:txBody>
      </p:sp>
      <p:pic>
        <p:nvPicPr>
          <p:cNvPr id="6" name="Picture 5">
            <a:extLst>
              <a:ext uri="{FF2B5EF4-FFF2-40B4-BE49-F238E27FC236}">
                <a16:creationId xmlns:a16="http://schemas.microsoft.com/office/drawing/2014/main" xmlns="" id="{038A5720-85D4-5212-F370-D11105DA218C}"/>
              </a:ext>
            </a:extLst>
          </p:cNvPr>
          <p:cNvPicPr>
            <a:picLocks noChangeAspect="1"/>
          </p:cNvPicPr>
          <p:nvPr/>
        </p:nvPicPr>
        <p:blipFill rotWithShape="1">
          <a:blip r:embed="rId2">
            <a:clrChange>
              <a:clrFrom>
                <a:srgbClr val="FFFFFF"/>
              </a:clrFrom>
              <a:clrTo>
                <a:srgbClr val="FFFFFF">
                  <a:alpha val="0"/>
                </a:srgbClr>
              </a:clrTo>
            </a:clrChange>
          </a:blip>
          <a:srcRect t="6241" r="31070"/>
          <a:stretch/>
        </p:blipFill>
        <p:spPr>
          <a:xfrm>
            <a:off x="1256241" y="1447655"/>
            <a:ext cx="3945088" cy="3695845"/>
          </a:xfrm>
          <a:prstGeom prst="rect">
            <a:avLst/>
          </a:prstGeom>
        </p:spPr>
      </p:pic>
      <p:sp>
        <p:nvSpPr>
          <p:cNvPr id="7" name="TextBox 6">
            <a:extLst>
              <a:ext uri="{FF2B5EF4-FFF2-40B4-BE49-F238E27FC236}">
                <a16:creationId xmlns:a16="http://schemas.microsoft.com/office/drawing/2014/main" xmlns="" id="{8972D6D6-93FA-615A-82F5-9D75A9A6B033}"/>
              </a:ext>
            </a:extLst>
          </p:cNvPr>
          <p:cNvSpPr txBox="1"/>
          <p:nvPr/>
        </p:nvSpPr>
        <p:spPr>
          <a:xfrm>
            <a:off x="5058355" y="1012622"/>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 Varimax Rotation : </a:t>
            </a:r>
            <a:endParaRPr lang="en-IN" dirty="0">
              <a:latin typeface="Work Sans" pitchFamily="2" charset="0"/>
            </a:endParaRPr>
          </a:p>
        </p:txBody>
      </p:sp>
      <p:pic>
        <p:nvPicPr>
          <p:cNvPr id="8" name="Picture 7">
            <a:extLst>
              <a:ext uri="{FF2B5EF4-FFF2-40B4-BE49-F238E27FC236}">
                <a16:creationId xmlns:a16="http://schemas.microsoft.com/office/drawing/2014/main" xmlns="" id="{504917A8-8C63-A4C4-FA50-461C9469FC4E}"/>
              </a:ext>
            </a:extLst>
          </p:cNvPr>
          <p:cNvPicPr>
            <a:picLocks noChangeAspect="1"/>
          </p:cNvPicPr>
          <p:nvPr/>
        </p:nvPicPr>
        <p:blipFill rotWithShape="1">
          <a:blip r:embed="rId3">
            <a:clrChange>
              <a:clrFrom>
                <a:srgbClr val="FFFFFF"/>
              </a:clrFrom>
              <a:clrTo>
                <a:srgbClr val="FFFFFF">
                  <a:alpha val="0"/>
                </a:srgbClr>
              </a:clrTo>
            </a:clrChange>
          </a:blip>
          <a:srcRect r="7034" b="4961"/>
          <a:stretch/>
        </p:blipFill>
        <p:spPr>
          <a:xfrm>
            <a:off x="5580960" y="1447655"/>
            <a:ext cx="3283436" cy="3140249"/>
          </a:xfrm>
          <a:prstGeom prst="rect">
            <a:avLst/>
          </a:prstGeom>
        </p:spPr>
      </p:pic>
    </p:spTree>
    <p:extLst>
      <p:ext uri="{BB962C8B-B14F-4D97-AF65-F5344CB8AC3E}">
        <p14:creationId xmlns:p14="http://schemas.microsoft.com/office/powerpoint/2010/main" val="294434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4E091CA-FB69-5398-1B6B-9442136DC02F}"/>
              </a:ext>
            </a:extLst>
          </p:cNvPr>
          <p:cNvSpPr txBox="1"/>
          <p:nvPr/>
        </p:nvSpPr>
        <p:spPr>
          <a:xfrm>
            <a:off x="1009815" y="845644"/>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  </a:t>
            </a:r>
            <a:r>
              <a:rPr lang="en-US" sz="1400" i="0" u="none" strike="noStrike" baseline="0" dirty="0" err="1">
                <a:solidFill>
                  <a:srgbClr val="000000"/>
                </a:solidFill>
                <a:latin typeface="Work Sans" pitchFamily="2" charset="0"/>
              </a:rPr>
              <a:t>Quartimax</a:t>
            </a:r>
            <a:r>
              <a:rPr lang="en-US" sz="1400" i="0" u="none" strike="noStrike" baseline="0" dirty="0">
                <a:solidFill>
                  <a:srgbClr val="000000"/>
                </a:solidFill>
                <a:latin typeface="Work Sans" pitchFamily="2" charset="0"/>
              </a:rPr>
              <a:t>  Rotation : </a:t>
            </a:r>
            <a:endParaRPr lang="en-IN" dirty="0">
              <a:latin typeface="Work Sans" pitchFamily="2" charset="0"/>
            </a:endParaRPr>
          </a:p>
        </p:txBody>
      </p:sp>
      <p:pic>
        <p:nvPicPr>
          <p:cNvPr id="6" name="Picture 5">
            <a:extLst>
              <a:ext uri="{FF2B5EF4-FFF2-40B4-BE49-F238E27FC236}">
                <a16:creationId xmlns:a16="http://schemas.microsoft.com/office/drawing/2014/main" xmlns="" id="{16B76572-3F1A-0080-A7CB-0E02DAEFD5CE}"/>
              </a:ext>
            </a:extLst>
          </p:cNvPr>
          <p:cNvPicPr>
            <a:picLocks noChangeAspect="1"/>
          </p:cNvPicPr>
          <p:nvPr/>
        </p:nvPicPr>
        <p:blipFill rotWithShape="1">
          <a:blip r:embed="rId2">
            <a:clrChange>
              <a:clrFrom>
                <a:srgbClr val="FFFFFF"/>
              </a:clrFrom>
              <a:clrTo>
                <a:srgbClr val="FFFFFF">
                  <a:alpha val="0"/>
                </a:srgbClr>
              </a:clrTo>
            </a:clrChange>
          </a:blip>
          <a:srcRect t="6191" r="37114" b="5271"/>
          <a:stretch/>
        </p:blipFill>
        <p:spPr>
          <a:xfrm>
            <a:off x="866054" y="1272725"/>
            <a:ext cx="3705946" cy="3471813"/>
          </a:xfrm>
          <a:prstGeom prst="rect">
            <a:avLst/>
          </a:prstGeom>
        </p:spPr>
      </p:pic>
      <p:sp>
        <p:nvSpPr>
          <p:cNvPr id="7" name="TextBox 6">
            <a:extLst>
              <a:ext uri="{FF2B5EF4-FFF2-40B4-BE49-F238E27FC236}">
                <a16:creationId xmlns:a16="http://schemas.microsoft.com/office/drawing/2014/main" xmlns="" id="{A2D7D69F-2B4A-D948-F2B9-19CEBD726371}"/>
              </a:ext>
            </a:extLst>
          </p:cNvPr>
          <p:cNvSpPr txBox="1"/>
          <p:nvPr/>
        </p:nvSpPr>
        <p:spPr>
          <a:xfrm>
            <a:off x="4692594" y="845644"/>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IN" dirty="0" err="1">
                <a:latin typeface="Work Sans" pitchFamily="2" charset="0"/>
              </a:rPr>
              <a:t>Equimax</a:t>
            </a:r>
            <a:r>
              <a:rPr lang="en-IN" dirty="0">
                <a:latin typeface="Work Sans" pitchFamily="2" charset="0"/>
              </a:rPr>
              <a:t> Rotation :</a:t>
            </a:r>
          </a:p>
        </p:txBody>
      </p:sp>
      <p:pic>
        <p:nvPicPr>
          <p:cNvPr id="8" name="Picture 7">
            <a:extLst>
              <a:ext uri="{FF2B5EF4-FFF2-40B4-BE49-F238E27FC236}">
                <a16:creationId xmlns:a16="http://schemas.microsoft.com/office/drawing/2014/main" xmlns="" id="{98A3F313-ADE1-1ABA-7E66-C787FB7DE54C}"/>
              </a:ext>
            </a:extLst>
          </p:cNvPr>
          <p:cNvPicPr>
            <a:picLocks noChangeAspect="1"/>
          </p:cNvPicPr>
          <p:nvPr/>
        </p:nvPicPr>
        <p:blipFill rotWithShape="1">
          <a:blip r:embed="rId3">
            <a:clrChange>
              <a:clrFrom>
                <a:srgbClr val="FFFFFF"/>
              </a:clrFrom>
              <a:clrTo>
                <a:srgbClr val="FFFFFF">
                  <a:alpha val="0"/>
                </a:srgbClr>
              </a:clrTo>
            </a:clrChange>
          </a:blip>
          <a:srcRect t="6520" r="35074" b="5796"/>
          <a:stretch/>
        </p:blipFill>
        <p:spPr>
          <a:xfrm>
            <a:off x="5151590" y="1272725"/>
            <a:ext cx="3356489" cy="3144435"/>
          </a:xfrm>
          <a:prstGeom prst="rect">
            <a:avLst/>
          </a:prstGeom>
        </p:spPr>
      </p:pic>
    </p:spTree>
    <p:extLst>
      <p:ext uri="{BB962C8B-B14F-4D97-AF65-F5344CB8AC3E}">
        <p14:creationId xmlns:p14="http://schemas.microsoft.com/office/powerpoint/2010/main" val="2379361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A346E8D-5FFB-3AFA-A216-8866A85EBDEE}"/>
              </a:ext>
            </a:extLst>
          </p:cNvPr>
          <p:cNvSpPr txBox="1"/>
          <p:nvPr/>
        </p:nvSpPr>
        <p:spPr>
          <a:xfrm>
            <a:off x="1001864" y="750229"/>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   Promax Rotation : </a:t>
            </a:r>
            <a:endParaRPr lang="en-IN" dirty="0">
              <a:latin typeface="Work Sans" pitchFamily="2" charset="0"/>
            </a:endParaRPr>
          </a:p>
        </p:txBody>
      </p:sp>
      <p:sp>
        <p:nvSpPr>
          <p:cNvPr id="5" name="TextBox 4">
            <a:extLst>
              <a:ext uri="{FF2B5EF4-FFF2-40B4-BE49-F238E27FC236}">
                <a16:creationId xmlns:a16="http://schemas.microsoft.com/office/drawing/2014/main" xmlns="" id="{5868863D-18F5-0C2A-130C-A3CA693FEB7F}"/>
              </a:ext>
            </a:extLst>
          </p:cNvPr>
          <p:cNvSpPr txBox="1"/>
          <p:nvPr/>
        </p:nvSpPr>
        <p:spPr>
          <a:xfrm>
            <a:off x="4954988" y="750228"/>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err="1">
                <a:solidFill>
                  <a:srgbClr val="000000"/>
                </a:solidFill>
                <a:latin typeface="Work Sans" pitchFamily="2" charset="0"/>
              </a:rPr>
              <a:t>Oblimin</a:t>
            </a:r>
            <a:r>
              <a:rPr lang="en-US" sz="1400" i="0" u="none" strike="noStrike" baseline="0" dirty="0">
                <a:solidFill>
                  <a:srgbClr val="000000"/>
                </a:solidFill>
                <a:latin typeface="Work Sans" pitchFamily="2" charset="0"/>
              </a:rPr>
              <a:t> Rotation : </a:t>
            </a:r>
            <a:endParaRPr lang="en-IN" dirty="0">
              <a:latin typeface="Work Sans" pitchFamily="2" charset="0"/>
            </a:endParaRPr>
          </a:p>
        </p:txBody>
      </p:sp>
      <p:pic>
        <p:nvPicPr>
          <p:cNvPr id="6" name="Picture 5">
            <a:extLst>
              <a:ext uri="{FF2B5EF4-FFF2-40B4-BE49-F238E27FC236}">
                <a16:creationId xmlns:a16="http://schemas.microsoft.com/office/drawing/2014/main" xmlns="" id="{EF2F9D56-E73F-EB80-0BC9-5F081EE4CF8D}"/>
              </a:ext>
            </a:extLst>
          </p:cNvPr>
          <p:cNvPicPr>
            <a:picLocks noChangeAspect="1"/>
          </p:cNvPicPr>
          <p:nvPr/>
        </p:nvPicPr>
        <p:blipFill rotWithShape="1">
          <a:blip r:embed="rId2">
            <a:clrChange>
              <a:clrFrom>
                <a:srgbClr val="FFFFFF"/>
              </a:clrFrom>
              <a:clrTo>
                <a:srgbClr val="FFFFFF">
                  <a:alpha val="0"/>
                </a:srgbClr>
              </a:clrTo>
            </a:clrChange>
          </a:blip>
          <a:srcRect t="6585" r="35611" b="4876"/>
          <a:stretch/>
        </p:blipFill>
        <p:spPr>
          <a:xfrm>
            <a:off x="1001864" y="1312481"/>
            <a:ext cx="3705946" cy="3471814"/>
          </a:xfrm>
          <a:prstGeom prst="rect">
            <a:avLst/>
          </a:prstGeom>
        </p:spPr>
      </p:pic>
      <p:pic>
        <p:nvPicPr>
          <p:cNvPr id="7" name="Picture 6">
            <a:extLst>
              <a:ext uri="{FF2B5EF4-FFF2-40B4-BE49-F238E27FC236}">
                <a16:creationId xmlns:a16="http://schemas.microsoft.com/office/drawing/2014/main" xmlns="" id="{D7675F68-B81C-026E-503D-C7C21640D7E5}"/>
              </a:ext>
            </a:extLst>
          </p:cNvPr>
          <p:cNvPicPr>
            <a:picLocks noChangeAspect="1"/>
          </p:cNvPicPr>
          <p:nvPr/>
        </p:nvPicPr>
        <p:blipFill rotWithShape="1">
          <a:blip r:embed="rId3">
            <a:clrChange>
              <a:clrFrom>
                <a:srgbClr val="FFFFFF"/>
              </a:clrFrom>
              <a:clrTo>
                <a:srgbClr val="FFFFFF">
                  <a:alpha val="0"/>
                </a:srgbClr>
              </a:clrTo>
            </a:clrChange>
          </a:blip>
          <a:srcRect t="6453" r="31912" b="5271"/>
          <a:stretch/>
        </p:blipFill>
        <p:spPr>
          <a:xfrm>
            <a:off x="4809683" y="1121650"/>
            <a:ext cx="3705946" cy="3439978"/>
          </a:xfrm>
          <a:prstGeom prst="rect">
            <a:avLst/>
          </a:prstGeom>
        </p:spPr>
      </p:pic>
    </p:spTree>
    <p:extLst>
      <p:ext uri="{BB962C8B-B14F-4D97-AF65-F5344CB8AC3E}">
        <p14:creationId xmlns:p14="http://schemas.microsoft.com/office/powerpoint/2010/main" val="3211840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E5748B-3AAA-4021-8890-417015E0081F}"/>
              </a:ext>
            </a:extLst>
          </p:cNvPr>
          <p:cNvSpPr>
            <a:spLocks noGrp="1"/>
          </p:cNvSpPr>
          <p:nvPr>
            <p:ph type="title"/>
          </p:nvPr>
        </p:nvSpPr>
        <p:spPr>
          <a:xfrm>
            <a:off x="861237" y="22292"/>
            <a:ext cx="2650520" cy="555753"/>
          </a:xfrm>
        </p:spPr>
        <p:txBody>
          <a:bodyPr/>
          <a:lstStyle/>
          <a:p>
            <a:r>
              <a:rPr lang="en-US" dirty="0"/>
              <a:t>Final Rotation</a:t>
            </a:r>
          </a:p>
        </p:txBody>
      </p:sp>
      <p:sp>
        <p:nvSpPr>
          <p:cNvPr id="4" name="TextBox 3">
            <a:extLst>
              <a:ext uri="{FF2B5EF4-FFF2-40B4-BE49-F238E27FC236}">
                <a16:creationId xmlns:a16="http://schemas.microsoft.com/office/drawing/2014/main" xmlns="" id="{7D1E31D2-9282-4203-B078-09B1DCDBF1BD}"/>
              </a:ext>
            </a:extLst>
          </p:cNvPr>
          <p:cNvSpPr txBox="1"/>
          <p:nvPr/>
        </p:nvSpPr>
        <p:spPr>
          <a:xfrm>
            <a:off x="882502" y="633965"/>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Varimax</a:t>
            </a:r>
            <a:r>
              <a:rPr lang="en-US" dirty="0"/>
              <a:t> – 4</a:t>
            </a:r>
            <a:r>
              <a:rPr lang="en-US" dirty="0">
                <a:latin typeface="Work Sans" panose="020B0604020202020204" charset="0"/>
              </a:rPr>
              <a:t> Factors</a:t>
            </a:r>
          </a:p>
        </p:txBody>
      </p:sp>
      <p:pic>
        <p:nvPicPr>
          <p:cNvPr id="6" name="Picture 5">
            <a:extLst>
              <a:ext uri="{FF2B5EF4-FFF2-40B4-BE49-F238E27FC236}">
                <a16:creationId xmlns:a16="http://schemas.microsoft.com/office/drawing/2014/main" xmlns="" id="{918DCE06-D431-40F4-BDBB-14A2F3E75779}"/>
              </a:ext>
            </a:extLst>
          </p:cNvPr>
          <p:cNvPicPr>
            <a:picLocks noChangeAspect="1"/>
          </p:cNvPicPr>
          <p:nvPr/>
        </p:nvPicPr>
        <p:blipFill>
          <a:blip r:embed="rId3"/>
          <a:stretch>
            <a:fillRect/>
          </a:stretch>
        </p:blipFill>
        <p:spPr>
          <a:xfrm>
            <a:off x="4572000" y="885158"/>
            <a:ext cx="3609975" cy="3695700"/>
          </a:xfrm>
          <a:prstGeom prst="rect">
            <a:avLst/>
          </a:prstGeom>
        </p:spPr>
      </p:pic>
      <p:pic>
        <p:nvPicPr>
          <p:cNvPr id="9" name="Picture 8">
            <a:extLst>
              <a:ext uri="{FF2B5EF4-FFF2-40B4-BE49-F238E27FC236}">
                <a16:creationId xmlns:a16="http://schemas.microsoft.com/office/drawing/2014/main" xmlns="" id="{34833E62-4C50-4A37-92F8-1938B22ACF7C}"/>
              </a:ext>
            </a:extLst>
          </p:cNvPr>
          <p:cNvPicPr>
            <a:picLocks noChangeAspect="1"/>
          </p:cNvPicPr>
          <p:nvPr/>
        </p:nvPicPr>
        <p:blipFill>
          <a:blip r:embed="rId4"/>
          <a:stretch>
            <a:fillRect/>
          </a:stretch>
        </p:blipFill>
        <p:spPr>
          <a:xfrm>
            <a:off x="882502" y="998229"/>
            <a:ext cx="3472557" cy="1883194"/>
          </a:xfrm>
          <a:prstGeom prst="rect">
            <a:avLst/>
          </a:prstGeom>
        </p:spPr>
      </p:pic>
      <p:pic>
        <p:nvPicPr>
          <p:cNvPr id="10" name="Picture 9">
            <a:extLst>
              <a:ext uri="{FF2B5EF4-FFF2-40B4-BE49-F238E27FC236}">
                <a16:creationId xmlns:a16="http://schemas.microsoft.com/office/drawing/2014/main" xmlns="" id="{B7EFEF34-0B02-459B-8C3C-ABA19478EA58}"/>
              </a:ext>
            </a:extLst>
          </p:cNvPr>
          <p:cNvPicPr>
            <a:picLocks noChangeAspect="1"/>
          </p:cNvPicPr>
          <p:nvPr/>
        </p:nvPicPr>
        <p:blipFill>
          <a:blip r:embed="rId5"/>
          <a:stretch>
            <a:fillRect/>
          </a:stretch>
        </p:blipFill>
        <p:spPr>
          <a:xfrm>
            <a:off x="888845" y="2881423"/>
            <a:ext cx="3466214" cy="2119272"/>
          </a:xfrm>
          <a:prstGeom prst="rect">
            <a:avLst/>
          </a:prstGeom>
        </p:spPr>
      </p:pic>
    </p:spTree>
    <p:extLst>
      <p:ext uri="{BB962C8B-B14F-4D97-AF65-F5344CB8AC3E}">
        <p14:creationId xmlns:p14="http://schemas.microsoft.com/office/powerpoint/2010/main" val="2431732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259E019-41DA-4977-9EFE-1DA820DFE26E}"/>
              </a:ext>
            </a:extLst>
          </p:cNvPr>
          <p:cNvSpPr txBox="1"/>
          <p:nvPr/>
        </p:nvSpPr>
        <p:spPr>
          <a:xfrm>
            <a:off x="756684" y="148365"/>
            <a:ext cx="2275367" cy="307777"/>
          </a:xfrm>
          <a:prstGeom prst="rect">
            <a:avLst/>
          </a:prstGeom>
          <a:noFill/>
        </p:spPr>
        <p:txBody>
          <a:bodyPr wrap="square" rtlCol="0">
            <a:spAutoFit/>
          </a:bodyPr>
          <a:lstStyle/>
          <a:p>
            <a:pPr marL="285750" indent="-285750">
              <a:buFont typeface="Courier New" panose="02070309020205020404" pitchFamily="49" charset="0"/>
              <a:buChar char="o"/>
            </a:pPr>
            <a:r>
              <a:rPr lang="en-US" dirty="0"/>
              <a:t>Varimax – 5 Factors</a:t>
            </a:r>
          </a:p>
        </p:txBody>
      </p:sp>
      <p:pic>
        <p:nvPicPr>
          <p:cNvPr id="5" name="Picture 4">
            <a:extLst>
              <a:ext uri="{FF2B5EF4-FFF2-40B4-BE49-F238E27FC236}">
                <a16:creationId xmlns:a16="http://schemas.microsoft.com/office/drawing/2014/main" xmlns="" id="{BEDBDC12-10CA-4218-BD56-B5195D0F7320}"/>
              </a:ext>
            </a:extLst>
          </p:cNvPr>
          <p:cNvPicPr>
            <a:picLocks noChangeAspect="1"/>
          </p:cNvPicPr>
          <p:nvPr/>
        </p:nvPicPr>
        <p:blipFill>
          <a:blip r:embed="rId2"/>
          <a:stretch>
            <a:fillRect/>
          </a:stretch>
        </p:blipFill>
        <p:spPr>
          <a:xfrm>
            <a:off x="4439805" y="764977"/>
            <a:ext cx="3528810" cy="3790950"/>
          </a:xfrm>
          <a:prstGeom prst="rect">
            <a:avLst/>
          </a:prstGeom>
        </p:spPr>
      </p:pic>
      <p:pic>
        <p:nvPicPr>
          <p:cNvPr id="8" name="Picture 7">
            <a:extLst>
              <a:ext uri="{FF2B5EF4-FFF2-40B4-BE49-F238E27FC236}">
                <a16:creationId xmlns:a16="http://schemas.microsoft.com/office/drawing/2014/main" xmlns="" id="{E5CFE99E-A68C-4862-99A7-0BB7B6D74D16}"/>
              </a:ext>
            </a:extLst>
          </p:cNvPr>
          <p:cNvPicPr>
            <a:picLocks noChangeAspect="1"/>
          </p:cNvPicPr>
          <p:nvPr/>
        </p:nvPicPr>
        <p:blipFill>
          <a:blip r:embed="rId3"/>
          <a:stretch>
            <a:fillRect/>
          </a:stretch>
        </p:blipFill>
        <p:spPr>
          <a:xfrm>
            <a:off x="790575" y="558987"/>
            <a:ext cx="2760699" cy="1112624"/>
          </a:xfrm>
          <a:prstGeom prst="rect">
            <a:avLst/>
          </a:prstGeom>
        </p:spPr>
      </p:pic>
      <p:pic>
        <p:nvPicPr>
          <p:cNvPr id="9" name="Picture 8">
            <a:extLst>
              <a:ext uri="{FF2B5EF4-FFF2-40B4-BE49-F238E27FC236}">
                <a16:creationId xmlns:a16="http://schemas.microsoft.com/office/drawing/2014/main" xmlns="" id="{417B4D9D-65EF-4FD5-9698-B5594765D96D}"/>
              </a:ext>
            </a:extLst>
          </p:cNvPr>
          <p:cNvPicPr>
            <a:picLocks noChangeAspect="1"/>
          </p:cNvPicPr>
          <p:nvPr/>
        </p:nvPicPr>
        <p:blipFill>
          <a:blip r:embed="rId4"/>
          <a:stretch>
            <a:fillRect/>
          </a:stretch>
        </p:blipFill>
        <p:spPr>
          <a:xfrm>
            <a:off x="790575" y="1671611"/>
            <a:ext cx="3683121" cy="3062738"/>
          </a:xfrm>
          <a:prstGeom prst="rect">
            <a:avLst/>
          </a:prstGeom>
        </p:spPr>
      </p:pic>
    </p:spTree>
    <p:extLst>
      <p:ext uri="{BB962C8B-B14F-4D97-AF65-F5344CB8AC3E}">
        <p14:creationId xmlns:p14="http://schemas.microsoft.com/office/powerpoint/2010/main" val="2692988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C6D4717-923D-44C4-AD35-37AF986E4BF5}"/>
              </a:ext>
            </a:extLst>
          </p:cNvPr>
          <p:cNvSpPr txBox="1"/>
          <p:nvPr/>
        </p:nvSpPr>
        <p:spPr>
          <a:xfrm>
            <a:off x="914400" y="372140"/>
            <a:ext cx="2296633" cy="307777"/>
          </a:xfrm>
          <a:prstGeom prst="rect">
            <a:avLst/>
          </a:prstGeom>
          <a:noFill/>
        </p:spPr>
        <p:txBody>
          <a:bodyPr wrap="square" rtlCol="0">
            <a:spAutoFit/>
          </a:bodyPr>
          <a:lstStyle/>
          <a:p>
            <a:pPr marL="285750" indent="-285750">
              <a:buFont typeface="Courier New" panose="02070309020205020404" pitchFamily="49" charset="0"/>
              <a:buChar char="o"/>
            </a:pPr>
            <a:r>
              <a:rPr lang="en-US" dirty="0" err="1"/>
              <a:t>Equamax</a:t>
            </a:r>
            <a:r>
              <a:rPr lang="en-US" dirty="0"/>
              <a:t> – 4 Factors</a:t>
            </a:r>
          </a:p>
        </p:txBody>
      </p:sp>
      <p:pic>
        <p:nvPicPr>
          <p:cNvPr id="5" name="Picture 4">
            <a:extLst>
              <a:ext uri="{FF2B5EF4-FFF2-40B4-BE49-F238E27FC236}">
                <a16:creationId xmlns:a16="http://schemas.microsoft.com/office/drawing/2014/main" xmlns="" id="{F9F3579B-F39A-4534-A72B-51BC5EF6756E}"/>
              </a:ext>
            </a:extLst>
          </p:cNvPr>
          <p:cNvPicPr>
            <a:picLocks noChangeAspect="1"/>
          </p:cNvPicPr>
          <p:nvPr/>
        </p:nvPicPr>
        <p:blipFill>
          <a:blip r:embed="rId2"/>
          <a:stretch>
            <a:fillRect/>
          </a:stretch>
        </p:blipFill>
        <p:spPr>
          <a:xfrm>
            <a:off x="4400328" y="785811"/>
            <a:ext cx="3531560" cy="3834328"/>
          </a:xfrm>
          <a:prstGeom prst="rect">
            <a:avLst/>
          </a:prstGeom>
        </p:spPr>
      </p:pic>
      <p:pic>
        <p:nvPicPr>
          <p:cNvPr id="6" name="Picture 5">
            <a:extLst>
              <a:ext uri="{FF2B5EF4-FFF2-40B4-BE49-F238E27FC236}">
                <a16:creationId xmlns:a16="http://schemas.microsoft.com/office/drawing/2014/main" xmlns="" id="{247A657D-ABFE-4CCF-BD1F-E78EEF046D8A}"/>
              </a:ext>
            </a:extLst>
          </p:cNvPr>
          <p:cNvPicPr>
            <a:picLocks noChangeAspect="1"/>
          </p:cNvPicPr>
          <p:nvPr/>
        </p:nvPicPr>
        <p:blipFill>
          <a:blip r:embed="rId3"/>
          <a:stretch>
            <a:fillRect/>
          </a:stretch>
        </p:blipFill>
        <p:spPr>
          <a:xfrm>
            <a:off x="914400" y="785810"/>
            <a:ext cx="3506668" cy="426301"/>
          </a:xfrm>
          <a:prstGeom prst="rect">
            <a:avLst/>
          </a:prstGeom>
        </p:spPr>
      </p:pic>
      <p:pic>
        <p:nvPicPr>
          <p:cNvPr id="7" name="Picture 6">
            <a:extLst>
              <a:ext uri="{FF2B5EF4-FFF2-40B4-BE49-F238E27FC236}">
                <a16:creationId xmlns:a16="http://schemas.microsoft.com/office/drawing/2014/main" xmlns="" id="{09705128-D23F-427C-B96F-F35C2B51AA30}"/>
              </a:ext>
            </a:extLst>
          </p:cNvPr>
          <p:cNvPicPr>
            <a:picLocks noChangeAspect="1"/>
          </p:cNvPicPr>
          <p:nvPr/>
        </p:nvPicPr>
        <p:blipFill>
          <a:blip r:embed="rId4"/>
          <a:stretch>
            <a:fillRect/>
          </a:stretch>
        </p:blipFill>
        <p:spPr>
          <a:xfrm>
            <a:off x="914400" y="1212111"/>
            <a:ext cx="3506668" cy="3432190"/>
          </a:xfrm>
          <a:prstGeom prst="rect">
            <a:avLst/>
          </a:prstGeom>
        </p:spPr>
      </p:pic>
    </p:spTree>
    <p:extLst>
      <p:ext uri="{BB962C8B-B14F-4D97-AF65-F5344CB8AC3E}">
        <p14:creationId xmlns:p14="http://schemas.microsoft.com/office/powerpoint/2010/main" val="3500955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6E8FDBC-85C5-48F9-86F3-71B206A30096}"/>
              </a:ext>
            </a:extLst>
          </p:cNvPr>
          <p:cNvSpPr txBox="1"/>
          <p:nvPr/>
        </p:nvSpPr>
        <p:spPr>
          <a:xfrm>
            <a:off x="935665" y="372140"/>
            <a:ext cx="2456121" cy="307777"/>
          </a:xfrm>
          <a:prstGeom prst="rect">
            <a:avLst/>
          </a:prstGeom>
          <a:noFill/>
        </p:spPr>
        <p:txBody>
          <a:bodyPr wrap="square" rtlCol="0">
            <a:spAutoFit/>
          </a:bodyPr>
          <a:lstStyle/>
          <a:p>
            <a:pPr marL="285750" indent="-285750">
              <a:buFont typeface="Courier New" panose="02070309020205020404" pitchFamily="49" charset="0"/>
              <a:buChar char="o"/>
            </a:pPr>
            <a:r>
              <a:rPr lang="en-US" dirty="0" err="1"/>
              <a:t>Equamax</a:t>
            </a:r>
            <a:r>
              <a:rPr lang="en-US" dirty="0"/>
              <a:t> – 5 Factors</a:t>
            </a:r>
          </a:p>
        </p:txBody>
      </p:sp>
      <p:pic>
        <p:nvPicPr>
          <p:cNvPr id="5" name="Picture 4">
            <a:extLst>
              <a:ext uri="{FF2B5EF4-FFF2-40B4-BE49-F238E27FC236}">
                <a16:creationId xmlns:a16="http://schemas.microsoft.com/office/drawing/2014/main" xmlns="" id="{9204419B-8C28-4AF5-8993-69BA1E91D32B}"/>
              </a:ext>
            </a:extLst>
          </p:cNvPr>
          <p:cNvPicPr>
            <a:picLocks noChangeAspect="1"/>
          </p:cNvPicPr>
          <p:nvPr/>
        </p:nvPicPr>
        <p:blipFill>
          <a:blip r:embed="rId2"/>
          <a:stretch>
            <a:fillRect/>
          </a:stretch>
        </p:blipFill>
        <p:spPr>
          <a:xfrm>
            <a:off x="4231647" y="679917"/>
            <a:ext cx="3381375" cy="3955878"/>
          </a:xfrm>
          <a:prstGeom prst="rect">
            <a:avLst/>
          </a:prstGeom>
        </p:spPr>
      </p:pic>
      <p:pic>
        <p:nvPicPr>
          <p:cNvPr id="6" name="Picture 5">
            <a:extLst>
              <a:ext uri="{FF2B5EF4-FFF2-40B4-BE49-F238E27FC236}">
                <a16:creationId xmlns:a16="http://schemas.microsoft.com/office/drawing/2014/main" xmlns="" id="{0E8033EC-48DA-49EA-92CC-9D2C1D831433}"/>
              </a:ext>
            </a:extLst>
          </p:cNvPr>
          <p:cNvPicPr>
            <a:picLocks noChangeAspect="1"/>
          </p:cNvPicPr>
          <p:nvPr/>
        </p:nvPicPr>
        <p:blipFill>
          <a:blip r:embed="rId3"/>
          <a:stretch>
            <a:fillRect/>
          </a:stretch>
        </p:blipFill>
        <p:spPr>
          <a:xfrm>
            <a:off x="935666" y="759121"/>
            <a:ext cx="3295981" cy="2365898"/>
          </a:xfrm>
          <a:prstGeom prst="rect">
            <a:avLst/>
          </a:prstGeom>
        </p:spPr>
      </p:pic>
      <p:pic>
        <p:nvPicPr>
          <p:cNvPr id="7" name="Picture 6">
            <a:extLst>
              <a:ext uri="{FF2B5EF4-FFF2-40B4-BE49-F238E27FC236}">
                <a16:creationId xmlns:a16="http://schemas.microsoft.com/office/drawing/2014/main" xmlns="" id="{ACA93E7B-8FE9-45A8-B2D4-9D0793F1619A}"/>
              </a:ext>
            </a:extLst>
          </p:cNvPr>
          <p:cNvPicPr>
            <a:picLocks noChangeAspect="1"/>
          </p:cNvPicPr>
          <p:nvPr/>
        </p:nvPicPr>
        <p:blipFill>
          <a:blip r:embed="rId4"/>
          <a:stretch>
            <a:fillRect/>
          </a:stretch>
        </p:blipFill>
        <p:spPr>
          <a:xfrm>
            <a:off x="935666" y="3125019"/>
            <a:ext cx="2690036" cy="1623413"/>
          </a:xfrm>
          <a:prstGeom prst="rect">
            <a:avLst/>
          </a:prstGeom>
        </p:spPr>
      </p:pic>
    </p:spTree>
    <p:extLst>
      <p:ext uri="{BB962C8B-B14F-4D97-AF65-F5344CB8AC3E}">
        <p14:creationId xmlns:p14="http://schemas.microsoft.com/office/powerpoint/2010/main" val="266898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7">
          <a:extLst>
            <a:ext uri="{FF2B5EF4-FFF2-40B4-BE49-F238E27FC236}">
              <a16:creationId xmlns:a16="http://schemas.microsoft.com/office/drawing/2014/main" xmlns="" id="{E9C6216E-98CC-F99D-23C9-9EC15AB3D8F0}"/>
            </a:ext>
          </a:extLst>
        </p:cNvPr>
        <p:cNvGrpSpPr/>
        <p:nvPr/>
      </p:nvGrpSpPr>
      <p:grpSpPr>
        <a:xfrm>
          <a:off x="0" y="0"/>
          <a:ext cx="0" cy="0"/>
          <a:chOff x="0" y="0"/>
          <a:chExt cx="0" cy="0"/>
        </a:xfrm>
      </p:grpSpPr>
      <p:sp>
        <p:nvSpPr>
          <p:cNvPr id="668" name="Google Shape;668;p34">
            <a:extLst>
              <a:ext uri="{FF2B5EF4-FFF2-40B4-BE49-F238E27FC236}">
                <a16:creationId xmlns:a16="http://schemas.microsoft.com/office/drawing/2014/main" xmlns="" id="{0377DEBA-372F-664F-CE9F-81A8CB11F9A1}"/>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669" name="Google Shape;669;p34">
            <a:extLst>
              <a:ext uri="{FF2B5EF4-FFF2-40B4-BE49-F238E27FC236}">
                <a16:creationId xmlns:a16="http://schemas.microsoft.com/office/drawing/2014/main" xmlns="" id="{F9EC598B-1AA8-CC3A-BEFC-63F7692BFDBC}"/>
              </a:ext>
            </a:extLst>
          </p:cNvPr>
          <p:cNvSpPr txBox="1">
            <a:spLocks noGrp="1"/>
          </p:cNvSpPr>
          <p:nvPr>
            <p:ph type="title" idx="2"/>
          </p:nvPr>
        </p:nvSpPr>
        <p:spPr>
          <a:xfrm>
            <a:off x="1676625" y="1818242"/>
            <a:ext cx="696600" cy="3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670" name="Google Shape;670;p34">
            <a:extLst>
              <a:ext uri="{FF2B5EF4-FFF2-40B4-BE49-F238E27FC236}">
                <a16:creationId xmlns:a16="http://schemas.microsoft.com/office/drawing/2014/main" xmlns="" id="{991C0B87-4117-64B1-228D-186B88BA3F70}"/>
              </a:ext>
            </a:extLst>
          </p:cNvPr>
          <p:cNvSpPr txBox="1">
            <a:spLocks noGrp="1"/>
          </p:cNvSpPr>
          <p:nvPr>
            <p:ph type="title" idx="3"/>
          </p:nvPr>
        </p:nvSpPr>
        <p:spPr>
          <a:xfrm>
            <a:off x="6771899" y="3453288"/>
            <a:ext cx="696600" cy="3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671" name="Google Shape;671;p34">
            <a:extLst>
              <a:ext uri="{FF2B5EF4-FFF2-40B4-BE49-F238E27FC236}">
                <a16:creationId xmlns:a16="http://schemas.microsoft.com/office/drawing/2014/main" xmlns="" id="{0DD53157-FCFD-D788-6517-7C5610F8639B}"/>
              </a:ext>
            </a:extLst>
          </p:cNvPr>
          <p:cNvSpPr txBox="1">
            <a:spLocks noGrp="1"/>
          </p:cNvSpPr>
          <p:nvPr>
            <p:ph type="title" idx="4"/>
          </p:nvPr>
        </p:nvSpPr>
        <p:spPr>
          <a:xfrm>
            <a:off x="4224216" y="1818242"/>
            <a:ext cx="696600" cy="3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672" name="Google Shape;672;p34">
            <a:extLst>
              <a:ext uri="{FF2B5EF4-FFF2-40B4-BE49-F238E27FC236}">
                <a16:creationId xmlns:a16="http://schemas.microsoft.com/office/drawing/2014/main" xmlns="" id="{05669586-DF19-4306-6F6D-8C5188EA7D06}"/>
              </a:ext>
            </a:extLst>
          </p:cNvPr>
          <p:cNvSpPr txBox="1">
            <a:spLocks noGrp="1"/>
          </p:cNvSpPr>
          <p:nvPr>
            <p:ph type="title" idx="5"/>
          </p:nvPr>
        </p:nvSpPr>
        <p:spPr>
          <a:xfrm>
            <a:off x="4224215" y="3453288"/>
            <a:ext cx="696600" cy="3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673" name="Google Shape;673;p34">
            <a:extLst>
              <a:ext uri="{FF2B5EF4-FFF2-40B4-BE49-F238E27FC236}">
                <a16:creationId xmlns:a16="http://schemas.microsoft.com/office/drawing/2014/main" xmlns="" id="{43898A9E-D1B1-FD6B-6A07-4C6436810060}"/>
              </a:ext>
            </a:extLst>
          </p:cNvPr>
          <p:cNvSpPr txBox="1">
            <a:spLocks noGrp="1"/>
          </p:cNvSpPr>
          <p:nvPr>
            <p:ph type="subTitle" idx="1"/>
          </p:nvPr>
        </p:nvSpPr>
        <p:spPr>
          <a:xfrm>
            <a:off x="752150" y="2093959"/>
            <a:ext cx="2545500" cy="4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Objectives</a:t>
            </a:r>
            <a:endParaRPr/>
          </a:p>
        </p:txBody>
      </p:sp>
      <p:sp>
        <p:nvSpPr>
          <p:cNvPr id="674" name="Google Shape;674;p34">
            <a:extLst>
              <a:ext uri="{FF2B5EF4-FFF2-40B4-BE49-F238E27FC236}">
                <a16:creationId xmlns:a16="http://schemas.microsoft.com/office/drawing/2014/main" xmlns="" id="{2F4B02F2-DD8C-D1AC-AA61-3A023434905E}"/>
              </a:ext>
            </a:extLst>
          </p:cNvPr>
          <p:cNvSpPr txBox="1">
            <a:spLocks noGrp="1"/>
          </p:cNvSpPr>
          <p:nvPr>
            <p:ph type="subTitle" idx="6"/>
          </p:nvPr>
        </p:nvSpPr>
        <p:spPr>
          <a:xfrm>
            <a:off x="3299748" y="2093959"/>
            <a:ext cx="2545500" cy="4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Factor Test</a:t>
            </a:r>
            <a:endParaRPr dirty="0"/>
          </a:p>
        </p:txBody>
      </p:sp>
      <p:sp>
        <p:nvSpPr>
          <p:cNvPr id="675" name="Google Shape;675;p34">
            <a:extLst>
              <a:ext uri="{FF2B5EF4-FFF2-40B4-BE49-F238E27FC236}">
                <a16:creationId xmlns:a16="http://schemas.microsoft.com/office/drawing/2014/main" xmlns="" id="{D2E909FE-A7CB-8FC5-5C10-93653728803C}"/>
              </a:ext>
            </a:extLst>
          </p:cNvPr>
          <p:cNvSpPr txBox="1">
            <a:spLocks noGrp="1"/>
          </p:cNvSpPr>
          <p:nvPr>
            <p:ph type="subTitle" idx="7"/>
          </p:nvPr>
        </p:nvSpPr>
        <p:spPr>
          <a:xfrm>
            <a:off x="5847425" y="3726888"/>
            <a:ext cx="2545500" cy="4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Final Rotations</a:t>
            </a:r>
          </a:p>
          <a:p>
            <a:pPr marL="0" lvl="0" indent="0" algn="ctr" rtl="0">
              <a:spcBef>
                <a:spcPts val="0"/>
              </a:spcBef>
              <a:spcAft>
                <a:spcPts val="0"/>
              </a:spcAft>
              <a:buNone/>
            </a:pPr>
            <a:endParaRPr dirty="0"/>
          </a:p>
        </p:txBody>
      </p:sp>
      <p:sp>
        <p:nvSpPr>
          <p:cNvPr id="676" name="Google Shape;676;p34">
            <a:extLst>
              <a:ext uri="{FF2B5EF4-FFF2-40B4-BE49-F238E27FC236}">
                <a16:creationId xmlns:a16="http://schemas.microsoft.com/office/drawing/2014/main" xmlns="" id="{29BB5312-7226-DC07-5966-B98408A52796}"/>
              </a:ext>
            </a:extLst>
          </p:cNvPr>
          <p:cNvSpPr txBox="1">
            <a:spLocks noGrp="1"/>
          </p:cNvSpPr>
          <p:nvPr>
            <p:ph type="subTitle" idx="8"/>
          </p:nvPr>
        </p:nvSpPr>
        <p:spPr>
          <a:xfrm>
            <a:off x="3299748" y="3726888"/>
            <a:ext cx="2545500" cy="4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Plotting</a:t>
            </a:r>
            <a:endParaRPr dirty="0"/>
          </a:p>
        </p:txBody>
      </p:sp>
      <p:sp>
        <p:nvSpPr>
          <p:cNvPr id="677" name="Google Shape;677;p34">
            <a:extLst>
              <a:ext uri="{FF2B5EF4-FFF2-40B4-BE49-F238E27FC236}">
                <a16:creationId xmlns:a16="http://schemas.microsoft.com/office/drawing/2014/main" xmlns="" id="{5FA0A217-912A-4335-E2C9-3C497B16D6EB}"/>
              </a:ext>
            </a:extLst>
          </p:cNvPr>
          <p:cNvSpPr txBox="1">
            <a:spLocks noGrp="1"/>
          </p:cNvSpPr>
          <p:nvPr>
            <p:ph type="title" idx="9"/>
          </p:nvPr>
        </p:nvSpPr>
        <p:spPr>
          <a:xfrm>
            <a:off x="6771876" y="1818242"/>
            <a:ext cx="696600" cy="3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678" name="Google Shape;678;p34">
            <a:extLst>
              <a:ext uri="{FF2B5EF4-FFF2-40B4-BE49-F238E27FC236}">
                <a16:creationId xmlns:a16="http://schemas.microsoft.com/office/drawing/2014/main" xmlns="" id="{D744C7D4-D777-0582-E2B9-3A7EA192CF4D}"/>
              </a:ext>
            </a:extLst>
          </p:cNvPr>
          <p:cNvSpPr txBox="1">
            <a:spLocks noGrp="1"/>
          </p:cNvSpPr>
          <p:nvPr>
            <p:ph type="title" idx="13"/>
          </p:nvPr>
        </p:nvSpPr>
        <p:spPr>
          <a:xfrm>
            <a:off x="1676600" y="3453288"/>
            <a:ext cx="696600" cy="3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679" name="Google Shape;679;p34">
            <a:extLst>
              <a:ext uri="{FF2B5EF4-FFF2-40B4-BE49-F238E27FC236}">
                <a16:creationId xmlns:a16="http://schemas.microsoft.com/office/drawing/2014/main" xmlns="" id="{E82A229B-8C32-E66E-B703-BDC338857286}"/>
              </a:ext>
            </a:extLst>
          </p:cNvPr>
          <p:cNvSpPr txBox="1">
            <a:spLocks noGrp="1"/>
          </p:cNvSpPr>
          <p:nvPr>
            <p:ph type="subTitle" idx="14"/>
          </p:nvPr>
        </p:nvSpPr>
        <p:spPr>
          <a:xfrm>
            <a:off x="5847399" y="2093959"/>
            <a:ext cx="2545500" cy="4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Rotations</a:t>
            </a:r>
            <a:endParaRPr dirty="0"/>
          </a:p>
        </p:txBody>
      </p:sp>
      <p:sp>
        <p:nvSpPr>
          <p:cNvPr id="680" name="Google Shape;680;p34">
            <a:extLst>
              <a:ext uri="{FF2B5EF4-FFF2-40B4-BE49-F238E27FC236}">
                <a16:creationId xmlns:a16="http://schemas.microsoft.com/office/drawing/2014/main" xmlns="" id="{92302423-4F65-175A-A9E5-9485B578E3C4}"/>
              </a:ext>
            </a:extLst>
          </p:cNvPr>
          <p:cNvSpPr txBox="1">
            <a:spLocks noGrp="1"/>
          </p:cNvSpPr>
          <p:nvPr>
            <p:ph type="subTitle" idx="15"/>
          </p:nvPr>
        </p:nvSpPr>
        <p:spPr>
          <a:xfrm>
            <a:off x="752124" y="3726888"/>
            <a:ext cx="2545500" cy="4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cxnSp>
        <p:nvCxnSpPr>
          <p:cNvPr id="681" name="Google Shape;681;p34">
            <a:extLst>
              <a:ext uri="{FF2B5EF4-FFF2-40B4-BE49-F238E27FC236}">
                <a16:creationId xmlns:a16="http://schemas.microsoft.com/office/drawing/2014/main" xmlns="" id="{C18BDC85-9743-F79C-5841-9656FB927C4D}"/>
              </a:ext>
            </a:extLst>
          </p:cNvPr>
          <p:cNvCxnSpPr>
            <a:stCxn id="682" idx="6"/>
            <a:endCxn id="683" idx="2"/>
          </p:cNvCxnSpPr>
          <p:nvPr/>
        </p:nvCxnSpPr>
        <p:spPr>
          <a:xfrm>
            <a:off x="2118250" y="2764755"/>
            <a:ext cx="2361300" cy="600"/>
          </a:xfrm>
          <a:prstGeom prst="curvedConnector3">
            <a:avLst>
              <a:gd name="adj1" fmla="val 49997"/>
            </a:avLst>
          </a:prstGeom>
          <a:noFill/>
          <a:ln w="9525" cap="flat" cmpd="sng">
            <a:solidFill>
              <a:schemeClr val="dk1"/>
            </a:solidFill>
            <a:prstDash val="solid"/>
            <a:round/>
            <a:headEnd type="none" w="med" len="med"/>
            <a:tailEnd type="none" w="med" len="med"/>
          </a:ln>
        </p:spPr>
      </p:cxnSp>
      <p:cxnSp>
        <p:nvCxnSpPr>
          <p:cNvPr id="684" name="Google Shape;684;p34">
            <a:extLst>
              <a:ext uri="{FF2B5EF4-FFF2-40B4-BE49-F238E27FC236}">
                <a16:creationId xmlns:a16="http://schemas.microsoft.com/office/drawing/2014/main" xmlns="" id="{FCCC7403-6DAD-7EDE-7EC8-95209B8F57C7}"/>
              </a:ext>
            </a:extLst>
          </p:cNvPr>
          <p:cNvCxnSpPr>
            <a:stCxn id="683" idx="6"/>
            <a:endCxn id="685" idx="2"/>
          </p:cNvCxnSpPr>
          <p:nvPr/>
        </p:nvCxnSpPr>
        <p:spPr>
          <a:xfrm>
            <a:off x="4665700" y="2764680"/>
            <a:ext cx="2361000" cy="600"/>
          </a:xfrm>
          <a:prstGeom prst="curvedConnector3">
            <a:avLst>
              <a:gd name="adj1" fmla="val 50003"/>
            </a:avLst>
          </a:prstGeom>
          <a:noFill/>
          <a:ln w="9525" cap="flat" cmpd="sng">
            <a:solidFill>
              <a:schemeClr val="dk1"/>
            </a:solidFill>
            <a:prstDash val="solid"/>
            <a:round/>
            <a:headEnd type="none" w="med" len="med"/>
            <a:tailEnd type="none" w="med" len="med"/>
          </a:ln>
        </p:spPr>
      </p:cxnSp>
      <p:cxnSp>
        <p:nvCxnSpPr>
          <p:cNvPr id="686" name="Google Shape;686;p34">
            <a:extLst>
              <a:ext uri="{FF2B5EF4-FFF2-40B4-BE49-F238E27FC236}">
                <a16:creationId xmlns:a16="http://schemas.microsoft.com/office/drawing/2014/main" xmlns="" id="{75B92511-A4EB-9120-AD7A-00BCD75A1848}"/>
              </a:ext>
            </a:extLst>
          </p:cNvPr>
          <p:cNvCxnSpPr>
            <a:stCxn id="685" idx="6"/>
            <a:endCxn id="687" idx="6"/>
          </p:cNvCxnSpPr>
          <p:nvPr/>
        </p:nvCxnSpPr>
        <p:spPr>
          <a:xfrm>
            <a:off x="7213125" y="2764680"/>
            <a:ext cx="600" cy="458700"/>
          </a:xfrm>
          <a:prstGeom prst="curvedConnector3">
            <a:avLst>
              <a:gd name="adj1" fmla="val 39687500"/>
            </a:avLst>
          </a:prstGeom>
          <a:noFill/>
          <a:ln w="9525" cap="flat" cmpd="sng">
            <a:solidFill>
              <a:schemeClr val="dk1"/>
            </a:solidFill>
            <a:prstDash val="solid"/>
            <a:round/>
            <a:headEnd type="none" w="med" len="med"/>
            <a:tailEnd type="none" w="med" len="med"/>
          </a:ln>
        </p:spPr>
      </p:cxnSp>
      <p:cxnSp>
        <p:nvCxnSpPr>
          <p:cNvPr id="688" name="Google Shape;688;p34">
            <a:extLst>
              <a:ext uri="{FF2B5EF4-FFF2-40B4-BE49-F238E27FC236}">
                <a16:creationId xmlns:a16="http://schemas.microsoft.com/office/drawing/2014/main" xmlns="" id="{2CA2AACA-3726-9176-46B2-259E88AF23CE}"/>
              </a:ext>
            </a:extLst>
          </p:cNvPr>
          <p:cNvCxnSpPr>
            <a:stCxn id="687" idx="2"/>
            <a:endCxn id="689" idx="6"/>
          </p:cNvCxnSpPr>
          <p:nvPr/>
        </p:nvCxnSpPr>
        <p:spPr>
          <a:xfrm flipH="1">
            <a:off x="4665825" y="3223455"/>
            <a:ext cx="2361000" cy="600"/>
          </a:xfrm>
          <a:prstGeom prst="curvedConnector3">
            <a:avLst>
              <a:gd name="adj1" fmla="val 50003"/>
            </a:avLst>
          </a:prstGeom>
          <a:noFill/>
          <a:ln w="9525" cap="flat" cmpd="sng">
            <a:solidFill>
              <a:schemeClr val="dk1"/>
            </a:solidFill>
            <a:prstDash val="solid"/>
            <a:round/>
            <a:headEnd type="none" w="med" len="med"/>
            <a:tailEnd type="none" w="med" len="med"/>
          </a:ln>
        </p:spPr>
      </p:cxnSp>
      <p:cxnSp>
        <p:nvCxnSpPr>
          <p:cNvPr id="690" name="Google Shape;690;p34">
            <a:extLst>
              <a:ext uri="{FF2B5EF4-FFF2-40B4-BE49-F238E27FC236}">
                <a16:creationId xmlns:a16="http://schemas.microsoft.com/office/drawing/2014/main" xmlns="" id="{2BE45836-68E0-45C9-71C5-CCA627700716}"/>
              </a:ext>
            </a:extLst>
          </p:cNvPr>
          <p:cNvCxnSpPr>
            <a:stCxn id="689" idx="2"/>
            <a:endCxn id="691" idx="6"/>
          </p:cNvCxnSpPr>
          <p:nvPr/>
        </p:nvCxnSpPr>
        <p:spPr>
          <a:xfrm flipH="1">
            <a:off x="2118100" y="3223455"/>
            <a:ext cx="2361300" cy="600"/>
          </a:xfrm>
          <a:prstGeom prst="curvedConnector3">
            <a:avLst>
              <a:gd name="adj1" fmla="val 49998"/>
            </a:avLst>
          </a:prstGeom>
          <a:noFill/>
          <a:ln w="9525" cap="flat" cmpd="sng">
            <a:solidFill>
              <a:schemeClr val="dk1"/>
            </a:solidFill>
            <a:prstDash val="solid"/>
            <a:round/>
            <a:headEnd type="none" w="med" len="med"/>
            <a:tailEnd type="none" w="med" len="med"/>
          </a:ln>
        </p:spPr>
      </p:cxnSp>
      <p:sp>
        <p:nvSpPr>
          <p:cNvPr id="682" name="Google Shape;682;p34">
            <a:extLst>
              <a:ext uri="{FF2B5EF4-FFF2-40B4-BE49-F238E27FC236}">
                <a16:creationId xmlns:a16="http://schemas.microsoft.com/office/drawing/2014/main" xmlns="" id="{9E0FA852-A9A6-D3D7-9BE4-F065DB3E4300}"/>
              </a:ext>
            </a:extLst>
          </p:cNvPr>
          <p:cNvSpPr/>
          <p:nvPr/>
        </p:nvSpPr>
        <p:spPr>
          <a:xfrm>
            <a:off x="1931950" y="2671605"/>
            <a:ext cx="186300" cy="186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83" name="Google Shape;683;p34">
            <a:extLst>
              <a:ext uri="{FF2B5EF4-FFF2-40B4-BE49-F238E27FC236}">
                <a16:creationId xmlns:a16="http://schemas.microsoft.com/office/drawing/2014/main" xmlns="" id="{641AAA37-35E9-135D-E0BB-90B83EC6020B}"/>
              </a:ext>
            </a:extLst>
          </p:cNvPr>
          <p:cNvSpPr/>
          <p:nvPr/>
        </p:nvSpPr>
        <p:spPr>
          <a:xfrm>
            <a:off x="4479400" y="2671530"/>
            <a:ext cx="186300" cy="18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89" name="Google Shape;689;p34">
            <a:extLst>
              <a:ext uri="{FF2B5EF4-FFF2-40B4-BE49-F238E27FC236}">
                <a16:creationId xmlns:a16="http://schemas.microsoft.com/office/drawing/2014/main" xmlns="" id="{732EAFEB-4C98-227F-F305-457372E7A5C2}"/>
              </a:ext>
            </a:extLst>
          </p:cNvPr>
          <p:cNvSpPr/>
          <p:nvPr/>
        </p:nvSpPr>
        <p:spPr>
          <a:xfrm>
            <a:off x="4479400" y="3130305"/>
            <a:ext cx="186300" cy="186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91" name="Google Shape;691;p34">
            <a:extLst>
              <a:ext uri="{FF2B5EF4-FFF2-40B4-BE49-F238E27FC236}">
                <a16:creationId xmlns:a16="http://schemas.microsoft.com/office/drawing/2014/main" xmlns="" id="{F1B80628-2D8D-1A07-C6D2-2432B1A7DA31}"/>
              </a:ext>
            </a:extLst>
          </p:cNvPr>
          <p:cNvSpPr/>
          <p:nvPr/>
        </p:nvSpPr>
        <p:spPr>
          <a:xfrm>
            <a:off x="1931875" y="3130305"/>
            <a:ext cx="186300" cy="186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85" name="Google Shape;685;p34">
            <a:extLst>
              <a:ext uri="{FF2B5EF4-FFF2-40B4-BE49-F238E27FC236}">
                <a16:creationId xmlns:a16="http://schemas.microsoft.com/office/drawing/2014/main" xmlns="" id="{3075D1E4-EE68-887F-2DB0-39259010B110}"/>
              </a:ext>
            </a:extLst>
          </p:cNvPr>
          <p:cNvSpPr/>
          <p:nvPr/>
        </p:nvSpPr>
        <p:spPr>
          <a:xfrm>
            <a:off x="7026825" y="2671530"/>
            <a:ext cx="186300" cy="18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87" name="Google Shape;687;p34">
            <a:extLst>
              <a:ext uri="{FF2B5EF4-FFF2-40B4-BE49-F238E27FC236}">
                <a16:creationId xmlns:a16="http://schemas.microsoft.com/office/drawing/2014/main" xmlns="" id="{9F358C62-0FCF-30E9-EBAE-F9DDDE1F3719}"/>
              </a:ext>
            </a:extLst>
          </p:cNvPr>
          <p:cNvSpPr/>
          <p:nvPr/>
        </p:nvSpPr>
        <p:spPr>
          <a:xfrm>
            <a:off x="7026825" y="3130305"/>
            <a:ext cx="186300" cy="186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Tree>
    <p:extLst>
      <p:ext uri="{BB962C8B-B14F-4D97-AF65-F5344CB8AC3E}">
        <p14:creationId xmlns:p14="http://schemas.microsoft.com/office/powerpoint/2010/main" val="2428526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3">
          <a:extLst>
            <a:ext uri="{FF2B5EF4-FFF2-40B4-BE49-F238E27FC236}">
              <a16:creationId xmlns:a16="http://schemas.microsoft.com/office/drawing/2014/main" xmlns="" id="{F693428F-AAB5-FDFB-60AF-22E3236B7988}"/>
            </a:ext>
          </a:extLst>
        </p:cNvPr>
        <p:cNvGrpSpPr/>
        <p:nvPr/>
      </p:nvGrpSpPr>
      <p:grpSpPr>
        <a:xfrm>
          <a:off x="0" y="0"/>
          <a:ext cx="0" cy="0"/>
          <a:chOff x="0" y="0"/>
          <a:chExt cx="0" cy="0"/>
        </a:xfrm>
      </p:grpSpPr>
      <p:sp>
        <p:nvSpPr>
          <p:cNvPr id="1007" name="Google Shape;1007;p51">
            <a:extLst>
              <a:ext uri="{FF2B5EF4-FFF2-40B4-BE49-F238E27FC236}">
                <a16:creationId xmlns:a16="http://schemas.microsoft.com/office/drawing/2014/main" xmlns="" id="{14285ABF-1050-0790-8579-722BC5B52336}"/>
              </a:ext>
            </a:extLst>
          </p:cNvPr>
          <p:cNvSpPr txBox="1">
            <a:spLocks noGrp="1"/>
          </p:cNvSpPr>
          <p:nvPr>
            <p:ph type="title"/>
          </p:nvPr>
        </p:nvSpPr>
        <p:spPr>
          <a:xfrm>
            <a:off x="3100516" y="1891010"/>
            <a:ext cx="3168600" cy="87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grpSp>
        <p:nvGrpSpPr>
          <p:cNvPr id="1021" name="Google Shape;1021;p51">
            <a:extLst>
              <a:ext uri="{FF2B5EF4-FFF2-40B4-BE49-F238E27FC236}">
                <a16:creationId xmlns:a16="http://schemas.microsoft.com/office/drawing/2014/main" xmlns="" id="{19B17997-370E-5D76-3BB9-982168F27AED}"/>
              </a:ext>
            </a:extLst>
          </p:cNvPr>
          <p:cNvGrpSpPr/>
          <p:nvPr/>
        </p:nvGrpSpPr>
        <p:grpSpPr>
          <a:xfrm>
            <a:off x="-1321225" y="1299000"/>
            <a:ext cx="2545500" cy="2545500"/>
            <a:chOff x="-1321225" y="1299000"/>
            <a:chExt cx="2545500" cy="2545500"/>
          </a:xfrm>
        </p:grpSpPr>
        <p:grpSp>
          <p:nvGrpSpPr>
            <p:cNvPr id="1022" name="Google Shape;1022;p51">
              <a:extLst>
                <a:ext uri="{FF2B5EF4-FFF2-40B4-BE49-F238E27FC236}">
                  <a16:creationId xmlns:a16="http://schemas.microsoft.com/office/drawing/2014/main" xmlns="" id="{1884873C-14B3-4C6F-F4D5-AD606F9C67EC}"/>
                </a:ext>
              </a:extLst>
            </p:cNvPr>
            <p:cNvGrpSpPr/>
            <p:nvPr/>
          </p:nvGrpSpPr>
          <p:grpSpPr>
            <a:xfrm>
              <a:off x="-1321225" y="1299000"/>
              <a:ext cx="2545500" cy="2545500"/>
              <a:chOff x="-1321225" y="1299000"/>
              <a:chExt cx="2545500" cy="2545500"/>
            </a:xfrm>
          </p:grpSpPr>
          <p:sp>
            <p:nvSpPr>
              <p:cNvPr id="1023" name="Google Shape;1023;p51">
                <a:extLst>
                  <a:ext uri="{FF2B5EF4-FFF2-40B4-BE49-F238E27FC236}">
                    <a16:creationId xmlns:a16="http://schemas.microsoft.com/office/drawing/2014/main" xmlns="" id="{88ED526B-6D04-0DC4-4E54-8717DB55AA7C}"/>
                  </a:ext>
                </a:extLst>
              </p:cNvPr>
              <p:cNvSpPr/>
              <p:nvPr/>
            </p:nvSpPr>
            <p:spPr>
              <a:xfrm>
                <a:off x="-1321225" y="1299000"/>
                <a:ext cx="2545500" cy="2545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024" name="Google Shape;1024;p51">
                <a:extLst>
                  <a:ext uri="{FF2B5EF4-FFF2-40B4-BE49-F238E27FC236}">
                    <a16:creationId xmlns:a16="http://schemas.microsoft.com/office/drawing/2014/main" xmlns="" id="{EAA873FB-31CD-426E-C1EB-FD3E5551AB77}"/>
                  </a:ext>
                </a:extLst>
              </p:cNvPr>
              <p:cNvGrpSpPr/>
              <p:nvPr/>
            </p:nvGrpSpPr>
            <p:grpSpPr>
              <a:xfrm>
                <a:off x="-1015400" y="1604858"/>
                <a:ext cx="1933674" cy="1933660"/>
                <a:chOff x="-1123868" y="1536526"/>
                <a:chExt cx="2070315" cy="2070300"/>
              </a:xfrm>
            </p:grpSpPr>
            <p:sp>
              <p:nvSpPr>
                <p:cNvPr id="1025" name="Google Shape;1025;p51">
                  <a:extLst>
                    <a:ext uri="{FF2B5EF4-FFF2-40B4-BE49-F238E27FC236}">
                      <a16:creationId xmlns:a16="http://schemas.microsoft.com/office/drawing/2014/main" xmlns="" id="{BB21FAC7-296B-2BF0-A01F-32FCB71EA492}"/>
                    </a:ext>
                  </a:extLst>
                </p:cNvPr>
                <p:cNvSpPr/>
                <p:nvPr/>
              </p:nvSpPr>
              <p:spPr>
                <a:xfrm>
                  <a:off x="-1123853" y="1536526"/>
                  <a:ext cx="2070300" cy="2070300"/>
                </a:xfrm>
                <a:prstGeom prst="blockArc">
                  <a:avLst>
                    <a:gd name="adj1" fmla="val 16175491"/>
                    <a:gd name="adj2" fmla="val 0"/>
                    <a:gd name="adj3"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26" name="Google Shape;1026;p51">
                  <a:extLst>
                    <a:ext uri="{FF2B5EF4-FFF2-40B4-BE49-F238E27FC236}">
                      <a16:creationId xmlns:a16="http://schemas.microsoft.com/office/drawing/2014/main" xmlns="" id="{3F3AACD3-E97F-906C-8527-7DD1A8018744}"/>
                    </a:ext>
                  </a:extLst>
                </p:cNvPr>
                <p:cNvSpPr/>
                <p:nvPr/>
              </p:nvSpPr>
              <p:spPr>
                <a:xfrm rot="5400000">
                  <a:off x="-1123868" y="1536526"/>
                  <a:ext cx="2070300" cy="2070300"/>
                </a:xfrm>
                <a:prstGeom prst="blockArc">
                  <a:avLst>
                    <a:gd name="adj1" fmla="val 16175491"/>
                    <a:gd name="adj2" fmla="val 0"/>
                    <a:gd name="adj3" fmla="val 25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1027" name="Google Shape;1027;p51">
              <a:extLst>
                <a:ext uri="{FF2B5EF4-FFF2-40B4-BE49-F238E27FC236}">
                  <a16:creationId xmlns:a16="http://schemas.microsoft.com/office/drawing/2014/main" xmlns="" id="{E04748A4-BBDC-3BC8-A220-2A8481630D89}"/>
                </a:ext>
              </a:extLst>
            </p:cNvPr>
            <p:cNvSpPr/>
            <p:nvPr/>
          </p:nvSpPr>
          <p:spPr>
            <a:xfrm>
              <a:off x="672074" y="3158974"/>
              <a:ext cx="511500" cy="5115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28" name="Google Shape;1028;p51">
              <a:extLst>
                <a:ext uri="{FF2B5EF4-FFF2-40B4-BE49-F238E27FC236}">
                  <a16:creationId xmlns:a16="http://schemas.microsoft.com/office/drawing/2014/main" xmlns="" id="{92FC29A1-EB10-6332-55D1-A3CB0487196E}"/>
                </a:ext>
              </a:extLst>
            </p:cNvPr>
            <p:cNvSpPr/>
            <p:nvPr/>
          </p:nvSpPr>
          <p:spPr>
            <a:xfrm>
              <a:off x="672238" y="1473338"/>
              <a:ext cx="511500" cy="5115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029" name="Google Shape;1029;p51">
            <a:extLst>
              <a:ext uri="{FF2B5EF4-FFF2-40B4-BE49-F238E27FC236}">
                <a16:creationId xmlns:a16="http://schemas.microsoft.com/office/drawing/2014/main" xmlns="" id="{9E48D6BC-0DF3-1DF7-4D55-9A51AFB4D6E0}"/>
              </a:ext>
            </a:extLst>
          </p:cNvPr>
          <p:cNvGrpSpPr/>
          <p:nvPr/>
        </p:nvGrpSpPr>
        <p:grpSpPr>
          <a:xfrm>
            <a:off x="7919250" y="1299000"/>
            <a:ext cx="2545500" cy="2545500"/>
            <a:chOff x="7919250" y="1299000"/>
            <a:chExt cx="2545500" cy="2545500"/>
          </a:xfrm>
        </p:grpSpPr>
        <p:grpSp>
          <p:nvGrpSpPr>
            <p:cNvPr id="1030" name="Google Shape;1030;p51">
              <a:extLst>
                <a:ext uri="{FF2B5EF4-FFF2-40B4-BE49-F238E27FC236}">
                  <a16:creationId xmlns:a16="http://schemas.microsoft.com/office/drawing/2014/main" xmlns="" id="{953FC1C3-E13A-A3B6-D0DF-A1372B2534AB}"/>
                </a:ext>
              </a:extLst>
            </p:cNvPr>
            <p:cNvGrpSpPr/>
            <p:nvPr/>
          </p:nvGrpSpPr>
          <p:grpSpPr>
            <a:xfrm>
              <a:off x="7919250" y="1299000"/>
              <a:ext cx="2545500" cy="2545500"/>
              <a:chOff x="7919250" y="1299000"/>
              <a:chExt cx="2545500" cy="2545500"/>
            </a:xfrm>
          </p:grpSpPr>
          <p:sp>
            <p:nvSpPr>
              <p:cNvPr id="1031" name="Google Shape;1031;p51">
                <a:extLst>
                  <a:ext uri="{FF2B5EF4-FFF2-40B4-BE49-F238E27FC236}">
                    <a16:creationId xmlns:a16="http://schemas.microsoft.com/office/drawing/2014/main" xmlns="" id="{D866EF3C-9CA7-25FA-9D80-D577ACFBA49F}"/>
                  </a:ext>
                </a:extLst>
              </p:cNvPr>
              <p:cNvSpPr/>
              <p:nvPr/>
            </p:nvSpPr>
            <p:spPr>
              <a:xfrm flipH="1">
                <a:off x="7919250" y="1299000"/>
                <a:ext cx="2545500" cy="2545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032" name="Google Shape;1032;p51">
                <a:extLst>
                  <a:ext uri="{FF2B5EF4-FFF2-40B4-BE49-F238E27FC236}">
                    <a16:creationId xmlns:a16="http://schemas.microsoft.com/office/drawing/2014/main" xmlns="" id="{3021A266-E4E5-9D53-4CE1-BE26742260D9}"/>
                  </a:ext>
                </a:extLst>
              </p:cNvPr>
              <p:cNvGrpSpPr/>
              <p:nvPr/>
            </p:nvGrpSpPr>
            <p:grpSpPr>
              <a:xfrm flipH="1">
                <a:off x="8225250" y="1604858"/>
                <a:ext cx="1933674" cy="1933660"/>
                <a:chOff x="-1123868" y="1536526"/>
                <a:chExt cx="2070315" cy="2070300"/>
              </a:xfrm>
            </p:grpSpPr>
            <p:sp>
              <p:nvSpPr>
                <p:cNvPr id="1033" name="Google Shape;1033;p51">
                  <a:extLst>
                    <a:ext uri="{FF2B5EF4-FFF2-40B4-BE49-F238E27FC236}">
                      <a16:creationId xmlns:a16="http://schemas.microsoft.com/office/drawing/2014/main" xmlns="" id="{3E3E69C0-4EB4-F4C7-54D8-4EF4333A2F25}"/>
                    </a:ext>
                  </a:extLst>
                </p:cNvPr>
                <p:cNvSpPr/>
                <p:nvPr/>
              </p:nvSpPr>
              <p:spPr>
                <a:xfrm>
                  <a:off x="-1123853" y="1536526"/>
                  <a:ext cx="2070300" cy="2070300"/>
                </a:xfrm>
                <a:prstGeom prst="blockArc">
                  <a:avLst>
                    <a:gd name="adj1" fmla="val 16175491"/>
                    <a:gd name="adj2" fmla="val 0"/>
                    <a:gd name="adj3" fmla="val 25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34" name="Google Shape;1034;p51">
                  <a:extLst>
                    <a:ext uri="{FF2B5EF4-FFF2-40B4-BE49-F238E27FC236}">
                      <a16:creationId xmlns:a16="http://schemas.microsoft.com/office/drawing/2014/main" xmlns="" id="{5629D8FA-5224-FD31-E849-4E21E48549FF}"/>
                    </a:ext>
                  </a:extLst>
                </p:cNvPr>
                <p:cNvSpPr/>
                <p:nvPr/>
              </p:nvSpPr>
              <p:spPr>
                <a:xfrm rot="5400000">
                  <a:off x="-1123868" y="1536526"/>
                  <a:ext cx="2070300" cy="2070300"/>
                </a:xfrm>
                <a:prstGeom prst="blockArc">
                  <a:avLst>
                    <a:gd name="adj1" fmla="val 16175491"/>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1035" name="Google Shape;1035;p51">
              <a:extLst>
                <a:ext uri="{FF2B5EF4-FFF2-40B4-BE49-F238E27FC236}">
                  <a16:creationId xmlns:a16="http://schemas.microsoft.com/office/drawing/2014/main" xmlns="" id="{18FA89C3-9B26-5DAC-C68D-5D7F07A32C7B}"/>
                </a:ext>
              </a:extLst>
            </p:cNvPr>
            <p:cNvSpPr/>
            <p:nvPr/>
          </p:nvSpPr>
          <p:spPr>
            <a:xfrm flipH="1">
              <a:off x="7959951" y="3158974"/>
              <a:ext cx="511500" cy="5115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36" name="Google Shape;1036;p51">
              <a:extLst>
                <a:ext uri="{FF2B5EF4-FFF2-40B4-BE49-F238E27FC236}">
                  <a16:creationId xmlns:a16="http://schemas.microsoft.com/office/drawing/2014/main" xmlns="" id="{5EBB2E04-E6DA-BD60-5A25-67B85BB67071}"/>
                </a:ext>
              </a:extLst>
            </p:cNvPr>
            <p:cNvSpPr/>
            <p:nvPr/>
          </p:nvSpPr>
          <p:spPr>
            <a:xfrm flipH="1">
              <a:off x="7959788" y="1473338"/>
              <a:ext cx="511500" cy="511500"/>
            </a:xfrm>
            <a:prstGeom prst="ellipse">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037" name="Google Shape;1037;p51">
            <a:extLst>
              <a:ext uri="{FF2B5EF4-FFF2-40B4-BE49-F238E27FC236}">
                <a16:creationId xmlns:a16="http://schemas.microsoft.com/office/drawing/2014/main" xmlns="" id="{13DFC276-B68B-9508-C95D-233EF8D7E08F}"/>
              </a:ext>
            </a:extLst>
          </p:cNvPr>
          <p:cNvGrpSpPr/>
          <p:nvPr/>
        </p:nvGrpSpPr>
        <p:grpSpPr>
          <a:xfrm>
            <a:off x="8053641" y="3268352"/>
            <a:ext cx="323808" cy="292743"/>
            <a:chOff x="4137315" y="1552841"/>
            <a:chExt cx="607292" cy="549031"/>
          </a:xfrm>
        </p:grpSpPr>
        <p:sp>
          <p:nvSpPr>
            <p:cNvPr id="1038" name="Google Shape;1038;p51">
              <a:extLst>
                <a:ext uri="{FF2B5EF4-FFF2-40B4-BE49-F238E27FC236}">
                  <a16:creationId xmlns:a16="http://schemas.microsoft.com/office/drawing/2014/main" xmlns="" id="{B0C59A06-0763-6275-3787-352A8BDA2669}"/>
                </a:ext>
              </a:extLst>
            </p:cNvPr>
            <p:cNvSpPr/>
            <p:nvPr/>
          </p:nvSpPr>
          <p:spPr>
            <a:xfrm>
              <a:off x="4137315" y="1769756"/>
              <a:ext cx="607292" cy="332116"/>
            </a:xfrm>
            <a:custGeom>
              <a:avLst/>
              <a:gdLst/>
              <a:ahLst/>
              <a:cxnLst/>
              <a:rect l="l" t="t" r="r" b="b"/>
              <a:pathLst>
                <a:path w="607292" h="332116" extrusionOk="0">
                  <a:moveTo>
                    <a:pt x="597989" y="314327"/>
                  </a:moveTo>
                  <a:lnTo>
                    <a:pt x="556604" y="314327"/>
                  </a:lnTo>
                  <a:lnTo>
                    <a:pt x="556604" y="147450"/>
                  </a:lnTo>
                  <a:cubicBezTo>
                    <a:pt x="557051" y="142538"/>
                    <a:pt x="553032" y="138518"/>
                    <a:pt x="548119" y="138518"/>
                  </a:cubicBezTo>
                  <a:cubicBezTo>
                    <a:pt x="543207" y="138518"/>
                    <a:pt x="540006" y="147450"/>
                    <a:pt x="540006" y="147450"/>
                  </a:cubicBezTo>
                  <a:lnTo>
                    <a:pt x="540006" y="314327"/>
                  </a:lnTo>
                  <a:lnTo>
                    <a:pt x="470040" y="314327"/>
                  </a:lnTo>
                  <a:lnTo>
                    <a:pt x="470040" y="20767"/>
                  </a:lnTo>
                  <a:cubicBezTo>
                    <a:pt x="470040" y="19129"/>
                    <a:pt x="471379" y="17789"/>
                    <a:pt x="473017" y="17789"/>
                  </a:cubicBezTo>
                  <a:lnTo>
                    <a:pt x="535838" y="17789"/>
                  </a:lnTo>
                  <a:cubicBezTo>
                    <a:pt x="537475" y="17789"/>
                    <a:pt x="538815" y="19129"/>
                    <a:pt x="538815" y="20767"/>
                  </a:cubicBezTo>
                  <a:lnTo>
                    <a:pt x="538815" y="111276"/>
                  </a:lnTo>
                  <a:cubicBezTo>
                    <a:pt x="538815" y="115296"/>
                    <a:pt x="541346" y="118943"/>
                    <a:pt x="545216" y="120134"/>
                  </a:cubicBezTo>
                  <a:cubicBezTo>
                    <a:pt x="551766" y="122069"/>
                    <a:pt x="557795" y="117528"/>
                    <a:pt x="557795" y="111648"/>
                  </a:cubicBezTo>
                  <a:lnTo>
                    <a:pt x="557795" y="20767"/>
                  </a:lnTo>
                  <a:cubicBezTo>
                    <a:pt x="557795" y="9304"/>
                    <a:pt x="548491" y="0"/>
                    <a:pt x="537029" y="0"/>
                  </a:cubicBezTo>
                  <a:lnTo>
                    <a:pt x="473091" y="0"/>
                  </a:lnTo>
                  <a:cubicBezTo>
                    <a:pt x="461629" y="0"/>
                    <a:pt x="452325" y="9304"/>
                    <a:pt x="452325" y="20767"/>
                  </a:cubicBezTo>
                  <a:lnTo>
                    <a:pt x="452325" y="314253"/>
                  </a:lnTo>
                  <a:lnTo>
                    <a:pt x="422701" y="314253"/>
                  </a:lnTo>
                  <a:lnTo>
                    <a:pt x="422701" y="85969"/>
                  </a:lnTo>
                  <a:cubicBezTo>
                    <a:pt x="422701" y="74507"/>
                    <a:pt x="413397" y="65203"/>
                    <a:pt x="401934" y="65203"/>
                  </a:cubicBezTo>
                  <a:lnTo>
                    <a:pt x="337997" y="65203"/>
                  </a:lnTo>
                  <a:cubicBezTo>
                    <a:pt x="326534" y="65203"/>
                    <a:pt x="317230" y="74507"/>
                    <a:pt x="317230" y="85969"/>
                  </a:cubicBezTo>
                  <a:lnTo>
                    <a:pt x="317230" y="314253"/>
                  </a:lnTo>
                  <a:lnTo>
                    <a:pt x="288797" y="314253"/>
                  </a:lnTo>
                  <a:lnTo>
                    <a:pt x="288797" y="150055"/>
                  </a:lnTo>
                  <a:cubicBezTo>
                    <a:pt x="288797" y="138593"/>
                    <a:pt x="279493" y="129289"/>
                    <a:pt x="268031" y="129289"/>
                  </a:cubicBezTo>
                  <a:lnTo>
                    <a:pt x="193301" y="129289"/>
                  </a:lnTo>
                  <a:cubicBezTo>
                    <a:pt x="188388" y="129289"/>
                    <a:pt x="184443" y="133234"/>
                    <a:pt x="184443" y="138146"/>
                  </a:cubicBezTo>
                  <a:lnTo>
                    <a:pt x="184443" y="230740"/>
                  </a:lnTo>
                  <a:cubicBezTo>
                    <a:pt x="184443" y="231782"/>
                    <a:pt x="184815" y="232824"/>
                    <a:pt x="185560" y="233494"/>
                  </a:cubicBezTo>
                  <a:cubicBezTo>
                    <a:pt x="192705" y="240639"/>
                    <a:pt x="201042" y="235355"/>
                    <a:pt x="201042" y="227986"/>
                  </a:cubicBezTo>
                  <a:lnTo>
                    <a:pt x="201042" y="151172"/>
                  </a:lnTo>
                  <a:cubicBezTo>
                    <a:pt x="201042" y="149534"/>
                    <a:pt x="202381" y="148195"/>
                    <a:pt x="204019" y="148195"/>
                  </a:cubicBezTo>
                  <a:lnTo>
                    <a:pt x="268031" y="148195"/>
                  </a:lnTo>
                  <a:cubicBezTo>
                    <a:pt x="269668" y="148195"/>
                    <a:pt x="271008" y="149534"/>
                    <a:pt x="271008" y="151172"/>
                  </a:cubicBezTo>
                  <a:lnTo>
                    <a:pt x="271008" y="314253"/>
                  </a:lnTo>
                  <a:lnTo>
                    <a:pt x="202233" y="314253"/>
                  </a:lnTo>
                  <a:lnTo>
                    <a:pt x="202233" y="264532"/>
                  </a:lnTo>
                  <a:cubicBezTo>
                    <a:pt x="202233" y="259992"/>
                    <a:pt x="198958" y="255898"/>
                    <a:pt x="194417" y="255377"/>
                  </a:cubicBezTo>
                  <a:cubicBezTo>
                    <a:pt x="188984" y="254707"/>
                    <a:pt x="184443" y="258950"/>
                    <a:pt x="184443" y="264234"/>
                  </a:cubicBezTo>
                  <a:lnTo>
                    <a:pt x="184443" y="314327"/>
                  </a:lnTo>
                  <a:lnTo>
                    <a:pt x="154819" y="314327"/>
                  </a:lnTo>
                  <a:lnTo>
                    <a:pt x="154819" y="215332"/>
                  </a:lnTo>
                  <a:cubicBezTo>
                    <a:pt x="154819" y="203870"/>
                    <a:pt x="145515" y="194566"/>
                    <a:pt x="134053" y="194566"/>
                  </a:cubicBezTo>
                  <a:lnTo>
                    <a:pt x="70115" y="194566"/>
                  </a:lnTo>
                  <a:cubicBezTo>
                    <a:pt x="58653" y="194566"/>
                    <a:pt x="49349" y="203870"/>
                    <a:pt x="49349" y="215332"/>
                  </a:cubicBezTo>
                  <a:lnTo>
                    <a:pt x="49349" y="314327"/>
                  </a:lnTo>
                  <a:lnTo>
                    <a:pt x="8932" y="314327"/>
                  </a:lnTo>
                  <a:cubicBezTo>
                    <a:pt x="8932" y="314327"/>
                    <a:pt x="0" y="318272"/>
                    <a:pt x="0" y="323185"/>
                  </a:cubicBezTo>
                  <a:cubicBezTo>
                    <a:pt x="0" y="328097"/>
                    <a:pt x="4020" y="332117"/>
                    <a:pt x="8932" y="332117"/>
                  </a:cubicBezTo>
                  <a:lnTo>
                    <a:pt x="598361" y="332117"/>
                  </a:lnTo>
                  <a:cubicBezTo>
                    <a:pt x="603274" y="332117"/>
                    <a:pt x="607293" y="328097"/>
                    <a:pt x="607293" y="323185"/>
                  </a:cubicBezTo>
                  <a:cubicBezTo>
                    <a:pt x="607293" y="318272"/>
                    <a:pt x="603274" y="314253"/>
                    <a:pt x="598361" y="314327"/>
                  </a:cubicBezTo>
                  <a:close/>
                  <a:moveTo>
                    <a:pt x="337774" y="83066"/>
                  </a:moveTo>
                  <a:lnTo>
                    <a:pt x="401786" y="83066"/>
                  </a:lnTo>
                  <a:cubicBezTo>
                    <a:pt x="403423" y="83066"/>
                    <a:pt x="404763" y="84406"/>
                    <a:pt x="404763" y="86044"/>
                  </a:cubicBezTo>
                  <a:lnTo>
                    <a:pt x="404763" y="314327"/>
                  </a:lnTo>
                  <a:lnTo>
                    <a:pt x="334797" y="314327"/>
                  </a:lnTo>
                  <a:lnTo>
                    <a:pt x="334797" y="86044"/>
                  </a:lnTo>
                  <a:cubicBezTo>
                    <a:pt x="334797" y="84406"/>
                    <a:pt x="336136" y="83066"/>
                    <a:pt x="337774" y="83066"/>
                  </a:cubicBezTo>
                  <a:close/>
                  <a:moveTo>
                    <a:pt x="69743" y="212355"/>
                  </a:moveTo>
                  <a:lnTo>
                    <a:pt x="133755" y="212355"/>
                  </a:lnTo>
                  <a:cubicBezTo>
                    <a:pt x="135392" y="212355"/>
                    <a:pt x="136732" y="213695"/>
                    <a:pt x="136732" y="215332"/>
                  </a:cubicBezTo>
                  <a:lnTo>
                    <a:pt x="136732" y="314327"/>
                  </a:lnTo>
                  <a:lnTo>
                    <a:pt x="66766" y="314327"/>
                  </a:lnTo>
                  <a:lnTo>
                    <a:pt x="66766" y="215332"/>
                  </a:lnTo>
                  <a:cubicBezTo>
                    <a:pt x="66766" y="213695"/>
                    <a:pt x="68106" y="212355"/>
                    <a:pt x="69743" y="212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51">
              <a:extLst>
                <a:ext uri="{FF2B5EF4-FFF2-40B4-BE49-F238E27FC236}">
                  <a16:creationId xmlns:a16="http://schemas.microsoft.com/office/drawing/2014/main" xmlns="" id="{DA7A2C8B-78C8-F16F-0152-85D97FAF8BAD}"/>
                </a:ext>
              </a:extLst>
            </p:cNvPr>
            <p:cNvSpPr/>
            <p:nvPr/>
          </p:nvSpPr>
          <p:spPr>
            <a:xfrm>
              <a:off x="4212221" y="1552841"/>
              <a:ext cx="435473" cy="305266"/>
            </a:xfrm>
            <a:custGeom>
              <a:avLst/>
              <a:gdLst/>
              <a:ahLst/>
              <a:cxnLst/>
              <a:rect l="l" t="t" r="r" b="b"/>
              <a:pathLst>
                <a:path w="435473" h="305266" extrusionOk="0">
                  <a:moveTo>
                    <a:pt x="19921" y="305192"/>
                  </a:moveTo>
                  <a:cubicBezTo>
                    <a:pt x="20442" y="305192"/>
                    <a:pt x="20888" y="305192"/>
                    <a:pt x="21409" y="305192"/>
                  </a:cubicBezTo>
                  <a:cubicBezTo>
                    <a:pt x="87133" y="300651"/>
                    <a:pt x="148986" y="286286"/>
                    <a:pt x="205108" y="262542"/>
                  </a:cubicBezTo>
                  <a:cubicBezTo>
                    <a:pt x="280732" y="230611"/>
                    <a:pt x="343403" y="182453"/>
                    <a:pt x="391338" y="119334"/>
                  </a:cubicBezTo>
                  <a:lnTo>
                    <a:pt x="421409" y="140250"/>
                  </a:lnTo>
                  <a:cubicBezTo>
                    <a:pt x="427363" y="144641"/>
                    <a:pt x="436369" y="139357"/>
                    <a:pt x="435401" y="132062"/>
                  </a:cubicBezTo>
                  <a:lnTo>
                    <a:pt x="422971" y="8058"/>
                  </a:lnTo>
                  <a:cubicBezTo>
                    <a:pt x="422599" y="2774"/>
                    <a:pt x="416942" y="-1171"/>
                    <a:pt x="411881" y="317"/>
                  </a:cubicBezTo>
                  <a:lnTo>
                    <a:pt x="291152" y="31728"/>
                  </a:lnTo>
                  <a:cubicBezTo>
                    <a:pt x="283932" y="33365"/>
                    <a:pt x="282146" y="43637"/>
                    <a:pt x="288324" y="47656"/>
                  </a:cubicBezTo>
                  <a:lnTo>
                    <a:pt x="318617" y="68721"/>
                  </a:lnTo>
                  <a:cubicBezTo>
                    <a:pt x="312588" y="78173"/>
                    <a:pt x="299265" y="97005"/>
                    <a:pt x="276117" y="120004"/>
                  </a:cubicBezTo>
                  <a:cubicBezTo>
                    <a:pt x="272618" y="123503"/>
                    <a:pt x="272618" y="129085"/>
                    <a:pt x="276117" y="132583"/>
                  </a:cubicBezTo>
                  <a:cubicBezTo>
                    <a:pt x="279615" y="136082"/>
                    <a:pt x="285197" y="136082"/>
                    <a:pt x="288696" y="132583"/>
                  </a:cubicBezTo>
                  <a:cubicBezTo>
                    <a:pt x="324423" y="97154"/>
                    <a:pt x="337895" y="71251"/>
                    <a:pt x="338491" y="70135"/>
                  </a:cubicBezTo>
                  <a:cubicBezTo>
                    <a:pt x="340500" y="66190"/>
                    <a:pt x="339310" y="61277"/>
                    <a:pt x="335663" y="58747"/>
                  </a:cubicBezTo>
                  <a:lnTo>
                    <a:pt x="314449" y="44009"/>
                  </a:lnTo>
                  <a:lnTo>
                    <a:pt x="406373" y="20042"/>
                  </a:lnTo>
                  <a:lnTo>
                    <a:pt x="415826" y="114422"/>
                  </a:lnTo>
                  <a:lnTo>
                    <a:pt x="394613" y="99684"/>
                  </a:lnTo>
                  <a:cubicBezTo>
                    <a:pt x="390668" y="96930"/>
                    <a:pt x="385160" y="97824"/>
                    <a:pt x="382332" y="101768"/>
                  </a:cubicBezTo>
                  <a:cubicBezTo>
                    <a:pt x="335663" y="165631"/>
                    <a:pt x="273735" y="214236"/>
                    <a:pt x="198335" y="246093"/>
                  </a:cubicBezTo>
                  <a:cubicBezTo>
                    <a:pt x="130602" y="274675"/>
                    <a:pt x="64134" y="284351"/>
                    <a:pt x="20293" y="287402"/>
                  </a:cubicBezTo>
                  <a:cubicBezTo>
                    <a:pt x="17762" y="288072"/>
                    <a:pt x="16944" y="283383"/>
                    <a:pt x="19475" y="283085"/>
                  </a:cubicBezTo>
                  <a:cubicBezTo>
                    <a:pt x="117130" y="252940"/>
                    <a:pt x="198707" y="210588"/>
                    <a:pt x="261900" y="157146"/>
                  </a:cubicBezTo>
                  <a:cubicBezTo>
                    <a:pt x="265696" y="153945"/>
                    <a:pt x="266143" y="148363"/>
                    <a:pt x="262942" y="144567"/>
                  </a:cubicBezTo>
                  <a:cubicBezTo>
                    <a:pt x="259742" y="140771"/>
                    <a:pt x="254159" y="140324"/>
                    <a:pt x="250363" y="143525"/>
                  </a:cubicBezTo>
                  <a:cubicBezTo>
                    <a:pt x="189031" y="195404"/>
                    <a:pt x="109537" y="236565"/>
                    <a:pt x="14190" y="266040"/>
                  </a:cubicBezTo>
                  <a:cubicBezTo>
                    <a:pt x="4290" y="269092"/>
                    <a:pt x="-1515" y="278694"/>
                    <a:pt x="345" y="288891"/>
                  </a:cubicBezTo>
                  <a:cubicBezTo>
                    <a:pt x="2132" y="298567"/>
                    <a:pt x="10245" y="305266"/>
                    <a:pt x="19995" y="305266"/>
                  </a:cubicBezTo>
                  <a:lnTo>
                    <a:pt x="19995" y="3052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0" name="Google Shape;1040;p51">
            <a:extLst>
              <a:ext uri="{FF2B5EF4-FFF2-40B4-BE49-F238E27FC236}">
                <a16:creationId xmlns:a16="http://schemas.microsoft.com/office/drawing/2014/main" xmlns="" id="{3844911B-4C76-F648-7102-C8D233B77AC7}"/>
              </a:ext>
            </a:extLst>
          </p:cNvPr>
          <p:cNvGrpSpPr/>
          <p:nvPr/>
        </p:nvGrpSpPr>
        <p:grpSpPr>
          <a:xfrm>
            <a:off x="8054383" y="1567211"/>
            <a:ext cx="322622" cy="323799"/>
            <a:chOff x="4965482" y="1523506"/>
            <a:chExt cx="605067" cy="607275"/>
          </a:xfrm>
        </p:grpSpPr>
        <p:sp>
          <p:nvSpPr>
            <p:cNvPr id="1041" name="Google Shape;1041;p51">
              <a:extLst>
                <a:ext uri="{FF2B5EF4-FFF2-40B4-BE49-F238E27FC236}">
                  <a16:creationId xmlns:a16="http://schemas.microsoft.com/office/drawing/2014/main" xmlns="" id="{29F4E192-B8AA-D523-593C-7913DD00E1A3}"/>
                </a:ext>
              </a:extLst>
            </p:cNvPr>
            <p:cNvSpPr/>
            <p:nvPr/>
          </p:nvSpPr>
          <p:spPr>
            <a:xfrm>
              <a:off x="5205864" y="1764695"/>
              <a:ext cx="125046" cy="124897"/>
            </a:xfrm>
            <a:custGeom>
              <a:avLst/>
              <a:gdLst/>
              <a:ahLst/>
              <a:cxnLst/>
              <a:rect l="l" t="t" r="r" b="b"/>
              <a:pathLst>
                <a:path w="125046" h="124897" extrusionOk="0">
                  <a:moveTo>
                    <a:pt x="62449" y="74"/>
                  </a:moveTo>
                  <a:cubicBezTo>
                    <a:pt x="27987" y="74"/>
                    <a:pt x="0" y="28061"/>
                    <a:pt x="0" y="62523"/>
                  </a:cubicBezTo>
                  <a:cubicBezTo>
                    <a:pt x="0" y="69892"/>
                    <a:pt x="1266" y="77112"/>
                    <a:pt x="3796" y="83960"/>
                  </a:cubicBezTo>
                  <a:cubicBezTo>
                    <a:pt x="5508" y="88574"/>
                    <a:pt x="10570" y="90956"/>
                    <a:pt x="15259" y="89244"/>
                  </a:cubicBezTo>
                  <a:cubicBezTo>
                    <a:pt x="19874" y="87532"/>
                    <a:pt x="22256" y="82471"/>
                    <a:pt x="20543" y="77782"/>
                  </a:cubicBezTo>
                  <a:cubicBezTo>
                    <a:pt x="18757" y="72869"/>
                    <a:pt x="17864" y="67733"/>
                    <a:pt x="17864" y="62449"/>
                  </a:cubicBezTo>
                  <a:cubicBezTo>
                    <a:pt x="17864" y="37812"/>
                    <a:pt x="37886" y="17789"/>
                    <a:pt x="62523" y="17789"/>
                  </a:cubicBezTo>
                  <a:cubicBezTo>
                    <a:pt x="87160" y="17789"/>
                    <a:pt x="107183" y="37812"/>
                    <a:pt x="107183" y="62449"/>
                  </a:cubicBezTo>
                  <a:cubicBezTo>
                    <a:pt x="107183" y="87086"/>
                    <a:pt x="87160" y="107108"/>
                    <a:pt x="62523" y="107108"/>
                  </a:cubicBezTo>
                  <a:cubicBezTo>
                    <a:pt x="54410" y="107108"/>
                    <a:pt x="46446" y="104875"/>
                    <a:pt x="39524" y="100707"/>
                  </a:cubicBezTo>
                  <a:cubicBezTo>
                    <a:pt x="35281" y="98176"/>
                    <a:pt x="29847" y="99516"/>
                    <a:pt x="27317" y="103759"/>
                  </a:cubicBezTo>
                  <a:cubicBezTo>
                    <a:pt x="24786" y="108001"/>
                    <a:pt x="26126" y="113435"/>
                    <a:pt x="30368" y="115965"/>
                  </a:cubicBezTo>
                  <a:cubicBezTo>
                    <a:pt x="40045" y="121771"/>
                    <a:pt x="51209" y="124897"/>
                    <a:pt x="62598" y="124897"/>
                  </a:cubicBezTo>
                  <a:cubicBezTo>
                    <a:pt x="97060" y="124897"/>
                    <a:pt x="125047" y="96911"/>
                    <a:pt x="125047" y="62449"/>
                  </a:cubicBezTo>
                  <a:cubicBezTo>
                    <a:pt x="125047" y="27987"/>
                    <a:pt x="97060" y="0"/>
                    <a:pt x="62598" y="0"/>
                  </a:cubicBezTo>
                  <a:lnTo>
                    <a:pt x="6259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51">
              <a:extLst>
                <a:ext uri="{FF2B5EF4-FFF2-40B4-BE49-F238E27FC236}">
                  <a16:creationId xmlns:a16="http://schemas.microsoft.com/office/drawing/2014/main" xmlns="" id="{AADACC5B-A103-EFCE-DE0A-9A5574B535BB}"/>
                </a:ext>
              </a:extLst>
            </p:cNvPr>
            <p:cNvSpPr/>
            <p:nvPr/>
          </p:nvSpPr>
          <p:spPr>
            <a:xfrm>
              <a:off x="5125701" y="1684457"/>
              <a:ext cx="285745" cy="285745"/>
            </a:xfrm>
            <a:custGeom>
              <a:avLst/>
              <a:gdLst/>
              <a:ahLst/>
              <a:cxnLst/>
              <a:rect l="l" t="t" r="r" b="b"/>
              <a:pathLst>
                <a:path w="285745" h="285745" extrusionOk="0">
                  <a:moveTo>
                    <a:pt x="271157" y="117752"/>
                  </a:moveTo>
                  <a:lnTo>
                    <a:pt x="254632" y="115296"/>
                  </a:lnTo>
                  <a:cubicBezTo>
                    <a:pt x="251878" y="103982"/>
                    <a:pt x="247413" y="93338"/>
                    <a:pt x="241384" y="83364"/>
                  </a:cubicBezTo>
                  <a:lnTo>
                    <a:pt x="251357" y="69892"/>
                  </a:lnTo>
                  <a:cubicBezTo>
                    <a:pt x="256419" y="63044"/>
                    <a:pt x="255675" y="53740"/>
                    <a:pt x="249720" y="47711"/>
                  </a:cubicBezTo>
                  <a:lnTo>
                    <a:pt x="237960" y="35951"/>
                  </a:lnTo>
                  <a:cubicBezTo>
                    <a:pt x="231931" y="29922"/>
                    <a:pt x="222627" y="29252"/>
                    <a:pt x="215779" y="34313"/>
                  </a:cubicBezTo>
                  <a:lnTo>
                    <a:pt x="202307" y="44287"/>
                  </a:lnTo>
                  <a:cubicBezTo>
                    <a:pt x="192333" y="38258"/>
                    <a:pt x="181689" y="33792"/>
                    <a:pt x="170376" y="31038"/>
                  </a:cubicBezTo>
                  <a:lnTo>
                    <a:pt x="167919" y="14514"/>
                  </a:lnTo>
                  <a:cubicBezTo>
                    <a:pt x="166654" y="6103"/>
                    <a:pt x="159583" y="0"/>
                    <a:pt x="151097" y="0"/>
                  </a:cubicBezTo>
                  <a:lnTo>
                    <a:pt x="134499" y="0"/>
                  </a:lnTo>
                  <a:cubicBezTo>
                    <a:pt x="126014" y="0"/>
                    <a:pt x="118943" y="6103"/>
                    <a:pt x="117677" y="14514"/>
                  </a:cubicBezTo>
                  <a:lnTo>
                    <a:pt x="115221" y="31038"/>
                  </a:lnTo>
                  <a:cubicBezTo>
                    <a:pt x="103907" y="33792"/>
                    <a:pt x="93263" y="38258"/>
                    <a:pt x="83290" y="44287"/>
                  </a:cubicBezTo>
                  <a:lnTo>
                    <a:pt x="69817" y="34313"/>
                  </a:lnTo>
                  <a:cubicBezTo>
                    <a:pt x="62969" y="29252"/>
                    <a:pt x="53665" y="29996"/>
                    <a:pt x="47636" y="35951"/>
                  </a:cubicBezTo>
                  <a:lnTo>
                    <a:pt x="35950" y="47711"/>
                  </a:lnTo>
                  <a:cubicBezTo>
                    <a:pt x="29921" y="53740"/>
                    <a:pt x="29252" y="63044"/>
                    <a:pt x="34313" y="69892"/>
                  </a:cubicBezTo>
                  <a:lnTo>
                    <a:pt x="44287" y="83364"/>
                  </a:lnTo>
                  <a:cubicBezTo>
                    <a:pt x="38258" y="93338"/>
                    <a:pt x="33792" y="103982"/>
                    <a:pt x="31038" y="115296"/>
                  </a:cubicBezTo>
                  <a:lnTo>
                    <a:pt x="14514" y="117752"/>
                  </a:lnTo>
                  <a:cubicBezTo>
                    <a:pt x="6103" y="119017"/>
                    <a:pt x="0" y="126088"/>
                    <a:pt x="0" y="134573"/>
                  </a:cubicBezTo>
                  <a:lnTo>
                    <a:pt x="0" y="151172"/>
                  </a:lnTo>
                  <a:cubicBezTo>
                    <a:pt x="0" y="159657"/>
                    <a:pt x="6103" y="166728"/>
                    <a:pt x="14514" y="167994"/>
                  </a:cubicBezTo>
                  <a:lnTo>
                    <a:pt x="31038" y="170450"/>
                  </a:lnTo>
                  <a:cubicBezTo>
                    <a:pt x="33792" y="181764"/>
                    <a:pt x="38258" y="192407"/>
                    <a:pt x="44287" y="202381"/>
                  </a:cubicBezTo>
                  <a:lnTo>
                    <a:pt x="34313" y="215853"/>
                  </a:lnTo>
                  <a:cubicBezTo>
                    <a:pt x="29252" y="222701"/>
                    <a:pt x="29996" y="232005"/>
                    <a:pt x="35950" y="238034"/>
                  </a:cubicBezTo>
                  <a:lnTo>
                    <a:pt x="47711" y="249795"/>
                  </a:lnTo>
                  <a:cubicBezTo>
                    <a:pt x="53740" y="255824"/>
                    <a:pt x="63044" y="256493"/>
                    <a:pt x="69892" y="251432"/>
                  </a:cubicBezTo>
                  <a:lnTo>
                    <a:pt x="83364" y="241458"/>
                  </a:lnTo>
                  <a:cubicBezTo>
                    <a:pt x="93338" y="247487"/>
                    <a:pt x="103982" y="251953"/>
                    <a:pt x="115295" y="254707"/>
                  </a:cubicBezTo>
                  <a:lnTo>
                    <a:pt x="117752" y="271231"/>
                  </a:lnTo>
                  <a:cubicBezTo>
                    <a:pt x="119017" y="279642"/>
                    <a:pt x="126088" y="285745"/>
                    <a:pt x="134573" y="285745"/>
                  </a:cubicBezTo>
                  <a:lnTo>
                    <a:pt x="151172" y="285745"/>
                  </a:lnTo>
                  <a:cubicBezTo>
                    <a:pt x="159657" y="285745"/>
                    <a:pt x="166728" y="279642"/>
                    <a:pt x="167994" y="271231"/>
                  </a:cubicBezTo>
                  <a:lnTo>
                    <a:pt x="170450" y="254707"/>
                  </a:lnTo>
                  <a:cubicBezTo>
                    <a:pt x="181763" y="251953"/>
                    <a:pt x="192407" y="247487"/>
                    <a:pt x="202381" y="241458"/>
                  </a:cubicBezTo>
                  <a:lnTo>
                    <a:pt x="215853" y="251432"/>
                  </a:lnTo>
                  <a:cubicBezTo>
                    <a:pt x="222701" y="256493"/>
                    <a:pt x="232005" y="255749"/>
                    <a:pt x="238034" y="249795"/>
                  </a:cubicBezTo>
                  <a:lnTo>
                    <a:pt x="249795" y="238034"/>
                  </a:lnTo>
                  <a:cubicBezTo>
                    <a:pt x="255824" y="232005"/>
                    <a:pt x="256493" y="222701"/>
                    <a:pt x="251432" y="215853"/>
                  </a:cubicBezTo>
                  <a:lnTo>
                    <a:pt x="241458" y="202381"/>
                  </a:lnTo>
                  <a:cubicBezTo>
                    <a:pt x="247487" y="192407"/>
                    <a:pt x="251953" y="181764"/>
                    <a:pt x="254707" y="170450"/>
                  </a:cubicBezTo>
                  <a:lnTo>
                    <a:pt x="271231" y="167994"/>
                  </a:lnTo>
                  <a:cubicBezTo>
                    <a:pt x="279642" y="166728"/>
                    <a:pt x="285745" y="159657"/>
                    <a:pt x="285745" y="151172"/>
                  </a:cubicBezTo>
                  <a:lnTo>
                    <a:pt x="285745" y="134573"/>
                  </a:lnTo>
                  <a:cubicBezTo>
                    <a:pt x="285745" y="126088"/>
                    <a:pt x="279642" y="119017"/>
                    <a:pt x="271231" y="117752"/>
                  </a:cubicBezTo>
                  <a:lnTo>
                    <a:pt x="271231" y="117752"/>
                  </a:lnTo>
                  <a:close/>
                  <a:moveTo>
                    <a:pt x="267882" y="150502"/>
                  </a:moveTo>
                  <a:lnTo>
                    <a:pt x="245924" y="153777"/>
                  </a:lnTo>
                  <a:cubicBezTo>
                    <a:pt x="242128" y="154372"/>
                    <a:pt x="239151" y="157201"/>
                    <a:pt x="238481" y="160997"/>
                  </a:cubicBezTo>
                  <a:cubicBezTo>
                    <a:pt x="236024" y="174246"/>
                    <a:pt x="230888" y="186676"/>
                    <a:pt x="223222" y="197841"/>
                  </a:cubicBezTo>
                  <a:cubicBezTo>
                    <a:pt x="221064" y="200967"/>
                    <a:pt x="221138" y="205135"/>
                    <a:pt x="223445" y="208187"/>
                  </a:cubicBezTo>
                  <a:lnTo>
                    <a:pt x="236620" y="226051"/>
                  </a:lnTo>
                  <a:lnTo>
                    <a:pt x="225902" y="236769"/>
                  </a:lnTo>
                  <a:lnTo>
                    <a:pt x="208038" y="223594"/>
                  </a:lnTo>
                  <a:cubicBezTo>
                    <a:pt x="204986" y="221361"/>
                    <a:pt x="200818" y="221287"/>
                    <a:pt x="197692" y="223371"/>
                  </a:cubicBezTo>
                  <a:cubicBezTo>
                    <a:pt x="186527" y="231038"/>
                    <a:pt x="174097" y="236173"/>
                    <a:pt x="160773" y="238630"/>
                  </a:cubicBezTo>
                  <a:cubicBezTo>
                    <a:pt x="157052" y="239300"/>
                    <a:pt x="154223" y="242351"/>
                    <a:pt x="153702" y="246073"/>
                  </a:cubicBezTo>
                  <a:lnTo>
                    <a:pt x="150427" y="268030"/>
                  </a:lnTo>
                  <a:lnTo>
                    <a:pt x="135243" y="268030"/>
                  </a:lnTo>
                  <a:lnTo>
                    <a:pt x="131968" y="246073"/>
                  </a:lnTo>
                  <a:cubicBezTo>
                    <a:pt x="131373" y="242277"/>
                    <a:pt x="128544" y="239300"/>
                    <a:pt x="124749" y="238630"/>
                  </a:cubicBezTo>
                  <a:cubicBezTo>
                    <a:pt x="111499" y="236173"/>
                    <a:pt x="99069" y="231038"/>
                    <a:pt x="87904" y="223371"/>
                  </a:cubicBezTo>
                  <a:cubicBezTo>
                    <a:pt x="84778" y="221213"/>
                    <a:pt x="80610" y="221287"/>
                    <a:pt x="77558" y="223594"/>
                  </a:cubicBezTo>
                  <a:lnTo>
                    <a:pt x="59694" y="236769"/>
                  </a:lnTo>
                  <a:lnTo>
                    <a:pt x="48976" y="226051"/>
                  </a:lnTo>
                  <a:lnTo>
                    <a:pt x="62151" y="208187"/>
                  </a:lnTo>
                  <a:cubicBezTo>
                    <a:pt x="64384" y="205135"/>
                    <a:pt x="64533" y="201041"/>
                    <a:pt x="62374" y="197915"/>
                  </a:cubicBezTo>
                  <a:cubicBezTo>
                    <a:pt x="54708" y="186750"/>
                    <a:pt x="49572" y="174320"/>
                    <a:pt x="47041" y="160997"/>
                  </a:cubicBezTo>
                  <a:cubicBezTo>
                    <a:pt x="46371" y="157275"/>
                    <a:pt x="43320" y="154372"/>
                    <a:pt x="39598" y="153777"/>
                  </a:cubicBezTo>
                  <a:lnTo>
                    <a:pt x="17640" y="150502"/>
                  </a:lnTo>
                  <a:lnTo>
                    <a:pt x="17640" y="135318"/>
                  </a:lnTo>
                  <a:lnTo>
                    <a:pt x="39598" y="132043"/>
                  </a:lnTo>
                  <a:cubicBezTo>
                    <a:pt x="43394" y="131447"/>
                    <a:pt x="46371" y="128619"/>
                    <a:pt x="47041" y="124823"/>
                  </a:cubicBezTo>
                  <a:cubicBezTo>
                    <a:pt x="49497" y="111574"/>
                    <a:pt x="54633" y="99144"/>
                    <a:pt x="62300" y="87979"/>
                  </a:cubicBezTo>
                  <a:cubicBezTo>
                    <a:pt x="64458" y="84853"/>
                    <a:pt x="64384" y="80685"/>
                    <a:pt x="62076" y="77633"/>
                  </a:cubicBezTo>
                  <a:lnTo>
                    <a:pt x="48902" y="59769"/>
                  </a:lnTo>
                  <a:lnTo>
                    <a:pt x="59620" y="49051"/>
                  </a:lnTo>
                  <a:lnTo>
                    <a:pt x="77484" y="62225"/>
                  </a:lnTo>
                  <a:cubicBezTo>
                    <a:pt x="80536" y="64458"/>
                    <a:pt x="84704" y="64533"/>
                    <a:pt x="87830" y="62449"/>
                  </a:cubicBezTo>
                  <a:cubicBezTo>
                    <a:pt x="98995" y="54782"/>
                    <a:pt x="111425" y="49646"/>
                    <a:pt x="124674" y="47190"/>
                  </a:cubicBezTo>
                  <a:cubicBezTo>
                    <a:pt x="128396" y="46520"/>
                    <a:pt x="131299" y="43468"/>
                    <a:pt x="131894" y="39747"/>
                  </a:cubicBezTo>
                  <a:lnTo>
                    <a:pt x="135169" y="17789"/>
                  </a:lnTo>
                  <a:lnTo>
                    <a:pt x="150353" y="17789"/>
                  </a:lnTo>
                  <a:lnTo>
                    <a:pt x="153628" y="39747"/>
                  </a:lnTo>
                  <a:cubicBezTo>
                    <a:pt x="154223" y="43543"/>
                    <a:pt x="157052" y="46520"/>
                    <a:pt x="160848" y="47190"/>
                  </a:cubicBezTo>
                  <a:cubicBezTo>
                    <a:pt x="174171" y="49721"/>
                    <a:pt x="186602" y="54857"/>
                    <a:pt x="197767" y="62523"/>
                  </a:cubicBezTo>
                  <a:cubicBezTo>
                    <a:pt x="200893" y="64682"/>
                    <a:pt x="204986" y="64533"/>
                    <a:pt x="208038" y="62300"/>
                  </a:cubicBezTo>
                  <a:lnTo>
                    <a:pt x="225902" y="49125"/>
                  </a:lnTo>
                  <a:lnTo>
                    <a:pt x="236620" y="59844"/>
                  </a:lnTo>
                  <a:lnTo>
                    <a:pt x="223445" y="77707"/>
                  </a:lnTo>
                  <a:cubicBezTo>
                    <a:pt x="221212" y="80759"/>
                    <a:pt x="221064" y="84853"/>
                    <a:pt x="223222" y="87979"/>
                  </a:cubicBezTo>
                  <a:cubicBezTo>
                    <a:pt x="230888" y="99144"/>
                    <a:pt x="236024" y="111574"/>
                    <a:pt x="238555" y="124897"/>
                  </a:cubicBezTo>
                  <a:cubicBezTo>
                    <a:pt x="239225" y="128619"/>
                    <a:pt x="242277" y="131522"/>
                    <a:pt x="245998" y="132117"/>
                  </a:cubicBezTo>
                  <a:lnTo>
                    <a:pt x="267956" y="135392"/>
                  </a:lnTo>
                  <a:lnTo>
                    <a:pt x="267956" y="1505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51">
              <a:extLst>
                <a:ext uri="{FF2B5EF4-FFF2-40B4-BE49-F238E27FC236}">
                  <a16:creationId xmlns:a16="http://schemas.microsoft.com/office/drawing/2014/main" xmlns="" id="{5131B2E1-BFFF-3C7F-0FCE-C7D2814B55A9}"/>
                </a:ext>
              </a:extLst>
            </p:cNvPr>
            <p:cNvSpPr/>
            <p:nvPr/>
          </p:nvSpPr>
          <p:spPr>
            <a:xfrm>
              <a:off x="4965482" y="1523506"/>
              <a:ext cx="605067" cy="607275"/>
            </a:xfrm>
            <a:custGeom>
              <a:avLst/>
              <a:gdLst/>
              <a:ahLst/>
              <a:cxnLst/>
              <a:rect l="l" t="t" r="r" b="b"/>
              <a:pathLst>
                <a:path w="605067" h="607275" extrusionOk="0">
                  <a:moveTo>
                    <a:pt x="604356" y="300363"/>
                  </a:moveTo>
                  <a:cubicBezTo>
                    <a:pt x="602941" y="297088"/>
                    <a:pt x="599741" y="294929"/>
                    <a:pt x="596168" y="294929"/>
                  </a:cubicBezTo>
                  <a:lnTo>
                    <a:pt x="581952" y="294929"/>
                  </a:lnTo>
                  <a:cubicBezTo>
                    <a:pt x="581952" y="294929"/>
                    <a:pt x="554263" y="164971"/>
                    <a:pt x="509232" y="115548"/>
                  </a:cubicBezTo>
                  <a:cubicBezTo>
                    <a:pt x="463232" y="65157"/>
                    <a:pt x="400932" y="33449"/>
                    <a:pt x="333497" y="26080"/>
                  </a:cubicBezTo>
                  <a:lnTo>
                    <a:pt x="309009" y="2485"/>
                  </a:lnTo>
                  <a:cubicBezTo>
                    <a:pt x="303724" y="-3023"/>
                    <a:pt x="293676" y="1294"/>
                    <a:pt x="294048" y="8886"/>
                  </a:cubicBezTo>
                  <a:lnTo>
                    <a:pt x="294048" y="24517"/>
                  </a:lnTo>
                  <a:cubicBezTo>
                    <a:pt x="239191" y="26229"/>
                    <a:pt x="186865" y="43646"/>
                    <a:pt x="142057" y="75280"/>
                  </a:cubicBezTo>
                  <a:cubicBezTo>
                    <a:pt x="138038" y="78108"/>
                    <a:pt x="137070" y="83691"/>
                    <a:pt x="139898" y="87710"/>
                  </a:cubicBezTo>
                  <a:cubicBezTo>
                    <a:pt x="142727" y="91729"/>
                    <a:pt x="148309" y="92697"/>
                    <a:pt x="152329" y="89869"/>
                  </a:cubicBezTo>
                  <a:cubicBezTo>
                    <a:pt x="196542" y="58682"/>
                    <a:pt x="248570" y="42232"/>
                    <a:pt x="302831" y="42232"/>
                  </a:cubicBezTo>
                  <a:cubicBezTo>
                    <a:pt x="307743" y="42232"/>
                    <a:pt x="310646" y="33300"/>
                    <a:pt x="310646" y="33300"/>
                  </a:cubicBezTo>
                  <a:lnTo>
                    <a:pt x="310646" y="29876"/>
                  </a:lnTo>
                  <a:lnTo>
                    <a:pt x="358357" y="74759"/>
                  </a:lnTo>
                  <a:lnTo>
                    <a:pt x="311837" y="112422"/>
                  </a:lnTo>
                  <a:lnTo>
                    <a:pt x="311837" y="103639"/>
                  </a:lnTo>
                  <a:cubicBezTo>
                    <a:pt x="311688" y="98726"/>
                    <a:pt x="307743" y="94707"/>
                    <a:pt x="302831" y="94707"/>
                  </a:cubicBezTo>
                  <a:cubicBezTo>
                    <a:pt x="252663" y="94707"/>
                    <a:pt x="204208" y="112719"/>
                    <a:pt x="166322" y="145470"/>
                  </a:cubicBezTo>
                  <a:cubicBezTo>
                    <a:pt x="133721" y="173605"/>
                    <a:pt x="110721" y="211044"/>
                    <a:pt x="100301" y="252354"/>
                  </a:cubicBezTo>
                  <a:lnTo>
                    <a:pt x="81172" y="228685"/>
                  </a:lnTo>
                  <a:cubicBezTo>
                    <a:pt x="77971" y="224591"/>
                    <a:pt x="71347" y="224293"/>
                    <a:pt x="67848" y="228089"/>
                  </a:cubicBezTo>
                  <a:lnTo>
                    <a:pt x="46933" y="249824"/>
                  </a:lnTo>
                  <a:cubicBezTo>
                    <a:pt x="58023" y="196902"/>
                    <a:pt x="85340" y="148521"/>
                    <a:pt x="125533" y="111380"/>
                  </a:cubicBezTo>
                  <a:cubicBezTo>
                    <a:pt x="129180" y="108030"/>
                    <a:pt x="129404" y="102373"/>
                    <a:pt x="126054" y="98801"/>
                  </a:cubicBezTo>
                  <a:cubicBezTo>
                    <a:pt x="122705" y="95153"/>
                    <a:pt x="117048" y="94930"/>
                    <a:pt x="113475" y="98279"/>
                  </a:cubicBezTo>
                  <a:cubicBezTo>
                    <a:pt x="63978" y="143981"/>
                    <a:pt x="32791" y="205685"/>
                    <a:pt x="25347" y="272228"/>
                  </a:cubicBezTo>
                  <a:lnTo>
                    <a:pt x="1455" y="297014"/>
                  </a:lnTo>
                  <a:cubicBezTo>
                    <a:pt x="-4053" y="302298"/>
                    <a:pt x="7856" y="312495"/>
                    <a:pt x="7856" y="312495"/>
                  </a:cubicBezTo>
                  <a:lnTo>
                    <a:pt x="23784" y="312495"/>
                  </a:lnTo>
                  <a:cubicBezTo>
                    <a:pt x="25794" y="378963"/>
                    <a:pt x="51324" y="442305"/>
                    <a:pt x="96207" y="491654"/>
                  </a:cubicBezTo>
                  <a:cubicBezTo>
                    <a:pt x="141983" y="541970"/>
                    <a:pt x="203985" y="573678"/>
                    <a:pt x="271197" y="581196"/>
                  </a:cubicBezTo>
                  <a:lnTo>
                    <a:pt x="295685" y="604791"/>
                  </a:lnTo>
                  <a:cubicBezTo>
                    <a:pt x="301044" y="610299"/>
                    <a:pt x="311018" y="605982"/>
                    <a:pt x="310720" y="598390"/>
                  </a:cubicBezTo>
                  <a:lnTo>
                    <a:pt x="310720" y="582833"/>
                  </a:lnTo>
                  <a:cubicBezTo>
                    <a:pt x="366322" y="581196"/>
                    <a:pt x="419317" y="563332"/>
                    <a:pt x="464498" y="530880"/>
                  </a:cubicBezTo>
                  <a:cubicBezTo>
                    <a:pt x="467921" y="528423"/>
                    <a:pt x="469410" y="523883"/>
                    <a:pt x="467698" y="520012"/>
                  </a:cubicBezTo>
                  <a:cubicBezTo>
                    <a:pt x="465316" y="514653"/>
                    <a:pt x="458841" y="513090"/>
                    <a:pt x="454301" y="516291"/>
                  </a:cubicBezTo>
                  <a:cubicBezTo>
                    <a:pt x="409864" y="548222"/>
                    <a:pt x="357315" y="565118"/>
                    <a:pt x="302235" y="565118"/>
                  </a:cubicBezTo>
                  <a:lnTo>
                    <a:pt x="301788" y="565118"/>
                  </a:lnTo>
                  <a:cubicBezTo>
                    <a:pt x="296876" y="565118"/>
                    <a:pt x="292857" y="569138"/>
                    <a:pt x="292857" y="574050"/>
                  </a:cubicBezTo>
                  <a:lnTo>
                    <a:pt x="292857" y="576581"/>
                  </a:lnTo>
                  <a:lnTo>
                    <a:pt x="246337" y="531773"/>
                  </a:lnTo>
                  <a:lnTo>
                    <a:pt x="292857" y="494184"/>
                  </a:lnTo>
                  <a:lnTo>
                    <a:pt x="292857" y="502968"/>
                  </a:lnTo>
                  <a:cubicBezTo>
                    <a:pt x="292857" y="507880"/>
                    <a:pt x="296802" y="511825"/>
                    <a:pt x="301714" y="511825"/>
                  </a:cubicBezTo>
                  <a:lnTo>
                    <a:pt x="302310" y="511825"/>
                  </a:lnTo>
                  <a:cubicBezTo>
                    <a:pt x="352254" y="511825"/>
                    <a:pt x="400560" y="493887"/>
                    <a:pt x="438297" y="461360"/>
                  </a:cubicBezTo>
                  <a:cubicBezTo>
                    <a:pt x="470750" y="433373"/>
                    <a:pt x="493750" y="396157"/>
                    <a:pt x="504244" y="355071"/>
                  </a:cubicBezTo>
                  <a:lnTo>
                    <a:pt x="522927" y="378145"/>
                  </a:lnTo>
                  <a:cubicBezTo>
                    <a:pt x="526127" y="382238"/>
                    <a:pt x="532752" y="382536"/>
                    <a:pt x="536250" y="378740"/>
                  </a:cubicBezTo>
                  <a:lnTo>
                    <a:pt x="557836" y="356336"/>
                  </a:lnTo>
                  <a:cubicBezTo>
                    <a:pt x="547043" y="408662"/>
                    <a:pt x="520322" y="456671"/>
                    <a:pt x="480872" y="493663"/>
                  </a:cubicBezTo>
                  <a:cubicBezTo>
                    <a:pt x="477300" y="497013"/>
                    <a:pt x="477151" y="502670"/>
                    <a:pt x="480500" y="506243"/>
                  </a:cubicBezTo>
                  <a:cubicBezTo>
                    <a:pt x="483850" y="509815"/>
                    <a:pt x="489507" y="509964"/>
                    <a:pt x="493079" y="506615"/>
                  </a:cubicBezTo>
                  <a:cubicBezTo>
                    <a:pt x="541609" y="461062"/>
                    <a:pt x="572201" y="399804"/>
                    <a:pt x="579347" y="334006"/>
                  </a:cubicBezTo>
                  <a:lnTo>
                    <a:pt x="602569" y="309890"/>
                  </a:lnTo>
                  <a:cubicBezTo>
                    <a:pt x="605026" y="307360"/>
                    <a:pt x="605770" y="303489"/>
                    <a:pt x="604356" y="300214"/>
                  </a:cubicBezTo>
                  <a:lnTo>
                    <a:pt x="604356" y="300214"/>
                  </a:lnTo>
                  <a:close/>
                  <a:moveTo>
                    <a:pt x="226315" y="525520"/>
                  </a:moveTo>
                  <a:cubicBezTo>
                    <a:pt x="222220" y="528721"/>
                    <a:pt x="221923" y="535346"/>
                    <a:pt x="225719" y="538844"/>
                  </a:cubicBezTo>
                  <a:lnTo>
                    <a:pt x="247602" y="560057"/>
                  </a:lnTo>
                  <a:cubicBezTo>
                    <a:pt x="194457" y="548892"/>
                    <a:pt x="146002" y="521055"/>
                    <a:pt x="108935" y="480042"/>
                  </a:cubicBezTo>
                  <a:cubicBezTo>
                    <a:pt x="65392" y="431810"/>
                    <a:pt x="41425" y="369362"/>
                    <a:pt x="41425" y="304159"/>
                  </a:cubicBezTo>
                  <a:lnTo>
                    <a:pt x="41425" y="303861"/>
                  </a:lnTo>
                  <a:cubicBezTo>
                    <a:pt x="41425" y="298949"/>
                    <a:pt x="37480" y="294929"/>
                    <a:pt x="32567" y="294929"/>
                  </a:cubicBezTo>
                  <a:lnTo>
                    <a:pt x="28920" y="294929"/>
                  </a:lnTo>
                  <a:lnTo>
                    <a:pt x="73505" y="248260"/>
                  </a:lnTo>
                  <a:lnTo>
                    <a:pt x="110870" y="294929"/>
                  </a:lnTo>
                  <a:lnTo>
                    <a:pt x="102534" y="294929"/>
                  </a:lnTo>
                  <a:cubicBezTo>
                    <a:pt x="97621" y="294929"/>
                    <a:pt x="93602" y="298874"/>
                    <a:pt x="93602" y="303787"/>
                  </a:cubicBezTo>
                  <a:lnTo>
                    <a:pt x="93602" y="304085"/>
                  </a:lnTo>
                  <a:cubicBezTo>
                    <a:pt x="93602" y="354103"/>
                    <a:pt x="111466" y="402558"/>
                    <a:pt x="143843" y="440370"/>
                  </a:cubicBezTo>
                  <a:cubicBezTo>
                    <a:pt x="171681" y="472897"/>
                    <a:pt x="208748" y="495971"/>
                    <a:pt x="249612" y="506466"/>
                  </a:cubicBezTo>
                  <a:lnTo>
                    <a:pt x="226315" y="525446"/>
                  </a:lnTo>
                  <a:close/>
                  <a:moveTo>
                    <a:pt x="427505" y="448558"/>
                  </a:moveTo>
                  <a:cubicBezTo>
                    <a:pt x="394978" y="476544"/>
                    <a:pt x="353966" y="492770"/>
                    <a:pt x="311912" y="494631"/>
                  </a:cubicBezTo>
                  <a:lnTo>
                    <a:pt x="311912" y="476321"/>
                  </a:lnTo>
                  <a:cubicBezTo>
                    <a:pt x="311465" y="469026"/>
                    <a:pt x="302235" y="464635"/>
                    <a:pt x="296727" y="469399"/>
                  </a:cubicBezTo>
                  <a:lnTo>
                    <a:pt x="268964" y="491877"/>
                  </a:lnTo>
                  <a:cubicBezTo>
                    <a:pt x="226017" y="484211"/>
                    <a:pt x="186791" y="461806"/>
                    <a:pt x="158134" y="428535"/>
                  </a:cubicBezTo>
                  <a:cubicBezTo>
                    <a:pt x="130148" y="396083"/>
                    <a:pt x="113996" y="355145"/>
                    <a:pt x="112061" y="312868"/>
                  </a:cubicBezTo>
                  <a:lnTo>
                    <a:pt x="130148" y="312868"/>
                  </a:lnTo>
                  <a:cubicBezTo>
                    <a:pt x="137442" y="312719"/>
                    <a:pt x="141834" y="303489"/>
                    <a:pt x="137070" y="297981"/>
                  </a:cubicBezTo>
                  <a:lnTo>
                    <a:pt x="114815" y="270441"/>
                  </a:lnTo>
                  <a:cubicBezTo>
                    <a:pt x="122407" y="227419"/>
                    <a:pt x="144811" y="188045"/>
                    <a:pt x="178082" y="159239"/>
                  </a:cubicBezTo>
                  <a:cubicBezTo>
                    <a:pt x="210460" y="131253"/>
                    <a:pt x="251324" y="115027"/>
                    <a:pt x="294197" y="113017"/>
                  </a:cubicBezTo>
                  <a:lnTo>
                    <a:pt x="294197" y="131327"/>
                  </a:lnTo>
                  <a:cubicBezTo>
                    <a:pt x="293825" y="138622"/>
                    <a:pt x="303054" y="143013"/>
                    <a:pt x="308562" y="138250"/>
                  </a:cubicBezTo>
                  <a:lnTo>
                    <a:pt x="336474" y="115697"/>
                  </a:lnTo>
                  <a:cubicBezTo>
                    <a:pt x="379496" y="123289"/>
                    <a:pt x="418871" y="145693"/>
                    <a:pt x="447601" y="178964"/>
                  </a:cubicBezTo>
                  <a:cubicBezTo>
                    <a:pt x="475663" y="211416"/>
                    <a:pt x="491889" y="252429"/>
                    <a:pt x="493824" y="295004"/>
                  </a:cubicBezTo>
                  <a:lnTo>
                    <a:pt x="475216" y="295004"/>
                  </a:lnTo>
                  <a:cubicBezTo>
                    <a:pt x="467921" y="294855"/>
                    <a:pt x="463530" y="304159"/>
                    <a:pt x="468294" y="309667"/>
                  </a:cubicBezTo>
                  <a:lnTo>
                    <a:pt x="490996" y="337802"/>
                  </a:lnTo>
                  <a:cubicBezTo>
                    <a:pt x="483254" y="380750"/>
                    <a:pt x="460851" y="419901"/>
                    <a:pt x="427654" y="448632"/>
                  </a:cubicBezTo>
                  <a:lnTo>
                    <a:pt x="427654" y="448632"/>
                  </a:lnTo>
                  <a:close/>
                  <a:moveTo>
                    <a:pt x="531412" y="359611"/>
                  </a:moveTo>
                  <a:lnTo>
                    <a:pt x="493750" y="312793"/>
                  </a:lnTo>
                  <a:lnTo>
                    <a:pt x="502830" y="312793"/>
                  </a:lnTo>
                  <a:cubicBezTo>
                    <a:pt x="507743" y="312942"/>
                    <a:pt x="511762" y="308997"/>
                    <a:pt x="512358" y="304085"/>
                  </a:cubicBezTo>
                  <a:lnTo>
                    <a:pt x="512358" y="303787"/>
                  </a:lnTo>
                  <a:cubicBezTo>
                    <a:pt x="511762" y="253694"/>
                    <a:pt x="493750" y="205164"/>
                    <a:pt x="460999" y="167278"/>
                  </a:cubicBezTo>
                  <a:cubicBezTo>
                    <a:pt x="432864" y="134677"/>
                    <a:pt x="395424" y="111677"/>
                    <a:pt x="354189" y="101257"/>
                  </a:cubicBezTo>
                  <a:lnTo>
                    <a:pt x="377486" y="82425"/>
                  </a:lnTo>
                  <a:cubicBezTo>
                    <a:pt x="381580" y="79225"/>
                    <a:pt x="381878" y="72600"/>
                    <a:pt x="378082" y="69102"/>
                  </a:cubicBezTo>
                  <a:lnTo>
                    <a:pt x="355901" y="47740"/>
                  </a:lnTo>
                  <a:cubicBezTo>
                    <a:pt x="409641" y="58830"/>
                    <a:pt x="458617" y="86594"/>
                    <a:pt x="496131" y="127680"/>
                  </a:cubicBezTo>
                  <a:cubicBezTo>
                    <a:pt x="540121" y="175912"/>
                    <a:pt x="564386" y="238435"/>
                    <a:pt x="564535" y="303787"/>
                  </a:cubicBezTo>
                  <a:lnTo>
                    <a:pt x="564535" y="304085"/>
                  </a:lnTo>
                  <a:cubicBezTo>
                    <a:pt x="564311" y="308997"/>
                    <a:pt x="568330" y="313016"/>
                    <a:pt x="573243" y="314059"/>
                  </a:cubicBezTo>
                  <a:lnTo>
                    <a:pt x="576369" y="314059"/>
                  </a:lnTo>
                  <a:lnTo>
                    <a:pt x="531487" y="3596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4" name="Google Shape;1044;p51">
            <a:extLst>
              <a:ext uri="{FF2B5EF4-FFF2-40B4-BE49-F238E27FC236}">
                <a16:creationId xmlns:a16="http://schemas.microsoft.com/office/drawing/2014/main" xmlns="" id="{769D1E50-249A-3D76-E756-94D6E8068A09}"/>
              </a:ext>
            </a:extLst>
          </p:cNvPr>
          <p:cNvGrpSpPr/>
          <p:nvPr/>
        </p:nvGrpSpPr>
        <p:grpSpPr>
          <a:xfrm>
            <a:off x="767218" y="3253159"/>
            <a:ext cx="323134" cy="323134"/>
            <a:chOff x="3310001" y="4726874"/>
            <a:chExt cx="606027" cy="606027"/>
          </a:xfrm>
        </p:grpSpPr>
        <p:sp>
          <p:nvSpPr>
            <p:cNvPr id="1045" name="Google Shape;1045;p51">
              <a:extLst>
                <a:ext uri="{FF2B5EF4-FFF2-40B4-BE49-F238E27FC236}">
                  <a16:creationId xmlns:a16="http://schemas.microsoft.com/office/drawing/2014/main" xmlns="" id="{717F899E-CACC-5ED5-FD08-5043A9210054}"/>
                </a:ext>
              </a:extLst>
            </p:cNvPr>
            <p:cNvSpPr/>
            <p:nvPr/>
          </p:nvSpPr>
          <p:spPr>
            <a:xfrm>
              <a:off x="3310001" y="4726874"/>
              <a:ext cx="606027" cy="606027"/>
            </a:xfrm>
            <a:custGeom>
              <a:avLst/>
              <a:gdLst/>
              <a:ahLst/>
              <a:cxnLst/>
              <a:rect l="l" t="t" r="r" b="b"/>
              <a:pathLst>
                <a:path w="606027" h="606027" extrusionOk="0">
                  <a:moveTo>
                    <a:pt x="581018" y="181764"/>
                  </a:moveTo>
                  <a:cubicBezTo>
                    <a:pt x="579083" y="177298"/>
                    <a:pt x="573798" y="175214"/>
                    <a:pt x="569332" y="177149"/>
                  </a:cubicBezTo>
                  <a:cubicBezTo>
                    <a:pt x="564866" y="179084"/>
                    <a:pt x="562782" y="184369"/>
                    <a:pt x="564717" y="188835"/>
                  </a:cubicBezTo>
                  <a:cubicBezTo>
                    <a:pt x="580497" y="224860"/>
                    <a:pt x="588461" y="263267"/>
                    <a:pt x="588461" y="302939"/>
                  </a:cubicBezTo>
                  <a:cubicBezTo>
                    <a:pt x="588461" y="379158"/>
                    <a:pt x="558763" y="450762"/>
                    <a:pt x="504948" y="504651"/>
                  </a:cubicBezTo>
                  <a:cubicBezTo>
                    <a:pt x="451059" y="558540"/>
                    <a:pt x="379455" y="588164"/>
                    <a:pt x="303237" y="588164"/>
                  </a:cubicBezTo>
                  <a:cubicBezTo>
                    <a:pt x="227018" y="588164"/>
                    <a:pt x="160997" y="560772"/>
                    <a:pt x="107927" y="510828"/>
                  </a:cubicBezTo>
                  <a:lnTo>
                    <a:pt x="130033" y="488722"/>
                  </a:lnTo>
                  <a:cubicBezTo>
                    <a:pt x="177223" y="532786"/>
                    <a:pt x="238332" y="556902"/>
                    <a:pt x="303237" y="556902"/>
                  </a:cubicBezTo>
                  <a:cubicBezTo>
                    <a:pt x="368142" y="556902"/>
                    <a:pt x="426273" y="533828"/>
                    <a:pt x="472868" y="491923"/>
                  </a:cubicBezTo>
                  <a:cubicBezTo>
                    <a:pt x="473017" y="491848"/>
                    <a:pt x="473091" y="491699"/>
                    <a:pt x="473091" y="491551"/>
                  </a:cubicBezTo>
                  <a:cubicBezTo>
                    <a:pt x="474431" y="480013"/>
                    <a:pt x="463936" y="476143"/>
                    <a:pt x="458130" y="481204"/>
                  </a:cubicBezTo>
                  <a:cubicBezTo>
                    <a:pt x="415183" y="518569"/>
                    <a:pt x="360177" y="539113"/>
                    <a:pt x="303162" y="539113"/>
                  </a:cubicBezTo>
                  <a:cubicBezTo>
                    <a:pt x="118198" y="539113"/>
                    <a:pt x="-17715" y="325492"/>
                    <a:pt x="129140" y="132117"/>
                  </a:cubicBezTo>
                  <a:cubicBezTo>
                    <a:pt x="130033" y="130926"/>
                    <a:pt x="131075" y="129959"/>
                    <a:pt x="132192" y="129065"/>
                  </a:cubicBezTo>
                  <a:cubicBezTo>
                    <a:pt x="254260" y="36397"/>
                    <a:pt x="384219" y="56271"/>
                    <a:pt x="463638" y="129959"/>
                  </a:cubicBezTo>
                  <a:lnTo>
                    <a:pt x="441755" y="151842"/>
                  </a:lnTo>
                  <a:cubicBezTo>
                    <a:pt x="416523" y="128768"/>
                    <a:pt x="385708" y="112021"/>
                    <a:pt x="352436" y="103833"/>
                  </a:cubicBezTo>
                  <a:cubicBezTo>
                    <a:pt x="344919" y="101972"/>
                    <a:pt x="337327" y="110234"/>
                    <a:pt x="343951" y="119910"/>
                  </a:cubicBezTo>
                  <a:cubicBezTo>
                    <a:pt x="344026" y="120059"/>
                    <a:pt x="344175" y="120134"/>
                    <a:pt x="344323" y="120134"/>
                  </a:cubicBezTo>
                  <a:cubicBezTo>
                    <a:pt x="385782" y="129438"/>
                    <a:pt x="423445" y="153107"/>
                    <a:pt x="450017" y="186602"/>
                  </a:cubicBezTo>
                  <a:cubicBezTo>
                    <a:pt x="474654" y="217640"/>
                    <a:pt x="488499" y="254633"/>
                    <a:pt x="490285" y="294082"/>
                  </a:cubicBezTo>
                  <a:lnTo>
                    <a:pt x="459098" y="294082"/>
                  </a:lnTo>
                  <a:cubicBezTo>
                    <a:pt x="454483" y="212057"/>
                    <a:pt x="386303" y="146706"/>
                    <a:pt x="303088" y="146706"/>
                  </a:cubicBezTo>
                  <a:cubicBezTo>
                    <a:pt x="263192" y="146706"/>
                    <a:pt x="226795" y="161741"/>
                    <a:pt x="199106" y="186453"/>
                  </a:cubicBezTo>
                  <a:lnTo>
                    <a:pt x="177000" y="164346"/>
                  </a:lnTo>
                  <a:cubicBezTo>
                    <a:pt x="180126" y="161518"/>
                    <a:pt x="183326" y="158764"/>
                    <a:pt x="186676" y="156084"/>
                  </a:cubicBezTo>
                  <a:cubicBezTo>
                    <a:pt x="221138" y="128768"/>
                    <a:pt x="262820" y="114700"/>
                    <a:pt x="307033" y="115593"/>
                  </a:cubicBezTo>
                  <a:cubicBezTo>
                    <a:pt x="307182" y="115593"/>
                    <a:pt x="307331" y="115593"/>
                    <a:pt x="307480" y="115444"/>
                  </a:cubicBezTo>
                  <a:cubicBezTo>
                    <a:pt x="316188" y="107629"/>
                    <a:pt x="310755" y="97804"/>
                    <a:pt x="303088" y="97804"/>
                  </a:cubicBezTo>
                  <a:cubicBezTo>
                    <a:pt x="256270" y="97804"/>
                    <a:pt x="212206" y="113137"/>
                    <a:pt x="175660" y="142166"/>
                  </a:cubicBezTo>
                  <a:cubicBezTo>
                    <a:pt x="140156" y="170301"/>
                    <a:pt x="114700" y="209899"/>
                    <a:pt x="103907" y="253665"/>
                  </a:cubicBezTo>
                  <a:cubicBezTo>
                    <a:pt x="102716" y="258429"/>
                    <a:pt x="105619" y="263267"/>
                    <a:pt x="110383" y="264458"/>
                  </a:cubicBezTo>
                  <a:cubicBezTo>
                    <a:pt x="111127" y="264607"/>
                    <a:pt x="111797" y="264681"/>
                    <a:pt x="112542" y="264681"/>
                  </a:cubicBezTo>
                  <a:cubicBezTo>
                    <a:pt x="116561" y="264681"/>
                    <a:pt x="120208" y="262002"/>
                    <a:pt x="121176" y="257908"/>
                  </a:cubicBezTo>
                  <a:cubicBezTo>
                    <a:pt x="128619" y="227837"/>
                    <a:pt x="143654" y="199851"/>
                    <a:pt x="164495" y="176926"/>
                  </a:cubicBezTo>
                  <a:lnTo>
                    <a:pt x="186527" y="198957"/>
                  </a:lnTo>
                  <a:cubicBezTo>
                    <a:pt x="161816" y="226572"/>
                    <a:pt x="146780" y="263043"/>
                    <a:pt x="146780" y="302939"/>
                  </a:cubicBezTo>
                  <a:cubicBezTo>
                    <a:pt x="146780" y="370226"/>
                    <a:pt x="189579" y="429772"/>
                    <a:pt x="253367" y="451134"/>
                  </a:cubicBezTo>
                  <a:cubicBezTo>
                    <a:pt x="260662" y="453590"/>
                    <a:pt x="268998" y="445998"/>
                    <a:pt x="263192" y="435726"/>
                  </a:cubicBezTo>
                  <a:cubicBezTo>
                    <a:pt x="263118" y="435578"/>
                    <a:pt x="262969" y="435503"/>
                    <a:pt x="262820" y="435429"/>
                  </a:cubicBezTo>
                  <a:cubicBezTo>
                    <a:pt x="204242" y="417639"/>
                    <a:pt x="164644" y="363825"/>
                    <a:pt x="164644" y="302939"/>
                  </a:cubicBezTo>
                  <a:cubicBezTo>
                    <a:pt x="164644" y="194491"/>
                    <a:pt x="289913" y="114775"/>
                    <a:pt x="403348" y="200893"/>
                  </a:cubicBezTo>
                  <a:cubicBezTo>
                    <a:pt x="404018" y="201414"/>
                    <a:pt x="404688" y="202009"/>
                    <a:pt x="405209" y="202753"/>
                  </a:cubicBezTo>
                  <a:cubicBezTo>
                    <a:pt x="492369" y="317528"/>
                    <a:pt x="409601" y="444435"/>
                    <a:pt x="299217" y="441383"/>
                  </a:cubicBezTo>
                  <a:cubicBezTo>
                    <a:pt x="299069" y="441383"/>
                    <a:pt x="298920" y="441383"/>
                    <a:pt x="298771" y="441532"/>
                  </a:cubicBezTo>
                  <a:cubicBezTo>
                    <a:pt x="289988" y="449347"/>
                    <a:pt x="295422" y="459247"/>
                    <a:pt x="303162" y="459247"/>
                  </a:cubicBezTo>
                  <a:cubicBezTo>
                    <a:pt x="386378" y="459247"/>
                    <a:pt x="454557" y="393895"/>
                    <a:pt x="459172" y="311871"/>
                  </a:cubicBezTo>
                  <a:lnTo>
                    <a:pt x="490285" y="311871"/>
                  </a:lnTo>
                  <a:cubicBezTo>
                    <a:pt x="485596" y="411089"/>
                    <a:pt x="403497" y="490360"/>
                    <a:pt x="303088" y="490360"/>
                  </a:cubicBezTo>
                  <a:cubicBezTo>
                    <a:pt x="202679" y="490360"/>
                    <a:pt x="113583" y="404167"/>
                    <a:pt x="115742" y="298994"/>
                  </a:cubicBezTo>
                  <a:cubicBezTo>
                    <a:pt x="115742" y="298845"/>
                    <a:pt x="115742" y="298697"/>
                    <a:pt x="115593" y="298548"/>
                  </a:cubicBezTo>
                  <a:cubicBezTo>
                    <a:pt x="107778" y="289839"/>
                    <a:pt x="97953" y="295273"/>
                    <a:pt x="97953" y="302939"/>
                  </a:cubicBezTo>
                  <a:cubicBezTo>
                    <a:pt x="97953" y="416076"/>
                    <a:pt x="190025" y="508074"/>
                    <a:pt x="303088" y="508074"/>
                  </a:cubicBezTo>
                  <a:cubicBezTo>
                    <a:pt x="416150" y="508074"/>
                    <a:pt x="508223" y="416076"/>
                    <a:pt x="508223" y="302939"/>
                  </a:cubicBezTo>
                  <a:cubicBezTo>
                    <a:pt x="508223" y="256121"/>
                    <a:pt x="492890" y="212057"/>
                    <a:pt x="463862" y="175511"/>
                  </a:cubicBezTo>
                  <a:cubicBezTo>
                    <a:pt x="460810" y="171641"/>
                    <a:pt x="457609" y="167919"/>
                    <a:pt x="454260" y="164346"/>
                  </a:cubicBezTo>
                  <a:lnTo>
                    <a:pt x="476143" y="142463"/>
                  </a:lnTo>
                  <a:cubicBezTo>
                    <a:pt x="515294" y="184592"/>
                    <a:pt x="539262" y="241012"/>
                    <a:pt x="539262" y="302939"/>
                  </a:cubicBezTo>
                  <a:cubicBezTo>
                    <a:pt x="539262" y="356009"/>
                    <a:pt x="522068" y="406177"/>
                    <a:pt x="489541" y="447933"/>
                  </a:cubicBezTo>
                  <a:cubicBezTo>
                    <a:pt x="486489" y="451804"/>
                    <a:pt x="487233" y="457386"/>
                    <a:pt x="491104" y="460438"/>
                  </a:cubicBezTo>
                  <a:cubicBezTo>
                    <a:pt x="494974" y="463490"/>
                    <a:pt x="500557" y="462745"/>
                    <a:pt x="503608" y="458875"/>
                  </a:cubicBezTo>
                  <a:cubicBezTo>
                    <a:pt x="538592" y="413918"/>
                    <a:pt x="557125" y="360029"/>
                    <a:pt x="557125" y="302939"/>
                  </a:cubicBezTo>
                  <a:cubicBezTo>
                    <a:pt x="557125" y="235131"/>
                    <a:pt x="530702" y="171343"/>
                    <a:pt x="482767" y="123409"/>
                  </a:cubicBezTo>
                  <a:cubicBezTo>
                    <a:pt x="436917" y="77558"/>
                    <a:pt x="376553" y="51433"/>
                    <a:pt x="312094" y="49200"/>
                  </a:cubicBezTo>
                  <a:lnTo>
                    <a:pt x="312094" y="17864"/>
                  </a:lnTo>
                  <a:cubicBezTo>
                    <a:pt x="405879" y="20767"/>
                    <a:pt x="491699" y="69073"/>
                    <a:pt x="542909" y="148343"/>
                  </a:cubicBezTo>
                  <a:cubicBezTo>
                    <a:pt x="544621" y="150949"/>
                    <a:pt x="547449" y="152437"/>
                    <a:pt x="550352" y="152437"/>
                  </a:cubicBezTo>
                  <a:cubicBezTo>
                    <a:pt x="551989" y="152437"/>
                    <a:pt x="553702" y="151991"/>
                    <a:pt x="555190" y="151023"/>
                  </a:cubicBezTo>
                  <a:cubicBezTo>
                    <a:pt x="559284" y="148343"/>
                    <a:pt x="560475" y="142835"/>
                    <a:pt x="557795" y="138742"/>
                  </a:cubicBezTo>
                  <a:cubicBezTo>
                    <a:pt x="501599" y="51879"/>
                    <a:pt x="406400" y="0"/>
                    <a:pt x="303088" y="0"/>
                  </a:cubicBezTo>
                  <a:cubicBezTo>
                    <a:pt x="280088" y="0"/>
                    <a:pt x="197915" y="13547"/>
                    <a:pt x="155042" y="38630"/>
                  </a:cubicBezTo>
                  <a:cubicBezTo>
                    <a:pt x="154893" y="38705"/>
                    <a:pt x="154819" y="38854"/>
                    <a:pt x="154744" y="39002"/>
                  </a:cubicBezTo>
                  <a:cubicBezTo>
                    <a:pt x="150949" y="49944"/>
                    <a:pt x="160327" y="55899"/>
                    <a:pt x="167100" y="52252"/>
                  </a:cubicBezTo>
                  <a:cubicBezTo>
                    <a:pt x="202307" y="33122"/>
                    <a:pt x="265276" y="20767"/>
                    <a:pt x="294156" y="18310"/>
                  </a:cubicBezTo>
                  <a:lnTo>
                    <a:pt x="294156" y="49349"/>
                  </a:lnTo>
                  <a:cubicBezTo>
                    <a:pt x="229623" y="51581"/>
                    <a:pt x="169333" y="77707"/>
                    <a:pt x="123483" y="123558"/>
                  </a:cubicBezTo>
                  <a:cubicBezTo>
                    <a:pt x="75549" y="171492"/>
                    <a:pt x="49125" y="235280"/>
                    <a:pt x="49125" y="303088"/>
                  </a:cubicBezTo>
                  <a:cubicBezTo>
                    <a:pt x="49125" y="370896"/>
                    <a:pt x="73316" y="429102"/>
                    <a:pt x="117305" y="476217"/>
                  </a:cubicBezTo>
                  <a:lnTo>
                    <a:pt x="95199" y="498324"/>
                  </a:lnTo>
                  <a:cubicBezTo>
                    <a:pt x="45255" y="445254"/>
                    <a:pt x="17864" y="376255"/>
                    <a:pt x="17864" y="303014"/>
                  </a:cubicBezTo>
                  <a:cubicBezTo>
                    <a:pt x="17864" y="257833"/>
                    <a:pt x="28135" y="214663"/>
                    <a:pt x="48306" y="174692"/>
                  </a:cubicBezTo>
                  <a:cubicBezTo>
                    <a:pt x="67584" y="136509"/>
                    <a:pt x="95720" y="102568"/>
                    <a:pt x="129810" y="76516"/>
                  </a:cubicBezTo>
                  <a:cubicBezTo>
                    <a:pt x="133680" y="73539"/>
                    <a:pt x="134425" y="67957"/>
                    <a:pt x="131447" y="64012"/>
                  </a:cubicBezTo>
                  <a:cubicBezTo>
                    <a:pt x="128470" y="60141"/>
                    <a:pt x="122887" y="59397"/>
                    <a:pt x="118943" y="62374"/>
                  </a:cubicBezTo>
                  <a:cubicBezTo>
                    <a:pt x="82769" y="90063"/>
                    <a:pt x="52847" y="126163"/>
                    <a:pt x="32378" y="166654"/>
                  </a:cubicBezTo>
                  <a:cubicBezTo>
                    <a:pt x="10942" y="209155"/>
                    <a:pt x="0" y="255079"/>
                    <a:pt x="0" y="303014"/>
                  </a:cubicBezTo>
                  <a:cubicBezTo>
                    <a:pt x="0" y="383922"/>
                    <a:pt x="31485" y="460066"/>
                    <a:pt x="88723" y="517304"/>
                  </a:cubicBezTo>
                  <a:cubicBezTo>
                    <a:pt x="145962" y="574542"/>
                    <a:pt x="222031" y="606027"/>
                    <a:pt x="303014" y="606027"/>
                  </a:cubicBezTo>
                  <a:cubicBezTo>
                    <a:pt x="383996" y="606027"/>
                    <a:pt x="460066" y="574542"/>
                    <a:pt x="517304" y="517304"/>
                  </a:cubicBezTo>
                  <a:cubicBezTo>
                    <a:pt x="574542" y="460066"/>
                    <a:pt x="606027" y="383996"/>
                    <a:pt x="606027" y="303014"/>
                  </a:cubicBezTo>
                  <a:cubicBezTo>
                    <a:pt x="606027" y="260885"/>
                    <a:pt x="597542" y="220096"/>
                    <a:pt x="580795" y="181764"/>
                  </a:cubicBezTo>
                  <a:lnTo>
                    <a:pt x="580795" y="1817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51">
              <a:extLst>
                <a:ext uri="{FF2B5EF4-FFF2-40B4-BE49-F238E27FC236}">
                  <a16:creationId xmlns:a16="http://schemas.microsoft.com/office/drawing/2014/main" xmlns="" id="{6F1930DC-1C27-B64D-C6E2-FA9B8C2CBA0D}"/>
                </a:ext>
              </a:extLst>
            </p:cNvPr>
            <p:cNvSpPr/>
            <p:nvPr/>
          </p:nvSpPr>
          <p:spPr>
            <a:xfrm>
              <a:off x="3520819" y="4959252"/>
              <a:ext cx="183994" cy="126981"/>
            </a:xfrm>
            <a:custGeom>
              <a:avLst/>
              <a:gdLst/>
              <a:ahLst/>
              <a:cxnLst/>
              <a:rect l="l" t="t" r="r" b="b"/>
              <a:pathLst>
                <a:path w="183994" h="126981" extrusionOk="0">
                  <a:moveTo>
                    <a:pt x="161046" y="121250"/>
                  </a:moveTo>
                  <a:lnTo>
                    <a:pt x="182557" y="65351"/>
                  </a:lnTo>
                  <a:cubicBezTo>
                    <a:pt x="185534" y="57685"/>
                    <a:pt x="183822" y="49274"/>
                    <a:pt x="178016" y="43394"/>
                  </a:cubicBezTo>
                  <a:cubicBezTo>
                    <a:pt x="172285" y="37514"/>
                    <a:pt x="163874" y="35579"/>
                    <a:pt x="156133" y="38333"/>
                  </a:cubicBezTo>
                  <a:lnTo>
                    <a:pt x="132538" y="46743"/>
                  </a:lnTo>
                  <a:lnTo>
                    <a:pt x="109613" y="9825"/>
                  </a:lnTo>
                  <a:cubicBezTo>
                    <a:pt x="105817" y="3647"/>
                    <a:pt x="99193" y="0"/>
                    <a:pt x="91973" y="0"/>
                  </a:cubicBezTo>
                  <a:cubicBezTo>
                    <a:pt x="84753" y="0"/>
                    <a:pt x="78128" y="3647"/>
                    <a:pt x="74332" y="9825"/>
                  </a:cubicBezTo>
                  <a:lnTo>
                    <a:pt x="51407" y="46743"/>
                  </a:lnTo>
                  <a:lnTo>
                    <a:pt x="27812" y="38333"/>
                  </a:lnTo>
                  <a:cubicBezTo>
                    <a:pt x="20071" y="35579"/>
                    <a:pt x="11660" y="37514"/>
                    <a:pt x="5929" y="43394"/>
                  </a:cubicBezTo>
                  <a:cubicBezTo>
                    <a:pt x="198" y="49274"/>
                    <a:pt x="-1514" y="57685"/>
                    <a:pt x="1389" y="65351"/>
                  </a:cubicBezTo>
                  <a:lnTo>
                    <a:pt x="22900" y="121250"/>
                  </a:lnTo>
                  <a:cubicBezTo>
                    <a:pt x="24239" y="124674"/>
                    <a:pt x="27514" y="126981"/>
                    <a:pt x="31236" y="126981"/>
                  </a:cubicBezTo>
                  <a:lnTo>
                    <a:pt x="152709" y="126981"/>
                  </a:lnTo>
                  <a:cubicBezTo>
                    <a:pt x="156357" y="126981"/>
                    <a:pt x="159706" y="124748"/>
                    <a:pt x="161046" y="121250"/>
                  </a:cubicBezTo>
                  <a:close/>
                  <a:moveTo>
                    <a:pt x="37339" y="109192"/>
                  </a:moveTo>
                  <a:lnTo>
                    <a:pt x="17987" y="59025"/>
                  </a:lnTo>
                  <a:cubicBezTo>
                    <a:pt x="17391" y="57462"/>
                    <a:pt x="18136" y="56420"/>
                    <a:pt x="18657" y="55899"/>
                  </a:cubicBezTo>
                  <a:cubicBezTo>
                    <a:pt x="19178" y="55378"/>
                    <a:pt x="20220" y="54633"/>
                    <a:pt x="21783" y="55154"/>
                  </a:cubicBezTo>
                  <a:lnTo>
                    <a:pt x="52151" y="65947"/>
                  </a:lnTo>
                  <a:cubicBezTo>
                    <a:pt x="56096" y="67361"/>
                    <a:pt x="60488" y="65798"/>
                    <a:pt x="62721" y="62225"/>
                  </a:cubicBezTo>
                  <a:lnTo>
                    <a:pt x="89442" y="19204"/>
                  </a:lnTo>
                  <a:cubicBezTo>
                    <a:pt x="90186" y="18013"/>
                    <a:pt x="91377" y="17789"/>
                    <a:pt x="91973" y="17789"/>
                  </a:cubicBezTo>
                  <a:cubicBezTo>
                    <a:pt x="92568" y="17789"/>
                    <a:pt x="93759" y="17938"/>
                    <a:pt x="94503" y="19204"/>
                  </a:cubicBezTo>
                  <a:lnTo>
                    <a:pt x="121225" y="62225"/>
                  </a:lnTo>
                  <a:cubicBezTo>
                    <a:pt x="123457" y="65798"/>
                    <a:pt x="127849" y="67287"/>
                    <a:pt x="131794" y="65947"/>
                  </a:cubicBezTo>
                  <a:lnTo>
                    <a:pt x="162162" y="55154"/>
                  </a:lnTo>
                  <a:cubicBezTo>
                    <a:pt x="163725" y="54633"/>
                    <a:pt x="164767" y="55378"/>
                    <a:pt x="165288" y="55899"/>
                  </a:cubicBezTo>
                  <a:cubicBezTo>
                    <a:pt x="165809" y="56420"/>
                    <a:pt x="166554" y="57462"/>
                    <a:pt x="165958" y="59025"/>
                  </a:cubicBezTo>
                  <a:lnTo>
                    <a:pt x="146606" y="109192"/>
                  </a:lnTo>
                  <a:lnTo>
                    <a:pt x="37339" y="109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7" name="Google Shape;1047;p51">
            <a:extLst>
              <a:ext uri="{FF2B5EF4-FFF2-40B4-BE49-F238E27FC236}">
                <a16:creationId xmlns:a16="http://schemas.microsoft.com/office/drawing/2014/main" xmlns="" id="{1D4144B4-BAF1-7602-1EEE-242A5C077244}"/>
              </a:ext>
            </a:extLst>
          </p:cNvPr>
          <p:cNvGrpSpPr/>
          <p:nvPr/>
        </p:nvGrpSpPr>
        <p:grpSpPr>
          <a:xfrm>
            <a:off x="765702" y="1567204"/>
            <a:ext cx="323927" cy="323808"/>
            <a:chOff x="4964183" y="4726279"/>
            <a:chExt cx="607515" cy="607292"/>
          </a:xfrm>
        </p:grpSpPr>
        <p:sp>
          <p:nvSpPr>
            <p:cNvPr id="1048" name="Google Shape;1048;p51">
              <a:extLst>
                <a:ext uri="{FF2B5EF4-FFF2-40B4-BE49-F238E27FC236}">
                  <a16:creationId xmlns:a16="http://schemas.microsoft.com/office/drawing/2014/main" xmlns="" id="{CB307544-8169-4727-DF08-013D7921FF3A}"/>
                </a:ext>
              </a:extLst>
            </p:cNvPr>
            <p:cNvSpPr/>
            <p:nvPr/>
          </p:nvSpPr>
          <p:spPr>
            <a:xfrm>
              <a:off x="5067648" y="4726279"/>
              <a:ext cx="504050" cy="607292"/>
            </a:xfrm>
            <a:custGeom>
              <a:avLst/>
              <a:gdLst/>
              <a:ahLst/>
              <a:cxnLst/>
              <a:rect l="l" t="t" r="r" b="b"/>
              <a:pathLst>
                <a:path w="504050" h="607292" extrusionOk="0">
                  <a:moveTo>
                    <a:pt x="483210" y="385410"/>
                  </a:moveTo>
                  <a:lnTo>
                    <a:pt x="474278" y="385410"/>
                  </a:lnTo>
                  <a:lnTo>
                    <a:pt x="474278" y="77707"/>
                  </a:lnTo>
                  <a:cubicBezTo>
                    <a:pt x="474278" y="59695"/>
                    <a:pt x="459615" y="45031"/>
                    <a:pt x="441602" y="45031"/>
                  </a:cubicBezTo>
                  <a:lnTo>
                    <a:pt x="258424" y="45031"/>
                  </a:lnTo>
                  <a:lnTo>
                    <a:pt x="258424" y="20766"/>
                  </a:lnTo>
                  <a:cubicBezTo>
                    <a:pt x="258424" y="9304"/>
                    <a:pt x="249120" y="0"/>
                    <a:pt x="237658" y="0"/>
                  </a:cubicBezTo>
                  <a:lnTo>
                    <a:pt x="164193" y="0"/>
                  </a:lnTo>
                  <a:cubicBezTo>
                    <a:pt x="152730" y="0"/>
                    <a:pt x="143426" y="9304"/>
                    <a:pt x="143426" y="20766"/>
                  </a:cubicBezTo>
                  <a:lnTo>
                    <a:pt x="143426" y="45031"/>
                  </a:lnTo>
                  <a:lnTo>
                    <a:pt x="80978" y="45031"/>
                  </a:lnTo>
                  <a:cubicBezTo>
                    <a:pt x="76437" y="45031"/>
                    <a:pt x="72344" y="48306"/>
                    <a:pt x="71823" y="52847"/>
                  </a:cubicBezTo>
                  <a:cubicBezTo>
                    <a:pt x="71153" y="58280"/>
                    <a:pt x="75395" y="62821"/>
                    <a:pt x="80680" y="62821"/>
                  </a:cubicBezTo>
                  <a:lnTo>
                    <a:pt x="441751" y="62821"/>
                  </a:lnTo>
                  <a:cubicBezTo>
                    <a:pt x="449938" y="62821"/>
                    <a:pt x="456637" y="69445"/>
                    <a:pt x="456637" y="77707"/>
                  </a:cubicBezTo>
                  <a:lnTo>
                    <a:pt x="456637" y="385484"/>
                  </a:lnTo>
                  <a:lnTo>
                    <a:pt x="316928" y="385484"/>
                  </a:lnTo>
                  <a:cubicBezTo>
                    <a:pt x="312388" y="385484"/>
                    <a:pt x="308294" y="388759"/>
                    <a:pt x="307773" y="393300"/>
                  </a:cubicBezTo>
                  <a:cubicBezTo>
                    <a:pt x="307103" y="398733"/>
                    <a:pt x="311345" y="403274"/>
                    <a:pt x="316630" y="403274"/>
                  </a:cubicBezTo>
                  <a:lnTo>
                    <a:pt x="483359" y="403274"/>
                  </a:lnTo>
                  <a:cubicBezTo>
                    <a:pt x="484996" y="403274"/>
                    <a:pt x="486336" y="404613"/>
                    <a:pt x="486336" y="406251"/>
                  </a:cubicBezTo>
                  <a:lnTo>
                    <a:pt x="486336" y="427613"/>
                  </a:lnTo>
                  <a:cubicBezTo>
                    <a:pt x="486336" y="429251"/>
                    <a:pt x="484996" y="430590"/>
                    <a:pt x="483359" y="430590"/>
                  </a:cubicBezTo>
                  <a:lnTo>
                    <a:pt x="9225" y="430590"/>
                  </a:lnTo>
                  <a:cubicBezTo>
                    <a:pt x="4685" y="430590"/>
                    <a:pt x="591" y="433865"/>
                    <a:pt x="70" y="438406"/>
                  </a:cubicBezTo>
                  <a:cubicBezTo>
                    <a:pt x="-600" y="443839"/>
                    <a:pt x="3643" y="448380"/>
                    <a:pt x="8927" y="448380"/>
                  </a:cubicBezTo>
                  <a:lnTo>
                    <a:pt x="59914" y="448380"/>
                  </a:lnTo>
                  <a:lnTo>
                    <a:pt x="30066" y="596649"/>
                  </a:lnTo>
                  <a:cubicBezTo>
                    <a:pt x="29322" y="600519"/>
                    <a:pt x="31108" y="604613"/>
                    <a:pt x="34978" y="606474"/>
                  </a:cubicBezTo>
                  <a:cubicBezTo>
                    <a:pt x="36170" y="607069"/>
                    <a:pt x="37584" y="607293"/>
                    <a:pt x="38924" y="607293"/>
                  </a:cubicBezTo>
                  <a:lnTo>
                    <a:pt x="92217" y="607293"/>
                  </a:lnTo>
                  <a:cubicBezTo>
                    <a:pt x="96460" y="607293"/>
                    <a:pt x="100107" y="604315"/>
                    <a:pt x="100926" y="600147"/>
                  </a:cubicBezTo>
                  <a:lnTo>
                    <a:pt x="110676" y="552734"/>
                  </a:lnTo>
                  <a:lnTo>
                    <a:pt x="291323" y="552734"/>
                  </a:lnTo>
                  <a:lnTo>
                    <a:pt x="301074" y="600296"/>
                  </a:lnTo>
                  <a:cubicBezTo>
                    <a:pt x="301893" y="604390"/>
                    <a:pt x="305540" y="607293"/>
                    <a:pt x="309783" y="607293"/>
                  </a:cubicBezTo>
                  <a:lnTo>
                    <a:pt x="363299" y="607293"/>
                  </a:lnTo>
                  <a:cubicBezTo>
                    <a:pt x="364639" y="607293"/>
                    <a:pt x="366053" y="607069"/>
                    <a:pt x="367244" y="606474"/>
                  </a:cubicBezTo>
                  <a:cubicBezTo>
                    <a:pt x="371115" y="604613"/>
                    <a:pt x="372976" y="600519"/>
                    <a:pt x="372157" y="596649"/>
                  </a:cubicBezTo>
                  <a:lnTo>
                    <a:pt x="342309" y="448380"/>
                  </a:lnTo>
                  <a:lnTo>
                    <a:pt x="483284" y="448380"/>
                  </a:lnTo>
                  <a:cubicBezTo>
                    <a:pt x="494747" y="448380"/>
                    <a:pt x="504051" y="439076"/>
                    <a:pt x="504051" y="427613"/>
                  </a:cubicBezTo>
                  <a:lnTo>
                    <a:pt x="504051" y="406326"/>
                  </a:lnTo>
                  <a:cubicBezTo>
                    <a:pt x="504051" y="394863"/>
                    <a:pt x="494747" y="385559"/>
                    <a:pt x="483284" y="385559"/>
                  </a:cubicBezTo>
                  <a:lnTo>
                    <a:pt x="483284" y="385559"/>
                  </a:lnTo>
                  <a:close/>
                  <a:moveTo>
                    <a:pt x="164193" y="17715"/>
                  </a:moveTo>
                  <a:lnTo>
                    <a:pt x="237732" y="17715"/>
                  </a:lnTo>
                  <a:cubicBezTo>
                    <a:pt x="239370" y="17715"/>
                    <a:pt x="240709" y="19055"/>
                    <a:pt x="240709" y="20692"/>
                  </a:cubicBezTo>
                  <a:lnTo>
                    <a:pt x="240709" y="45031"/>
                  </a:lnTo>
                  <a:lnTo>
                    <a:pt x="161216" y="45031"/>
                  </a:lnTo>
                  <a:lnTo>
                    <a:pt x="161216" y="20692"/>
                  </a:lnTo>
                  <a:cubicBezTo>
                    <a:pt x="161216" y="19055"/>
                    <a:pt x="162555" y="17715"/>
                    <a:pt x="164193" y="17715"/>
                  </a:cubicBezTo>
                  <a:close/>
                  <a:moveTo>
                    <a:pt x="269738" y="448231"/>
                  </a:moveTo>
                  <a:lnTo>
                    <a:pt x="279265" y="495644"/>
                  </a:lnTo>
                  <a:lnTo>
                    <a:pt x="122436" y="495644"/>
                  </a:lnTo>
                  <a:lnTo>
                    <a:pt x="131964" y="448231"/>
                  </a:lnTo>
                  <a:lnTo>
                    <a:pt x="269664" y="448231"/>
                  </a:lnTo>
                  <a:close/>
                  <a:moveTo>
                    <a:pt x="84774" y="589354"/>
                  </a:moveTo>
                  <a:lnTo>
                    <a:pt x="49642" y="589354"/>
                  </a:lnTo>
                  <a:lnTo>
                    <a:pt x="78075" y="448231"/>
                  </a:lnTo>
                  <a:lnTo>
                    <a:pt x="113281" y="448231"/>
                  </a:lnTo>
                  <a:lnTo>
                    <a:pt x="84848" y="589354"/>
                  </a:lnTo>
                  <a:close/>
                  <a:moveTo>
                    <a:pt x="114472" y="533605"/>
                  </a:moveTo>
                  <a:lnTo>
                    <a:pt x="118566" y="513433"/>
                  </a:lnTo>
                  <a:lnTo>
                    <a:pt x="283210" y="513433"/>
                  </a:lnTo>
                  <a:lnTo>
                    <a:pt x="287304" y="533605"/>
                  </a:lnTo>
                  <a:lnTo>
                    <a:pt x="114547" y="533605"/>
                  </a:lnTo>
                  <a:close/>
                  <a:moveTo>
                    <a:pt x="352135" y="589354"/>
                  </a:moveTo>
                  <a:lnTo>
                    <a:pt x="316928" y="589354"/>
                  </a:lnTo>
                  <a:lnTo>
                    <a:pt x="288495" y="448231"/>
                  </a:lnTo>
                  <a:lnTo>
                    <a:pt x="323701" y="448231"/>
                  </a:lnTo>
                  <a:lnTo>
                    <a:pt x="352135" y="5893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51">
              <a:extLst>
                <a:ext uri="{FF2B5EF4-FFF2-40B4-BE49-F238E27FC236}">
                  <a16:creationId xmlns:a16="http://schemas.microsoft.com/office/drawing/2014/main" xmlns="" id="{89575392-5D8A-CD7E-3DC1-9D3C95E656B0}"/>
                </a:ext>
              </a:extLst>
            </p:cNvPr>
            <p:cNvSpPr/>
            <p:nvPr/>
          </p:nvSpPr>
          <p:spPr>
            <a:xfrm>
              <a:off x="4964183" y="4771236"/>
              <a:ext cx="391881" cy="403199"/>
            </a:xfrm>
            <a:custGeom>
              <a:avLst/>
              <a:gdLst/>
              <a:ahLst/>
              <a:cxnLst/>
              <a:rect l="l" t="t" r="r" b="b"/>
              <a:pathLst>
                <a:path w="391881" h="403199" extrusionOk="0">
                  <a:moveTo>
                    <a:pt x="75400" y="385485"/>
                  </a:moveTo>
                  <a:lnTo>
                    <a:pt x="19278" y="385485"/>
                  </a:lnTo>
                  <a:cubicBezTo>
                    <a:pt x="18534" y="385485"/>
                    <a:pt x="17938" y="384889"/>
                    <a:pt x="17938" y="384145"/>
                  </a:cubicBezTo>
                  <a:lnTo>
                    <a:pt x="17938" y="361145"/>
                  </a:lnTo>
                  <a:cubicBezTo>
                    <a:pt x="17938" y="359508"/>
                    <a:pt x="19278" y="358168"/>
                    <a:pt x="20915" y="358168"/>
                  </a:cubicBezTo>
                  <a:lnTo>
                    <a:pt x="382656" y="358168"/>
                  </a:lnTo>
                  <a:cubicBezTo>
                    <a:pt x="387197" y="358168"/>
                    <a:pt x="391290" y="354893"/>
                    <a:pt x="391811" y="350353"/>
                  </a:cubicBezTo>
                  <a:cubicBezTo>
                    <a:pt x="392481" y="344919"/>
                    <a:pt x="388238" y="340379"/>
                    <a:pt x="382954" y="340379"/>
                  </a:cubicBezTo>
                  <a:lnTo>
                    <a:pt x="47488" y="340379"/>
                  </a:lnTo>
                  <a:lnTo>
                    <a:pt x="47488" y="27093"/>
                  </a:lnTo>
                  <a:cubicBezTo>
                    <a:pt x="47488" y="21958"/>
                    <a:pt x="51656" y="17789"/>
                    <a:pt x="56792" y="17789"/>
                  </a:cubicBezTo>
                  <a:lnTo>
                    <a:pt x="149311" y="17789"/>
                  </a:lnTo>
                  <a:cubicBezTo>
                    <a:pt x="151023" y="17789"/>
                    <a:pt x="152735" y="17045"/>
                    <a:pt x="153777" y="15705"/>
                  </a:cubicBezTo>
                  <a:cubicBezTo>
                    <a:pt x="159732" y="8262"/>
                    <a:pt x="154596" y="0"/>
                    <a:pt x="147450" y="0"/>
                  </a:cubicBezTo>
                  <a:lnTo>
                    <a:pt x="52921" y="0"/>
                  </a:lnTo>
                  <a:cubicBezTo>
                    <a:pt x="40045" y="0"/>
                    <a:pt x="29624" y="10421"/>
                    <a:pt x="29624" y="23297"/>
                  </a:cubicBezTo>
                  <a:lnTo>
                    <a:pt x="29624" y="340379"/>
                  </a:lnTo>
                  <a:lnTo>
                    <a:pt x="14812" y="340379"/>
                  </a:lnTo>
                  <a:cubicBezTo>
                    <a:pt x="6625" y="340379"/>
                    <a:pt x="0" y="347003"/>
                    <a:pt x="0" y="355191"/>
                  </a:cubicBezTo>
                  <a:lnTo>
                    <a:pt x="0" y="393895"/>
                  </a:lnTo>
                  <a:cubicBezTo>
                    <a:pt x="0" y="399031"/>
                    <a:pt x="4168" y="403199"/>
                    <a:pt x="9304" y="403199"/>
                  </a:cubicBezTo>
                  <a:lnTo>
                    <a:pt x="77782" y="403199"/>
                  </a:lnTo>
                  <a:cubicBezTo>
                    <a:pt x="78898" y="403199"/>
                    <a:pt x="80015" y="402753"/>
                    <a:pt x="80833" y="401934"/>
                  </a:cubicBezTo>
                  <a:cubicBezTo>
                    <a:pt x="87830" y="394342"/>
                    <a:pt x="82546" y="385410"/>
                    <a:pt x="75251" y="385410"/>
                  </a:cubicBezTo>
                  <a:lnTo>
                    <a:pt x="75251" y="3854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51">
              <a:extLst>
                <a:ext uri="{FF2B5EF4-FFF2-40B4-BE49-F238E27FC236}">
                  <a16:creationId xmlns:a16="http://schemas.microsoft.com/office/drawing/2014/main" xmlns="" id="{202E6BA2-4A2D-D15F-8446-7C9298DC524D}"/>
                </a:ext>
              </a:extLst>
            </p:cNvPr>
            <p:cNvSpPr/>
            <p:nvPr/>
          </p:nvSpPr>
          <p:spPr>
            <a:xfrm>
              <a:off x="5110823" y="4875822"/>
              <a:ext cx="71437" cy="53805"/>
            </a:xfrm>
            <a:custGeom>
              <a:avLst/>
              <a:gdLst/>
              <a:ahLst/>
              <a:cxnLst/>
              <a:rect l="l" t="t" r="r" b="b"/>
              <a:pathLst>
                <a:path w="71437" h="53805" extrusionOk="0">
                  <a:moveTo>
                    <a:pt x="68767" y="2522"/>
                  </a:moveTo>
                  <a:cubicBezTo>
                    <a:pt x="65268" y="-902"/>
                    <a:pt x="59612" y="-827"/>
                    <a:pt x="56188" y="2671"/>
                  </a:cubicBezTo>
                  <a:lnTo>
                    <a:pt x="27233" y="32369"/>
                  </a:lnTo>
                  <a:lnTo>
                    <a:pt x="15101" y="20535"/>
                  </a:lnTo>
                  <a:cubicBezTo>
                    <a:pt x="11603" y="17111"/>
                    <a:pt x="5946" y="17185"/>
                    <a:pt x="2522" y="20684"/>
                  </a:cubicBezTo>
                  <a:cubicBezTo>
                    <a:pt x="-902" y="24182"/>
                    <a:pt x="-827" y="29839"/>
                    <a:pt x="2671" y="33263"/>
                  </a:cubicBezTo>
                  <a:lnTo>
                    <a:pt x="21204" y="51275"/>
                  </a:lnTo>
                  <a:cubicBezTo>
                    <a:pt x="22916" y="52987"/>
                    <a:pt x="25149" y="53806"/>
                    <a:pt x="27382" y="53806"/>
                  </a:cubicBezTo>
                  <a:cubicBezTo>
                    <a:pt x="29615" y="53806"/>
                    <a:pt x="31997" y="52913"/>
                    <a:pt x="33783" y="51126"/>
                  </a:cubicBezTo>
                  <a:lnTo>
                    <a:pt x="68916" y="15101"/>
                  </a:lnTo>
                  <a:cubicBezTo>
                    <a:pt x="72339" y="11603"/>
                    <a:pt x="72265" y="5946"/>
                    <a:pt x="68767" y="25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51">
              <a:extLst>
                <a:ext uri="{FF2B5EF4-FFF2-40B4-BE49-F238E27FC236}">
                  <a16:creationId xmlns:a16="http://schemas.microsoft.com/office/drawing/2014/main" xmlns="" id="{ACA5F741-88FE-88AB-5E98-4B1D992D9494}"/>
                </a:ext>
              </a:extLst>
            </p:cNvPr>
            <p:cNvSpPr/>
            <p:nvPr/>
          </p:nvSpPr>
          <p:spPr>
            <a:xfrm>
              <a:off x="5079925" y="4834578"/>
              <a:ext cx="133084" cy="133084"/>
            </a:xfrm>
            <a:custGeom>
              <a:avLst/>
              <a:gdLst/>
              <a:ahLst/>
              <a:cxnLst/>
              <a:rect l="l" t="t" r="r" b="b"/>
              <a:pathLst>
                <a:path w="133084" h="133084" extrusionOk="0">
                  <a:moveTo>
                    <a:pt x="133085" y="66542"/>
                  </a:moveTo>
                  <a:cubicBezTo>
                    <a:pt x="133085" y="29847"/>
                    <a:pt x="103237" y="0"/>
                    <a:pt x="66542" y="0"/>
                  </a:cubicBezTo>
                  <a:cubicBezTo>
                    <a:pt x="29847" y="0"/>
                    <a:pt x="0" y="29847"/>
                    <a:pt x="0" y="66542"/>
                  </a:cubicBezTo>
                  <a:cubicBezTo>
                    <a:pt x="0" y="103237"/>
                    <a:pt x="29847" y="133085"/>
                    <a:pt x="66542" y="133085"/>
                  </a:cubicBezTo>
                  <a:cubicBezTo>
                    <a:pt x="103237" y="133085"/>
                    <a:pt x="133085" y="103237"/>
                    <a:pt x="133085" y="66542"/>
                  </a:cubicBezTo>
                  <a:close/>
                  <a:moveTo>
                    <a:pt x="66542" y="115221"/>
                  </a:moveTo>
                  <a:cubicBezTo>
                    <a:pt x="39673" y="115221"/>
                    <a:pt x="17864" y="93413"/>
                    <a:pt x="17864" y="66542"/>
                  </a:cubicBezTo>
                  <a:cubicBezTo>
                    <a:pt x="17864" y="39673"/>
                    <a:pt x="39673" y="17864"/>
                    <a:pt x="66542" y="17864"/>
                  </a:cubicBezTo>
                  <a:cubicBezTo>
                    <a:pt x="93412" y="17864"/>
                    <a:pt x="115221" y="39673"/>
                    <a:pt x="115221" y="66542"/>
                  </a:cubicBezTo>
                  <a:cubicBezTo>
                    <a:pt x="115221" y="93413"/>
                    <a:pt x="93412" y="115221"/>
                    <a:pt x="66542" y="115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51">
              <a:extLst>
                <a:ext uri="{FF2B5EF4-FFF2-40B4-BE49-F238E27FC236}">
                  <a16:creationId xmlns:a16="http://schemas.microsoft.com/office/drawing/2014/main" xmlns="" id="{66911101-363B-C504-568B-A903D403173B}"/>
                </a:ext>
              </a:extLst>
            </p:cNvPr>
            <p:cNvSpPr/>
            <p:nvPr/>
          </p:nvSpPr>
          <p:spPr>
            <a:xfrm>
              <a:off x="5117793" y="5007316"/>
              <a:ext cx="57796" cy="57629"/>
            </a:xfrm>
            <a:custGeom>
              <a:avLst/>
              <a:gdLst/>
              <a:ahLst/>
              <a:cxnLst/>
              <a:rect l="l" t="t" r="r" b="b"/>
              <a:pathLst>
                <a:path w="57796" h="57629" extrusionOk="0">
                  <a:moveTo>
                    <a:pt x="55024" y="2624"/>
                  </a:moveTo>
                  <a:cubicBezTo>
                    <a:pt x="51526" y="-875"/>
                    <a:pt x="45869" y="-875"/>
                    <a:pt x="42445" y="2624"/>
                  </a:cubicBezTo>
                  <a:lnTo>
                    <a:pt x="28824" y="16245"/>
                  </a:lnTo>
                  <a:lnTo>
                    <a:pt x="15203" y="2624"/>
                  </a:lnTo>
                  <a:cubicBezTo>
                    <a:pt x="11705" y="-875"/>
                    <a:pt x="6048" y="-875"/>
                    <a:pt x="2624" y="2624"/>
                  </a:cubicBezTo>
                  <a:cubicBezTo>
                    <a:pt x="-875" y="6122"/>
                    <a:pt x="-875" y="11779"/>
                    <a:pt x="2624" y="15203"/>
                  </a:cubicBezTo>
                  <a:lnTo>
                    <a:pt x="16245" y="28824"/>
                  </a:lnTo>
                  <a:lnTo>
                    <a:pt x="2624" y="42445"/>
                  </a:lnTo>
                  <a:cubicBezTo>
                    <a:pt x="-875" y="45943"/>
                    <a:pt x="-875" y="51600"/>
                    <a:pt x="2624" y="55024"/>
                  </a:cubicBezTo>
                  <a:cubicBezTo>
                    <a:pt x="4335" y="56736"/>
                    <a:pt x="6643" y="57629"/>
                    <a:pt x="8951" y="57629"/>
                  </a:cubicBezTo>
                  <a:cubicBezTo>
                    <a:pt x="11258" y="57629"/>
                    <a:pt x="13491" y="56736"/>
                    <a:pt x="15277" y="55024"/>
                  </a:cubicBezTo>
                  <a:lnTo>
                    <a:pt x="28898" y="41403"/>
                  </a:lnTo>
                  <a:lnTo>
                    <a:pt x="42519" y="55024"/>
                  </a:lnTo>
                  <a:cubicBezTo>
                    <a:pt x="44231" y="56736"/>
                    <a:pt x="46539" y="57629"/>
                    <a:pt x="48846" y="57629"/>
                  </a:cubicBezTo>
                  <a:cubicBezTo>
                    <a:pt x="51154" y="57629"/>
                    <a:pt x="53386" y="56736"/>
                    <a:pt x="55173" y="55024"/>
                  </a:cubicBezTo>
                  <a:cubicBezTo>
                    <a:pt x="58671" y="51526"/>
                    <a:pt x="58671" y="45869"/>
                    <a:pt x="55173" y="42445"/>
                  </a:cubicBezTo>
                  <a:lnTo>
                    <a:pt x="41551" y="28824"/>
                  </a:lnTo>
                  <a:lnTo>
                    <a:pt x="55173" y="15203"/>
                  </a:lnTo>
                  <a:cubicBezTo>
                    <a:pt x="58671" y="11704"/>
                    <a:pt x="58671" y="6048"/>
                    <a:pt x="55173" y="2624"/>
                  </a:cubicBezTo>
                  <a:lnTo>
                    <a:pt x="55173" y="26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51">
              <a:extLst>
                <a:ext uri="{FF2B5EF4-FFF2-40B4-BE49-F238E27FC236}">
                  <a16:creationId xmlns:a16="http://schemas.microsoft.com/office/drawing/2014/main" xmlns="" id="{798D647C-35BE-150C-A7C2-D73ED9692089}"/>
                </a:ext>
              </a:extLst>
            </p:cNvPr>
            <p:cNvSpPr/>
            <p:nvPr/>
          </p:nvSpPr>
          <p:spPr>
            <a:xfrm>
              <a:off x="5389619" y="5007316"/>
              <a:ext cx="57796" cy="57629"/>
            </a:xfrm>
            <a:custGeom>
              <a:avLst/>
              <a:gdLst/>
              <a:ahLst/>
              <a:cxnLst/>
              <a:rect l="l" t="t" r="r" b="b"/>
              <a:pathLst>
                <a:path w="57796" h="57629" extrusionOk="0">
                  <a:moveTo>
                    <a:pt x="55024" y="2624"/>
                  </a:moveTo>
                  <a:cubicBezTo>
                    <a:pt x="51526" y="-875"/>
                    <a:pt x="45869" y="-875"/>
                    <a:pt x="42445" y="2624"/>
                  </a:cubicBezTo>
                  <a:lnTo>
                    <a:pt x="28824" y="16245"/>
                  </a:lnTo>
                  <a:lnTo>
                    <a:pt x="15203" y="2624"/>
                  </a:lnTo>
                  <a:cubicBezTo>
                    <a:pt x="11704" y="-875"/>
                    <a:pt x="6048" y="-875"/>
                    <a:pt x="2624" y="2624"/>
                  </a:cubicBezTo>
                  <a:cubicBezTo>
                    <a:pt x="-875" y="6122"/>
                    <a:pt x="-875" y="11779"/>
                    <a:pt x="2624" y="15203"/>
                  </a:cubicBezTo>
                  <a:lnTo>
                    <a:pt x="16245" y="28824"/>
                  </a:lnTo>
                  <a:lnTo>
                    <a:pt x="2624" y="42445"/>
                  </a:lnTo>
                  <a:cubicBezTo>
                    <a:pt x="-875" y="45943"/>
                    <a:pt x="-875" y="51600"/>
                    <a:pt x="2624" y="55024"/>
                  </a:cubicBezTo>
                  <a:cubicBezTo>
                    <a:pt x="4336" y="56736"/>
                    <a:pt x="6643" y="57629"/>
                    <a:pt x="8950" y="57629"/>
                  </a:cubicBezTo>
                  <a:cubicBezTo>
                    <a:pt x="11258" y="57629"/>
                    <a:pt x="13491" y="56736"/>
                    <a:pt x="15277" y="55024"/>
                  </a:cubicBezTo>
                  <a:lnTo>
                    <a:pt x="28898" y="41403"/>
                  </a:lnTo>
                  <a:lnTo>
                    <a:pt x="42519" y="55024"/>
                  </a:lnTo>
                  <a:cubicBezTo>
                    <a:pt x="44231" y="56736"/>
                    <a:pt x="46539" y="57629"/>
                    <a:pt x="48846" y="57629"/>
                  </a:cubicBezTo>
                  <a:cubicBezTo>
                    <a:pt x="51153" y="57629"/>
                    <a:pt x="53387" y="56736"/>
                    <a:pt x="55173" y="55024"/>
                  </a:cubicBezTo>
                  <a:cubicBezTo>
                    <a:pt x="58671" y="51526"/>
                    <a:pt x="58671" y="45869"/>
                    <a:pt x="55173" y="42445"/>
                  </a:cubicBezTo>
                  <a:lnTo>
                    <a:pt x="41552" y="28824"/>
                  </a:lnTo>
                  <a:lnTo>
                    <a:pt x="55173" y="15203"/>
                  </a:lnTo>
                  <a:cubicBezTo>
                    <a:pt x="58671" y="11704"/>
                    <a:pt x="58671" y="6048"/>
                    <a:pt x="55173" y="2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51">
              <a:extLst>
                <a:ext uri="{FF2B5EF4-FFF2-40B4-BE49-F238E27FC236}">
                  <a16:creationId xmlns:a16="http://schemas.microsoft.com/office/drawing/2014/main" xmlns="" id="{24A9AF28-C710-93E8-1C8A-7B515565419C}"/>
                </a:ext>
              </a:extLst>
            </p:cNvPr>
            <p:cNvSpPr/>
            <p:nvPr/>
          </p:nvSpPr>
          <p:spPr>
            <a:xfrm>
              <a:off x="5259065" y="4874008"/>
              <a:ext cx="57647" cy="57629"/>
            </a:xfrm>
            <a:custGeom>
              <a:avLst/>
              <a:gdLst/>
              <a:ahLst/>
              <a:cxnLst/>
              <a:rect l="l" t="t" r="r" b="b"/>
              <a:pathLst>
                <a:path w="57647" h="57629" extrusionOk="0">
                  <a:moveTo>
                    <a:pt x="2475" y="55024"/>
                  </a:moveTo>
                  <a:cubicBezTo>
                    <a:pt x="4187" y="56736"/>
                    <a:pt x="6494" y="57629"/>
                    <a:pt x="8802" y="57629"/>
                  </a:cubicBezTo>
                  <a:cubicBezTo>
                    <a:pt x="11109" y="57629"/>
                    <a:pt x="13342" y="56736"/>
                    <a:pt x="15129" y="55024"/>
                  </a:cubicBezTo>
                  <a:lnTo>
                    <a:pt x="28749" y="41403"/>
                  </a:lnTo>
                  <a:lnTo>
                    <a:pt x="42371" y="55024"/>
                  </a:lnTo>
                  <a:cubicBezTo>
                    <a:pt x="44082" y="56736"/>
                    <a:pt x="46390" y="57629"/>
                    <a:pt x="48697" y="57629"/>
                  </a:cubicBezTo>
                  <a:cubicBezTo>
                    <a:pt x="51005" y="57629"/>
                    <a:pt x="53238" y="56736"/>
                    <a:pt x="55024" y="55024"/>
                  </a:cubicBezTo>
                  <a:cubicBezTo>
                    <a:pt x="58522" y="51526"/>
                    <a:pt x="58522" y="45869"/>
                    <a:pt x="55024" y="42445"/>
                  </a:cubicBezTo>
                  <a:lnTo>
                    <a:pt x="41403" y="28824"/>
                  </a:lnTo>
                  <a:lnTo>
                    <a:pt x="55024" y="15203"/>
                  </a:lnTo>
                  <a:cubicBezTo>
                    <a:pt x="58522" y="11704"/>
                    <a:pt x="58522" y="6048"/>
                    <a:pt x="55024" y="2624"/>
                  </a:cubicBezTo>
                  <a:cubicBezTo>
                    <a:pt x="51526" y="-875"/>
                    <a:pt x="45869" y="-875"/>
                    <a:pt x="42445" y="2624"/>
                  </a:cubicBezTo>
                  <a:lnTo>
                    <a:pt x="28824" y="16245"/>
                  </a:lnTo>
                  <a:lnTo>
                    <a:pt x="15203" y="2624"/>
                  </a:lnTo>
                  <a:cubicBezTo>
                    <a:pt x="11705" y="-875"/>
                    <a:pt x="6048" y="-875"/>
                    <a:pt x="2624" y="2624"/>
                  </a:cubicBezTo>
                  <a:cubicBezTo>
                    <a:pt x="-875" y="6122"/>
                    <a:pt x="-875" y="11779"/>
                    <a:pt x="2624" y="15203"/>
                  </a:cubicBezTo>
                  <a:lnTo>
                    <a:pt x="16245" y="28824"/>
                  </a:lnTo>
                  <a:lnTo>
                    <a:pt x="2624" y="42445"/>
                  </a:lnTo>
                  <a:cubicBezTo>
                    <a:pt x="-875" y="45943"/>
                    <a:pt x="-875" y="51600"/>
                    <a:pt x="2624" y="55024"/>
                  </a:cubicBezTo>
                  <a:lnTo>
                    <a:pt x="2624" y="550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51">
              <a:extLst>
                <a:ext uri="{FF2B5EF4-FFF2-40B4-BE49-F238E27FC236}">
                  <a16:creationId xmlns:a16="http://schemas.microsoft.com/office/drawing/2014/main" xmlns="" id="{B39215AE-930E-4A55-83E0-6D81E49CDBF0}"/>
                </a:ext>
              </a:extLst>
            </p:cNvPr>
            <p:cNvSpPr/>
            <p:nvPr/>
          </p:nvSpPr>
          <p:spPr>
            <a:xfrm>
              <a:off x="5250003" y="4998477"/>
              <a:ext cx="75473" cy="75474"/>
            </a:xfrm>
            <a:custGeom>
              <a:avLst/>
              <a:gdLst/>
              <a:ahLst/>
              <a:cxnLst/>
              <a:rect l="l" t="t" r="r" b="b"/>
              <a:pathLst>
                <a:path w="75473" h="75474" extrusionOk="0">
                  <a:moveTo>
                    <a:pt x="0" y="37737"/>
                  </a:moveTo>
                  <a:cubicBezTo>
                    <a:pt x="0" y="58578"/>
                    <a:pt x="16970" y="75474"/>
                    <a:pt x="37737" y="75474"/>
                  </a:cubicBezTo>
                  <a:cubicBezTo>
                    <a:pt x="58504" y="75474"/>
                    <a:pt x="75474" y="58504"/>
                    <a:pt x="75474" y="37737"/>
                  </a:cubicBezTo>
                  <a:cubicBezTo>
                    <a:pt x="75474" y="16971"/>
                    <a:pt x="58504" y="0"/>
                    <a:pt x="37737" y="0"/>
                  </a:cubicBezTo>
                  <a:cubicBezTo>
                    <a:pt x="16970" y="0"/>
                    <a:pt x="0" y="16971"/>
                    <a:pt x="0" y="37737"/>
                  </a:cubicBezTo>
                  <a:lnTo>
                    <a:pt x="0" y="37737"/>
                  </a:lnTo>
                  <a:close/>
                  <a:moveTo>
                    <a:pt x="57685" y="37737"/>
                  </a:moveTo>
                  <a:cubicBezTo>
                    <a:pt x="57685" y="48753"/>
                    <a:pt x="48753" y="57685"/>
                    <a:pt x="37737" y="57685"/>
                  </a:cubicBezTo>
                  <a:cubicBezTo>
                    <a:pt x="26721" y="57685"/>
                    <a:pt x="17789" y="48753"/>
                    <a:pt x="17789" y="37737"/>
                  </a:cubicBezTo>
                  <a:cubicBezTo>
                    <a:pt x="17789" y="26721"/>
                    <a:pt x="26721" y="17789"/>
                    <a:pt x="37737" y="17789"/>
                  </a:cubicBezTo>
                  <a:cubicBezTo>
                    <a:pt x="48753" y="17789"/>
                    <a:pt x="57685" y="26721"/>
                    <a:pt x="57685" y="377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51">
              <a:extLst>
                <a:ext uri="{FF2B5EF4-FFF2-40B4-BE49-F238E27FC236}">
                  <a16:creationId xmlns:a16="http://schemas.microsoft.com/office/drawing/2014/main" xmlns="" id="{E5032BEF-AB2F-93A4-991D-578BB70BF3C4}"/>
                </a:ext>
              </a:extLst>
            </p:cNvPr>
            <p:cNvSpPr/>
            <p:nvPr/>
          </p:nvSpPr>
          <p:spPr>
            <a:xfrm>
              <a:off x="5230650" y="4861382"/>
              <a:ext cx="192399" cy="120795"/>
            </a:xfrm>
            <a:custGeom>
              <a:avLst/>
              <a:gdLst/>
              <a:ahLst/>
              <a:cxnLst/>
              <a:rect l="l" t="t" r="r" b="b"/>
              <a:pathLst>
                <a:path w="192399" h="120795" extrusionOk="0">
                  <a:moveTo>
                    <a:pt x="150" y="107472"/>
                  </a:moveTo>
                  <a:cubicBezTo>
                    <a:pt x="-744" y="112310"/>
                    <a:pt x="2457" y="116925"/>
                    <a:pt x="7295" y="117818"/>
                  </a:cubicBezTo>
                  <a:cubicBezTo>
                    <a:pt x="8783" y="118115"/>
                    <a:pt x="24116" y="120795"/>
                    <a:pt x="45553" y="120795"/>
                  </a:cubicBezTo>
                  <a:cubicBezTo>
                    <a:pt x="74879" y="120795"/>
                    <a:pt x="115519" y="115734"/>
                    <a:pt x="147004" y="92511"/>
                  </a:cubicBezTo>
                  <a:cubicBezTo>
                    <a:pt x="172683" y="73605"/>
                    <a:pt x="187942" y="45767"/>
                    <a:pt x="192334" y="9965"/>
                  </a:cubicBezTo>
                  <a:cubicBezTo>
                    <a:pt x="192929" y="5053"/>
                    <a:pt x="189431" y="661"/>
                    <a:pt x="184592" y="66"/>
                  </a:cubicBezTo>
                  <a:cubicBezTo>
                    <a:pt x="179755" y="-529"/>
                    <a:pt x="175288" y="2969"/>
                    <a:pt x="174693" y="7807"/>
                  </a:cubicBezTo>
                  <a:cubicBezTo>
                    <a:pt x="170897" y="38547"/>
                    <a:pt x="158094" y="62217"/>
                    <a:pt x="136509" y="78145"/>
                  </a:cubicBezTo>
                  <a:cubicBezTo>
                    <a:pt x="88203" y="113799"/>
                    <a:pt x="11240" y="100475"/>
                    <a:pt x="10496" y="100326"/>
                  </a:cubicBezTo>
                  <a:cubicBezTo>
                    <a:pt x="5657" y="99433"/>
                    <a:pt x="1043" y="102634"/>
                    <a:pt x="150" y="107546"/>
                  </a:cubicBezTo>
                  <a:lnTo>
                    <a:pt x="150" y="1075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6647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Project</a:t>
            </a:r>
          </a:p>
        </p:txBody>
      </p:sp>
      <p:sp>
        <p:nvSpPr>
          <p:cNvPr id="3" name="Text Placeholder 2"/>
          <p:cNvSpPr>
            <a:spLocks noGrp="1"/>
          </p:cNvSpPr>
          <p:nvPr>
            <p:ph type="body" idx="1"/>
          </p:nvPr>
        </p:nvSpPr>
        <p:spPr/>
        <p:txBody>
          <a:bodyPr/>
          <a:lstStyle/>
          <a:p>
            <a:pPr marL="0" indent="0" algn="just">
              <a:lnSpc>
                <a:spcPct val="150000"/>
              </a:lnSpc>
              <a:buNone/>
            </a:pPr>
            <a:r>
              <a:rPr lang="en-US" sz="1800" dirty="0">
                <a:solidFill>
                  <a:srgbClr val="000000"/>
                </a:solidFill>
              </a:rPr>
              <a:t>   </a:t>
            </a:r>
            <a:r>
              <a:rPr lang="en-US" sz="1600" dirty="0">
                <a:solidFill>
                  <a:srgbClr val="000000"/>
                </a:solidFill>
              </a:rPr>
              <a:t>1)Delve into the complex interplay of attitudes and experiences</a:t>
            </a:r>
          </a:p>
          <a:p>
            <a:pPr marL="0" indent="0" algn="just">
              <a:lnSpc>
                <a:spcPct val="150000"/>
              </a:lnSpc>
              <a:buNone/>
            </a:pPr>
            <a:r>
              <a:rPr lang="en-US" sz="1600" dirty="0">
                <a:solidFill>
                  <a:srgbClr val="000000"/>
                </a:solidFill>
              </a:rPr>
              <a:t>     surrounding statistics, mathematics, SPSS, and computers. </a:t>
            </a:r>
          </a:p>
          <a:p>
            <a:pPr marL="152400" indent="0" algn="just">
              <a:lnSpc>
                <a:spcPct val="150000"/>
              </a:lnSpc>
              <a:buNone/>
            </a:pPr>
            <a:r>
              <a:rPr lang="en-US" sz="1600" dirty="0">
                <a:solidFill>
                  <a:srgbClr val="000000"/>
                </a:solidFill>
              </a:rPr>
              <a:t>2)By applying factor analysis and logistic regression to the</a:t>
            </a:r>
          </a:p>
          <a:p>
            <a:pPr marL="152400" indent="0" algn="just">
              <a:lnSpc>
                <a:spcPct val="150000"/>
              </a:lnSpc>
              <a:buNone/>
            </a:pPr>
            <a:r>
              <a:rPr lang="en-US" sz="1600" dirty="0">
                <a:solidFill>
                  <a:srgbClr val="000000"/>
                </a:solidFill>
              </a:rPr>
              <a:t> dataset, psychological dimensions and predictive factors that</a:t>
            </a:r>
          </a:p>
          <a:p>
            <a:pPr marL="152400" indent="0" algn="just">
              <a:lnSpc>
                <a:spcPct val="150000"/>
              </a:lnSpc>
              <a:buNone/>
            </a:pPr>
            <a:r>
              <a:rPr lang="en-US" sz="1600" dirty="0">
                <a:solidFill>
                  <a:srgbClr val="000000"/>
                </a:solidFill>
              </a:rPr>
              <a:t> influence individuals' perceptions and behaviors in these</a:t>
            </a:r>
          </a:p>
          <a:p>
            <a:pPr marL="152400" indent="0" algn="just">
              <a:lnSpc>
                <a:spcPct val="150000"/>
              </a:lnSpc>
              <a:buNone/>
            </a:pPr>
            <a:r>
              <a:rPr lang="en-US" sz="1600" dirty="0">
                <a:solidFill>
                  <a:srgbClr val="000000"/>
                </a:solidFill>
              </a:rPr>
              <a:t> domains  to explore statistics anxiety among students and its</a:t>
            </a:r>
          </a:p>
          <a:p>
            <a:pPr marL="152400" indent="0" algn="just">
              <a:lnSpc>
                <a:spcPct val="150000"/>
              </a:lnSpc>
              <a:buNone/>
            </a:pPr>
            <a:r>
              <a:rPr lang="en-US" sz="1600" dirty="0">
                <a:solidFill>
                  <a:srgbClr val="000000"/>
                </a:solidFill>
              </a:rPr>
              <a:t> influence on career choices in statistics. </a:t>
            </a:r>
          </a:p>
          <a:p>
            <a:pPr marL="152400" indent="0" algn="just">
              <a:lnSpc>
                <a:spcPct val="150000"/>
              </a:lnSpc>
              <a:buNone/>
            </a:pPr>
            <a:r>
              <a:rPr lang="en-US" sz="1600" dirty="0">
                <a:solidFill>
                  <a:srgbClr val="000000"/>
                </a:solidFill>
              </a:rPr>
              <a:t>3) Understand the underlying dimensions of anxiety and predict</a:t>
            </a:r>
          </a:p>
          <a:p>
            <a:pPr marL="152400" indent="0" algn="just">
              <a:lnSpc>
                <a:spcPct val="150000"/>
              </a:lnSpc>
              <a:buNone/>
            </a:pPr>
            <a:r>
              <a:rPr lang="en-US" sz="1600" dirty="0">
                <a:solidFill>
                  <a:srgbClr val="000000"/>
                </a:solidFill>
              </a:rPr>
              <a:t>    career preferences based on these factors.</a:t>
            </a:r>
          </a:p>
          <a:p>
            <a:endParaRPr lang="en-US" dirty="0"/>
          </a:p>
        </p:txBody>
      </p:sp>
    </p:spTree>
    <p:extLst>
      <p:ext uri="{BB962C8B-B14F-4D97-AF65-F5344CB8AC3E}">
        <p14:creationId xmlns:p14="http://schemas.microsoft.com/office/powerpoint/2010/main" val="1310415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62" y="179805"/>
            <a:ext cx="7704000" cy="572700"/>
          </a:xfrm>
        </p:spPr>
        <p:txBody>
          <a:bodyPr/>
          <a:lstStyle/>
          <a:p>
            <a:r>
              <a:rPr lang="en-US" dirty="0"/>
              <a:t>About the data</a:t>
            </a:r>
          </a:p>
        </p:txBody>
      </p:sp>
      <p:sp>
        <p:nvSpPr>
          <p:cNvPr id="3" name="Text Placeholder 2"/>
          <p:cNvSpPr>
            <a:spLocks noGrp="1"/>
          </p:cNvSpPr>
          <p:nvPr>
            <p:ph type="body" idx="1"/>
          </p:nvPr>
        </p:nvSpPr>
        <p:spPr>
          <a:xfrm>
            <a:off x="719191" y="825750"/>
            <a:ext cx="7704000" cy="3416400"/>
          </a:xfrm>
        </p:spPr>
        <p:txBody>
          <a:bodyPr/>
          <a:lstStyle/>
          <a:p>
            <a:pPr>
              <a:lnSpc>
                <a:spcPct val="150000"/>
              </a:lnSpc>
            </a:pPr>
            <a:r>
              <a:rPr lang="en-US" sz="1600" dirty="0"/>
              <a:t>The dataset consists of statements related to attitudes, emotions, and experiences regarding statistics, mathematics, SPSS, and computers.</a:t>
            </a:r>
          </a:p>
          <a:p>
            <a:pPr>
              <a:lnSpc>
                <a:spcPct val="150000"/>
              </a:lnSpc>
            </a:pPr>
            <a:r>
              <a:rPr lang="en-US" sz="1600" dirty="0"/>
              <a:t> This dataset, sourced from Andy Field's textbook resources, comprises survey responses from 10th-grade to BSc level students regarding their attitudes towards statistics. </a:t>
            </a:r>
          </a:p>
          <a:p>
            <a:pPr>
              <a:lnSpc>
                <a:spcPct val="150000"/>
              </a:lnSpc>
            </a:pPr>
            <a:r>
              <a:rPr lang="en-US" sz="1600" dirty="0"/>
              <a:t>It's designed to assess statistics anxiety and guide career choices in statistics. Accessible via commres.net, the dataset aids in understanding students' perspectives on statistics, potentially influencing their career decisions and educational directions.</a:t>
            </a:r>
          </a:p>
          <a:p>
            <a:endParaRPr lang="en-US" dirty="0"/>
          </a:p>
        </p:txBody>
      </p:sp>
    </p:spTree>
    <p:extLst>
      <p:ext uri="{BB962C8B-B14F-4D97-AF65-F5344CB8AC3E}">
        <p14:creationId xmlns:p14="http://schemas.microsoft.com/office/powerpoint/2010/main" val="294226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30" y="0"/>
            <a:ext cx="7681322" cy="5143500"/>
          </a:xfrm>
          <a:prstGeom prst="rect">
            <a:avLst/>
          </a:prstGeom>
        </p:spPr>
      </p:pic>
    </p:spTree>
    <p:extLst>
      <p:ext uri="{BB962C8B-B14F-4D97-AF65-F5344CB8AC3E}">
        <p14:creationId xmlns:p14="http://schemas.microsoft.com/office/powerpoint/2010/main" val="406952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95" y="0"/>
            <a:ext cx="7602067" cy="467467"/>
          </a:xfrm>
        </p:spPr>
        <p:txBody>
          <a:bodyPr/>
          <a:lstStyle/>
          <a:p>
            <a:r>
              <a:rPr lang="en-US" dirty="0" smtClean="0"/>
              <a:t>Layout of </a:t>
            </a:r>
            <a:r>
              <a:rPr lang="en-US" dirty="0" err="1" smtClean="0"/>
              <a:t>Statcareer</a:t>
            </a:r>
            <a:r>
              <a:rPr lang="en-US" dirty="0" smtClean="0"/>
              <a:t> data</a:t>
            </a:r>
            <a:br>
              <a:rPr lang="en-US" dirty="0" smtClean="0"/>
            </a:br>
            <a:endParaRPr lang="en-US" dirty="0"/>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3132"/>
            <a:ext cx="9144000" cy="4370367"/>
          </a:xfrm>
          <a:prstGeom prst="rect">
            <a:avLst/>
          </a:prstGeom>
        </p:spPr>
      </p:pic>
    </p:spTree>
    <p:extLst>
      <p:ext uri="{BB962C8B-B14F-4D97-AF65-F5344CB8AC3E}">
        <p14:creationId xmlns:p14="http://schemas.microsoft.com/office/powerpoint/2010/main" val="327631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141995D-A75E-6398-1054-8E09AB28392F}"/>
              </a:ext>
            </a:extLst>
          </p:cNvPr>
          <p:cNvSpPr txBox="1"/>
          <p:nvPr/>
        </p:nvSpPr>
        <p:spPr>
          <a:xfrm>
            <a:off x="914400" y="358970"/>
            <a:ext cx="4993418" cy="46166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Doppio One" panose="020B0604020202020204" charset="0"/>
              </a:rPr>
              <a:t>F</a:t>
            </a:r>
            <a:r>
              <a:rPr lang="en-IN" sz="2400" dirty="0">
                <a:latin typeface="Doppio One" panose="020B0604020202020204" charset="0"/>
              </a:rPr>
              <a:t>actor Tests</a:t>
            </a:r>
          </a:p>
        </p:txBody>
      </p:sp>
      <p:sp>
        <p:nvSpPr>
          <p:cNvPr id="7" name="TextBox 6">
            <a:extLst>
              <a:ext uri="{FF2B5EF4-FFF2-40B4-BE49-F238E27FC236}">
                <a16:creationId xmlns:a16="http://schemas.microsoft.com/office/drawing/2014/main" xmlns="" id="{E1C45352-22AE-C76F-7218-1D0D221126E9}"/>
              </a:ext>
            </a:extLst>
          </p:cNvPr>
          <p:cNvSpPr txBox="1"/>
          <p:nvPr/>
        </p:nvSpPr>
        <p:spPr>
          <a:xfrm>
            <a:off x="914400" y="1054708"/>
            <a:ext cx="4993418" cy="307777"/>
          </a:xfrm>
          <a:prstGeom prst="rect">
            <a:avLst/>
          </a:prstGeom>
          <a:noFill/>
        </p:spPr>
        <p:txBody>
          <a:bodyPr wrap="square">
            <a:spAutoFit/>
          </a:bodyPr>
          <a:lstStyle/>
          <a:p>
            <a:pPr marL="285750" indent="-285750">
              <a:buFont typeface="Courier New" panose="02070309020205020404" pitchFamily="49" charset="0"/>
              <a:buChar char="o"/>
            </a:pPr>
            <a:r>
              <a:rPr lang="en-US" sz="1400" dirty="0">
                <a:solidFill>
                  <a:srgbClr val="000000"/>
                </a:solidFill>
                <a:effectLst/>
                <a:latin typeface="Work Sans" pitchFamily="2" charset="0"/>
                <a:ea typeface="Cambria" panose="02040503050406030204" pitchFamily="18" charset="0"/>
                <a:cs typeface="Times New Roman" panose="02020603050405020304" pitchFamily="18" charset="0"/>
              </a:rPr>
              <a:t>Kaiser-Meyer-Olkin factor adequacy :</a:t>
            </a:r>
            <a:endParaRPr lang="en-IN" dirty="0">
              <a:latin typeface="Work Sans" pitchFamily="2" charset="0"/>
            </a:endParaRPr>
          </a:p>
        </p:txBody>
      </p:sp>
      <p:sp>
        <p:nvSpPr>
          <p:cNvPr id="9" name="TextBox 8">
            <a:extLst>
              <a:ext uri="{FF2B5EF4-FFF2-40B4-BE49-F238E27FC236}">
                <a16:creationId xmlns:a16="http://schemas.microsoft.com/office/drawing/2014/main" xmlns="" id="{01CF383C-B87B-F8AA-9B05-6EC2270EC783}"/>
              </a:ext>
            </a:extLst>
          </p:cNvPr>
          <p:cNvSpPr txBox="1"/>
          <p:nvPr/>
        </p:nvSpPr>
        <p:spPr>
          <a:xfrm>
            <a:off x="1025718" y="1596558"/>
            <a:ext cx="4993418" cy="738664"/>
          </a:xfrm>
          <a:prstGeom prst="rect">
            <a:avLst/>
          </a:prstGeom>
          <a:noFill/>
        </p:spPr>
        <p:txBody>
          <a:bodyPr wrap="square">
            <a:spAutoFit/>
          </a:bodyPr>
          <a:lstStyle/>
          <a:p>
            <a:pPr marL="604838" lvl="1" indent="-381000">
              <a:buFont typeface="Arial" panose="020B0604020202020204" pitchFamily="34" charset="0"/>
              <a:buNone/>
            </a:pPr>
            <a:r>
              <a:rPr lang="en-US" altLang="en-US" sz="1400" dirty="0">
                <a:latin typeface="Work Sans" pitchFamily="2" charset="0"/>
              </a:rPr>
              <a:t>Condition:</a:t>
            </a:r>
          </a:p>
          <a:p>
            <a:pPr marL="604838" lvl="1" indent="-381000">
              <a:buFont typeface="Arial" panose="020B0604020202020204" pitchFamily="34" charset="0"/>
              <a:buNone/>
            </a:pPr>
            <a:r>
              <a:rPr lang="en-US" altLang="en-US" sz="1400" dirty="0">
                <a:latin typeface="Work Sans" pitchFamily="2" charset="0"/>
              </a:rPr>
              <a:t>KMO value &gt;=0.5 – Acceptable</a:t>
            </a:r>
            <a:r>
              <a:rPr lang="en-US" altLang="en-US" dirty="0">
                <a:latin typeface="Work Sans" pitchFamily="2" charset="0"/>
              </a:rPr>
              <a:t> d</a:t>
            </a:r>
            <a:r>
              <a:rPr lang="en-US" altLang="en-US" sz="1400" dirty="0">
                <a:latin typeface="Work Sans" pitchFamily="2" charset="0"/>
              </a:rPr>
              <a:t>ata</a:t>
            </a:r>
          </a:p>
          <a:p>
            <a:pPr marL="604838" lvl="1" indent="-381000">
              <a:buFont typeface="Arial" panose="020B0604020202020204" pitchFamily="34" charset="0"/>
              <a:buNone/>
            </a:pPr>
            <a:r>
              <a:rPr lang="en-US" altLang="en-US" sz="1400" dirty="0">
                <a:latin typeface="Work Sans" pitchFamily="2" charset="0"/>
              </a:rPr>
              <a:t>KMO value &lt;0.5 – Unacceptable data</a:t>
            </a:r>
            <a:endParaRPr lang="en-IN" dirty="0">
              <a:latin typeface="Work Sans" pitchFamily="2" charset="0"/>
            </a:endParaRPr>
          </a:p>
        </p:txBody>
      </p:sp>
      <p:pic>
        <p:nvPicPr>
          <p:cNvPr id="11" name="Picture 10">
            <a:extLst>
              <a:ext uri="{FF2B5EF4-FFF2-40B4-BE49-F238E27FC236}">
                <a16:creationId xmlns:a16="http://schemas.microsoft.com/office/drawing/2014/main" xmlns="" id="{12FFFBCD-EADE-2F8F-0FCA-3AB3D0643B24}"/>
              </a:ext>
            </a:extLst>
          </p:cNvPr>
          <p:cNvPicPr>
            <a:picLocks noChangeAspect="1"/>
          </p:cNvPicPr>
          <p:nvPr/>
        </p:nvPicPr>
        <p:blipFill>
          <a:blip r:embed="rId2"/>
          <a:stretch>
            <a:fillRect/>
          </a:stretch>
        </p:blipFill>
        <p:spPr>
          <a:xfrm>
            <a:off x="1691698" y="2706392"/>
            <a:ext cx="5251720" cy="1257365"/>
          </a:xfrm>
          <a:prstGeom prst="rect">
            <a:avLst/>
          </a:prstGeom>
        </p:spPr>
      </p:pic>
    </p:spTree>
    <p:extLst>
      <p:ext uri="{BB962C8B-B14F-4D97-AF65-F5344CB8AC3E}">
        <p14:creationId xmlns:p14="http://schemas.microsoft.com/office/powerpoint/2010/main" val="128173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1FE3370-2BB3-D3D1-59CA-AD7A9319BDDC}"/>
              </a:ext>
            </a:extLst>
          </p:cNvPr>
          <p:cNvSpPr txBox="1"/>
          <p:nvPr/>
        </p:nvSpPr>
        <p:spPr>
          <a:xfrm>
            <a:off x="922351" y="609435"/>
            <a:ext cx="4993418"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Bartlett’s test of sphericity : </a:t>
            </a:r>
            <a:endParaRPr lang="en-IN" dirty="0">
              <a:latin typeface="Work Sans" pitchFamily="2" charset="0"/>
            </a:endParaRPr>
          </a:p>
        </p:txBody>
      </p:sp>
      <p:sp>
        <p:nvSpPr>
          <p:cNvPr id="6" name="TextBox 5">
            <a:extLst>
              <a:ext uri="{FF2B5EF4-FFF2-40B4-BE49-F238E27FC236}">
                <a16:creationId xmlns:a16="http://schemas.microsoft.com/office/drawing/2014/main" xmlns="" id="{A94968AD-B00A-259C-E6D0-718C1F51C4C9}"/>
              </a:ext>
            </a:extLst>
          </p:cNvPr>
          <p:cNvSpPr txBox="1"/>
          <p:nvPr/>
        </p:nvSpPr>
        <p:spPr>
          <a:xfrm>
            <a:off x="1884460" y="1232856"/>
            <a:ext cx="4993418" cy="954107"/>
          </a:xfrm>
          <a:prstGeom prst="rect">
            <a:avLst/>
          </a:prstGeom>
          <a:noFill/>
        </p:spPr>
        <p:txBody>
          <a:bodyPr wrap="square">
            <a:spAutoFit/>
          </a:bodyPr>
          <a:lstStyle/>
          <a:p>
            <a:pPr marL="0" indent="0" algn="ctr">
              <a:buNone/>
            </a:pPr>
            <a:r>
              <a:rPr lang="en-US" altLang="en-US" dirty="0">
                <a:latin typeface="Work Sans" pitchFamily="2" charset="0"/>
              </a:rPr>
              <a:t>Hypothesis:       </a:t>
            </a:r>
          </a:p>
          <a:p>
            <a:pPr marL="0" indent="0" algn="ctr">
              <a:buNone/>
            </a:pPr>
            <a:r>
              <a:rPr lang="en-US" altLang="en-US" dirty="0">
                <a:latin typeface="Work Sans" pitchFamily="2" charset="0"/>
              </a:rPr>
              <a:t>H</a:t>
            </a:r>
            <a:r>
              <a:rPr lang="en-US" altLang="en-US" baseline="-25000" dirty="0">
                <a:latin typeface="Work Sans" pitchFamily="2" charset="0"/>
              </a:rPr>
              <a:t>o </a:t>
            </a:r>
            <a:r>
              <a:rPr lang="en-US" altLang="en-US" dirty="0">
                <a:latin typeface="Work Sans" pitchFamily="2" charset="0"/>
              </a:rPr>
              <a:t>: Correlation matrix is an identity matrix</a:t>
            </a:r>
          </a:p>
          <a:p>
            <a:pPr marL="0" indent="0" algn="ctr">
              <a:buNone/>
            </a:pPr>
            <a:r>
              <a:rPr lang="en-US" altLang="en-US" dirty="0">
                <a:solidFill>
                  <a:srgbClr val="000000"/>
                </a:solidFill>
                <a:latin typeface="Work Sans" pitchFamily="2" charset="0"/>
              </a:rPr>
              <a:t>V/S</a:t>
            </a:r>
          </a:p>
          <a:p>
            <a:pPr marL="0" indent="0" algn="ctr">
              <a:buNone/>
            </a:pPr>
            <a:r>
              <a:rPr lang="en-US" altLang="en-US" dirty="0">
                <a:latin typeface="Work Sans" pitchFamily="2" charset="0"/>
              </a:rPr>
              <a:t>       H</a:t>
            </a:r>
            <a:r>
              <a:rPr lang="en-US" altLang="en-US" baseline="-25000" dirty="0">
                <a:latin typeface="Work Sans" pitchFamily="2" charset="0"/>
              </a:rPr>
              <a:t>1 </a:t>
            </a:r>
            <a:r>
              <a:rPr lang="en-US" altLang="en-US" dirty="0">
                <a:latin typeface="Work Sans" pitchFamily="2" charset="0"/>
              </a:rPr>
              <a:t>:Correlation matrix is not an identity matrix</a:t>
            </a:r>
          </a:p>
        </p:txBody>
      </p:sp>
      <p:pic>
        <p:nvPicPr>
          <p:cNvPr id="8" name="Picture 7">
            <a:extLst>
              <a:ext uri="{FF2B5EF4-FFF2-40B4-BE49-F238E27FC236}">
                <a16:creationId xmlns:a16="http://schemas.microsoft.com/office/drawing/2014/main" xmlns="" id="{753203B3-444E-0A28-6BE8-7867C42FF7C6}"/>
              </a:ext>
            </a:extLst>
          </p:cNvPr>
          <p:cNvPicPr>
            <a:picLocks noChangeAspect="1"/>
          </p:cNvPicPr>
          <p:nvPr/>
        </p:nvPicPr>
        <p:blipFill>
          <a:blip r:embed="rId2"/>
          <a:stretch>
            <a:fillRect/>
          </a:stretch>
        </p:blipFill>
        <p:spPr>
          <a:xfrm>
            <a:off x="1884460" y="2844648"/>
            <a:ext cx="5788950" cy="1065996"/>
          </a:xfrm>
          <a:prstGeom prst="rect">
            <a:avLst/>
          </a:prstGeom>
        </p:spPr>
      </p:pic>
    </p:spTree>
    <p:extLst>
      <p:ext uri="{BB962C8B-B14F-4D97-AF65-F5344CB8AC3E}">
        <p14:creationId xmlns:p14="http://schemas.microsoft.com/office/powerpoint/2010/main" val="380566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72CECD1-079F-4E9C-22FD-3C289830ED80}"/>
              </a:ext>
            </a:extLst>
          </p:cNvPr>
          <p:cNvSpPr txBox="1"/>
          <p:nvPr/>
        </p:nvSpPr>
        <p:spPr>
          <a:xfrm>
            <a:off x="874643" y="519641"/>
            <a:ext cx="4993418" cy="307777"/>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Work Sans" pitchFamily="2" charset="0"/>
              </a:rPr>
              <a:t>Correlation plot</a:t>
            </a:r>
            <a:r>
              <a:rPr lang="en-US" sz="1400" i="0" u="none" strike="noStrike" baseline="0" dirty="0">
                <a:solidFill>
                  <a:srgbClr val="000000"/>
                </a:solidFill>
                <a:latin typeface="Work Sans" pitchFamily="2" charset="0"/>
              </a:rPr>
              <a:t> : </a:t>
            </a:r>
            <a:endParaRPr lang="en-IN" dirty="0">
              <a:latin typeface="Work Sans" pitchFamily="2" charset="0"/>
            </a:endParaRPr>
          </a:p>
        </p:txBody>
      </p:sp>
      <p:pic>
        <p:nvPicPr>
          <p:cNvPr id="5" name="Picture">
            <a:extLst>
              <a:ext uri="{FF2B5EF4-FFF2-40B4-BE49-F238E27FC236}">
                <a16:creationId xmlns:a16="http://schemas.microsoft.com/office/drawing/2014/main" xmlns="" id="{E8C7484F-C654-BC1F-A8E5-636EA0C1F709}"/>
              </a:ext>
            </a:extLst>
          </p:cNvPr>
          <p:cNvPicPr/>
          <p:nvPr/>
        </p:nvPicPr>
        <p:blipFill>
          <a:blip r:embed="rId2">
            <a:clrChange>
              <a:clrFrom>
                <a:srgbClr val="FFFFFF"/>
              </a:clrFrom>
              <a:clrTo>
                <a:srgbClr val="FFFFFF">
                  <a:alpha val="0"/>
                </a:srgbClr>
              </a:clrTo>
            </a:clrChange>
          </a:blip>
          <a:stretch>
            <a:fillRect/>
          </a:stretch>
        </p:blipFill>
        <p:spPr bwMode="auto">
          <a:xfrm>
            <a:off x="2115046" y="917212"/>
            <a:ext cx="5390985" cy="3468590"/>
          </a:xfrm>
          <a:prstGeom prst="rect">
            <a:avLst/>
          </a:prstGeom>
          <a:noFill/>
          <a:ln w="9525">
            <a:noFill/>
            <a:headEnd/>
            <a:tailEnd/>
          </a:ln>
        </p:spPr>
      </p:pic>
      <p:sp>
        <p:nvSpPr>
          <p:cNvPr id="7" name="TextBox 6">
            <a:extLst>
              <a:ext uri="{FF2B5EF4-FFF2-40B4-BE49-F238E27FC236}">
                <a16:creationId xmlns:a16="http://schemas.microsoft.com/office/drawing/2014/main" xmlns="" id="{D5C78380-26FB-C294-CB42-0C8D0D8BF09D}"/>
              </a:ext>
            </a:extLst>
          </p:cNvPr>
          <p:cNvSpPr txBox="1"/>
          <p:nvPr/>
        </p:nvSpPr>
        <p:spPr>
          <a:xfrm>
            <a:off x="190832" y="3815687"/>
            <a:ext cx="4675366" cy="954107"/>
          </a:xfrm>
          <a:prstGeom prst="rect">
            <a:avLst/>
          </a:prstGeom>
          <a:noFill/>
        </p:spPr>
        <p:txBody>
          <a:bodyPr wrap="square">
            <a:spAutoFit/>
          </a:bodyPr>
          <a:lstStyle/>
          <a:p>
            <a:pPr algn="just"/>
            <a:r>
              <a:rPr lang="en-US" dirty="0">
                <a:solidFill>
                  <a:srgbClr val="0D0D0D"/>
                </a:solidFill>
                <a:latin typeface="Work Sans" pitchFamily="2" charset="0"/>
              </a:rPr>
              <a:t>C</a:t>
            </a:r>
            <a:r>
              <a:rPr lang="en-US" b="0" i="0" dirty="0">
                <a:solidFill>
                  <a:srgbClr val="0D0D0D"/>
                </a:solidFill>
                <a:effectLst/>
                <a:latin typeface="Work Sans" pitchFamily="2" charset="0"/>
              </a:rPr>
              <a:t>orrelation coefficients range from -1 to 1, where</a:t>
            </a:r>
          </a:p>
          <a:p>
            <a:pPr algn="just"/>
            <a:r>
              <a:rPr lang="en-US" b="0" i="0" dirty="0">
                <a:solidFill>
                  <a:srgbClr val="0D0D0D"/>
                </a:solidFill>
                <a:effectLst/>
                <a:latin typeface="Work Sans" pitchFamily="2" charset="0"/>
              </a:rPr>
              <a:t>1 indicates a perfect positive correlation,</a:t>
            </a:r>
          </a:p>
          <a:p>
            <a:pPr algn="just"/>
            <a:r>
              <a:rPr lang="en-US" b="0" i="0" dirty="0">
                <a:solidFill>
                  <a:srgbClr val="0D0D0D"/>
                </a:solidFill>
                <a:effectLst/>
                <a:latin typeface="Work Sans" pitchFamily="2" charset="0"/>
              </a:rPr>
              <a:t>-1 indicates a perfect negative correlation</a:t>
            </a:r>
          </a:p>
          <a:p>
            <a:pPr algn="just"/>
            <a:r>
              <a:rPr lang="en-US" b="0" i="0" dirty="0">
                <a:solidFill>
                  <a:srgbClr val="0D0D0D"/>
                </a:solidFill>
                <a:effectLst/>
                <a:latin typeface="Work Sans" pitchFamily="2" charset="0"/>
              </a:rPr>
              <a:t>0 indicates no correlation.</a:t>
            </a:r>
          </a:p>
        </p:txBody>
      </p:sp>
    </p:spTree>
    <p:extLst>
      <p:ext uri="{BB962C8B-B14F-4D97-AF65-F5344CB8AC3E}">
        <p14:creationId xmlns:p14="http://schemas.microsoft.com/office/powerpoint/2010/main" val="3134796954"/>
      </p:ext>
    </p:extLst>
  </p:cSld>
  <p:clrMapOvr>
    <a:masterClrMapping/>
  </p:clrMapOvr>
</p:sld>
</file>

<file path=ppt/theme/theme1.xml><?xml version="1.0" encoding="utf-8"?>
<a:theme xmlns:a="http://schemas.openxmlformats.org/drawingml/2006/main" name="Cycle Diagrams Theme for a Project Proposal by Slidesgo">
  <a:themeElements>
    <a:clrScheme name="Simple Light">
      <a:dk1>
        <a:srgbClr val="2E1612"/>
      </a:dk1>
      <a:lt1>
        <a:srgbClr val="FFFBF7"/>
      </a:lt1>
      <a:dk2>
        <a:srgbClr val="FFEAD7"/>
      </a:dk2>
      <a:lt2>
        <a:srgbClr val="FFD688"/>
      </a:lt2>
      <a:accent1>
        <a:srgbClr val="FF8E50"/>
      </a:accent1>
      <a:accent2>
        <a:srgbClr val="FF6262"/>
      </a:accent2>
      <a:accent3>
        <a:srgbClr val="6DD9BF"/>
      </a:accent3>
      <a:accent4>
        <a:srgbClr val="6694B8"/>
      </a:accent4>
      <a:accent5>
        <a:srgbClr val="CB8ACC"/>
      </a:accent5>
      <a:accent6>
        <a:srgbClr val="FFFFFF"/>
      </a:accent6>
      <a:hlink>
        <a:srgbClr val="2E161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367</Words>
  <Application>Microsoft Office PowerPoint</Application>
  <PresentationFormat>On-screen Show (16:9)</PresentationFormat>
  <Paragraphs>61</Paragraphs>
  <Slides>20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Cambria</vt:lpstr>
      <vt:lpstr>Courier New</vt:lpstr>
      <vt:lpstr>Roboto Condensed Light</vt:lpstr>
      <vt:lpstr>Calibri</vt:lpstr>
      <vt:lpstr>Doppio One</vt:lpstr>
      <vt:lpstr>Times New Roman</vt:lpstr>
      <vt:lpstr>Work Sans</vt:lpstr>
      <vt:lpstr>Arial</vt:lpstr>
      <vt:lpstr>Cycle Diagrams Theme for a Project Proposal by Slidesgo</vt:lpstr>
      <vt:lpstr>Factor Analysis</vt:lpstr>
      <vt:lpstr>Table of contents</vt:lpstr>
      <vt:lpstr>Objective of Project</vt:lpstr>
      <vt:lpstr>About the data</vt:lpstr>
      <vt:lpstr>PowerPoint Presentation</vt:lpstr>
      <vt:lpstr>Layout of Statcareer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Rotation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 Diagrams Theme for a Project Proposal</dc:title>
  <dc:creator>AMOL</dc:creator>
  <cp:lastModifiedBy>Microsoft account</cp:lastModifiedBy>
  <cp:revision>11</cp:revision>
  <dcterms:modified xsi:type="dcterms:W3CDTF">2024-03-02T02:36:17Z</dcterms:modified>
</cp:coreProperties>
</file>