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47D-9C1A-437B-BBC1-40E3870B433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E2E73DC-5520-4146-801E-D3A557FA2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6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47D-9C1A-437B-BBC1-40E3870B433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3DC-5520-4146-801E-D3A557FA2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9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47D-9C1A-437B-BBC1-40E3870B433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3DC-5520-4146-801E-D3A557FA2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9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47D-9C1A-437B-BBC1-40E3870B433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3DC-5520-4146-801E-D3A557FA2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52AA47D-9C1A-437B-BBC1-40E3870B433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E2E73DC-5520-4146-801E-D3A557FA2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5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47D-9C1A-437B-BBC1-40E3870B433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3DC-5520-4146-801E-D3A557FA2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1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47D-9C1A-437B-BBC1-40E3870B433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3DC-5520-4146-801E-D3A557FA2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3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47D-9C1A-437B-BBC1-40E3870B433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3DC-5520-4146-801E-D3A557FA2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9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47D-9C1A-437B-BBC1-40E3870B433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3DC-5520-4146-801E-D3A557FA2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1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47D-9C1A-437B-BBC1-40E3870B433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3DC-5520-4146-801E-D3A557FA2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0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47D-9C1A-437B-BBC1-40E3870B4338}" type="datetimeFigureOut">
              <a:rPr lang="en-US" smtClean="0"/>
              <a:t>2/3/2021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3DC-5520-4146-801E-D3A557FA2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6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52AA47D-9C1A-437B-BBC1-40E3870B433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E2E73DC-5520-4146-801E-D3A557FA2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7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B0DC-3C1D-4BAA-B794-02E1339BB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Opportunity for Indian Restaurant Business - Near Hartford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1708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AC90-6657-4FE8-B8F9-D54E324D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1AF2D-34CC-45BF-81B2-3AC44ADB8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current Indian restaurants locations in Hartford, Connecticut</a:t>
            </a:r>
          </a:p>
          <a:p>
            <a:r>
              <a:rPr lang="en-US" dirty="0"/>
              <a:t>Analyze below data to determine best area for Indian business.</a:t>
            </a:r>
          </a:p>
          <a:p>
            <a:pPr lvl="1"/>
            <a:r>
              <a:rPr lang="en-US" dirty="0"/>
              <a:t>Area with high number of Indian restaurants</a:t>
            </a:r>
          </a:p>
          <a:p>
            <a:pPr lvl="1"/>
            <a:r>
              <a:rPr lang="en-US" dirty="0"/>
              <a:t>City with zero Indian restaurants</a:t>
            </a:r>
          </a:p>
          <a:p>
            <a:pPr lvl="1"/>
            <a:r>
              <a:rPr lang="en-US" dirty="0"/>
              <a:t>City with high population per Indian restaurants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1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8FA8-5439-4468-BA9E-29C9B943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Location with Indian restaurant business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EC68AF-0E6A-40BD-9383-4F1258F0EA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1" y="2093976"/>
            <a:ext cx="9064485" cy="448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4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7CEB-35AF-46C8-BB70-8BD4CAF8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Top cities with No Indian restaurants</a:t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19B7DDA-B11C-48F6-AAA9-C15E7A5465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560004"/>
              </p:ext>
            </p:extLst>
          </p:nvPr>
        </p:nvGraphicFramePr>
        <p:xfrm>
          <a:off x="2729948" y="1855304"/>
          <a:ext cx="5099602" cy="3955743"/>
        </p:xfrm>
        <a:graphic>
          <a:graphicData uri="http://schemas.openxmlformats.org/drawingml/2006/table">
            <a:tbl>
              <a:tblPr/>
              <a:tblGrid>
                <a:gridCol w="2445014">
                  <a:extLst>
                    <a:ext uri="{9D8B030D-6E8A-4147-A177-3AD203B41FA5}">
                      <a16:colId xmlns:a16="http://schemas.microsoft.com/office/drawing/2014/main" val="1668779562"/>
                    </a:ext>
                  </a:extLst>
                </a:gridCol>
                <a:gridCol w="1047864">
                  <a:extLst>
                    <a:ext uri="{9D8B030D-6E8A-4147-A177-3AD203B41FA5}">
                      <a16:colId xmlns:a16="http://schemas.microsoft.com/office/drawing/2014/main" val="1708240515"/>
                    </a:ext>
                  </a:extLst>
                </a:gridCol>
                <a:gridCol w="1606724">
                  <a:extLst>
                    <a:ext uri="{9D8B030D-6E8A-4147-A177-3AD203B41FA5}">
                      <a16:colId xmlns:a16="http://schemas.microsoft.com/office/drawing/2014/main" val="136711874"/>
                    </a:ext>
                  </a:extLst>
                </a:gridCol>
              </a:tblGrid>
              <a:tr h="208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Restaurant 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60038"/>
                  </a:ext>
                </a:extLst>
              </a:tr>
              <a:tr h="208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Bristol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03727"/>
                  </a:ext>
                </a:extLst>
              </a:tr>
              <a:tr h="208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Haven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337189"/>
                  </a:ext>
                </a:extLst>
              </a:tr>
              <a:tr h="208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Stratford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780283"/>
                  </a:ext>
                </a:extLst>
              </a:tr>
              <a:tr h="208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Enfield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086254"/>
                  </a:ext>
                </a:extLst>
              </a:tr>
              <a:tr h="208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Trumbull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41658"/>
                  </a:ext>
                </a:extLst>
              </a:tr>
              <a:tr h="208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Naugatuck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224110"/>
                  </a:ext>
                </a:extLst>
              </a:tr>
              <a:tr h="208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Newington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27755"/>
                  </a:ext>
                </a:extLst>
              </a:tr>
              <a:tr h="208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Cheshire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77085"/>
                  </a:ext>
                </a:extLst>
              </a:tr>
              <a:tr h="208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 Haven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80700"/>
                  </a:ext>
                </a:extLst>
              </a:tr>
              <a:tr h="208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Mansfield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004402"/>
                  </a:ext>
                </a:extLst>
              </a:tr>
              <a:tr h="208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Farmington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995157"/>
                  </a:ext>
                </a:extLst>
              </a:tr>
              <a:tr h="208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Ridgefield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853088"/>
                  </a:ext>
                </a:extLst>
              </a:tr>
              <a:tr h="208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Windham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932590"/>
                  </a:ext>
                </a:extLst>
              </a:tr>
              <a:tr h="208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Watertown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494550"/>
                  </a:ext>
                </a:extLst>
              </a:tr>
              <a:tr h="208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Canaan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735969"/>
                  </a:ext>
                </a:extLst>
              </a:tr>
              <a:tr h="208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Southbury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981050"/>
                  </a:ext>
                </a:extLst>
              </a:tr>
              <a:tr h="208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Waterford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062070"/>
                  </a:ext>
                </a:extLst>
              </a:tr>
              <a:tr h="208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365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15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C968-F991-4F86-A5D3-93FAB4B7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592"/>
            <a:ext cx="10515600" cy="149190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City with high ration (population per Indian restaurants)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6CDC85-4892-4EBE-BB7A-98D46D9C52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182" y="2170509"/>
            <a:ext cx="6056243" cy="35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3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B0DC-3C1D-4BAA-B794-02E1339BB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47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</TotalTime>
  <Words>135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Rockwell</vt:lpstr>
      <vt:lpstr>Rockwell Condensed</vt:lpstr>
      <vt:lpstr>Wingdings</vt:lpstr>
      <vt:lpstr>Wood Type</vt:lpstr>
      <vt:lpstr>Opportunity for Indian Restaurant Business - Near Hartford</vt:lpstr>
      <vt:lpstr>Problem Statement</vt:lpstr>
      <vt:lpstr>Location with Indian restaurant business</vt:lpstr>
      <vt:lpstr>Top cities with No Indian restaurants </vt:lpstr>
      <vt:lpstr>City with high ration (population per Indian restaurants)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for Indian Restaurant Business - Near Hartford</dc:title>
  <dc:creator>BHUMIKA DEESAWALA</dc:creator>
  <cp:lastModifiedBy>BHUMIKA DEESAWALA</cp:lastModifiedBy>
  <cp:revision>2</cp:revision>
  <dcterms:created xsi:type="dcterms:W3CDTF">2021-02-03T16:26:02Z</dcterms:created>
  <dcterms:modified xsi:type="dcterms:W3CDTF">2021-02-03T16:36:40Z</dcterms:modified>
</cp:coreProperties>
</file>