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1" r:id="rId4"/>
    <p:sldId id="269" r:id="rId5"/>
    <p:sldId id="272" r:id="rId6"/>
    <p:sldId id="262" r:id="rId7"/>
    <p:sldId id="265" r:id="rId8"/>
    <p:sldId id="268" r:id="rId9"/>
    <p:sldId id="278" r:id="rId10"/>
    <p:sldId id="266" r:id="rId11"/>
    <p:sldId id="275"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h Navinchandra Pendal" initials="PNP" lastIdx="1" clrIdx="0">
    <p:extLst>
      <p:ext uri="{19B8F6BF-5375-455C-9EA6-DF929625EA0E}">
        <p15:presenceInfo xmlns:p15="http://schemas.microsoft.com/office/powerpoint/2012/main" userId="S::ParthNavin_P@ad.infosys.com::6ae5ffe2-ebcf-491e-8879-46bc73d1dd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6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910" autoAdjust="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arthnavin_p\Desktop\Case%20Study\Conclusi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a:t>Conversion Ratio</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7.1664260717410319E-2"/>
          <c:y val="0.17113480606590842"/>
          <c:w val="0.89778018372703416"/>
          <c:h val="0.72146580635753865"/>
        </c:manualLayout>
      </c:layout>
      <c:lineChart>
        <c:grouping val="standard"/>
        <c:varyColors val="0"/>
        <c:ser>
          <c:idx val="0"/>
          <c:order val="0"/>
          <c:tx>
            <c:strRef>
              <c:f>Sheet1!$B$2</c:f>
              <c:strCache>
                <c:ptCount val="1"/>
                <c:pt idx="0">
                  <c:v>Control</c:v>
                </c:pt>
              </c:strCache>
            </c:strRef>
          </c:tx>
          <c:spPr>
            <a:ln w="22225" cap="rnd">
              <a:solidFill>
                <a:schemeClr val="accent1"/>
              </a:solidFill>
            </a:ln>
            <a:effectLst>
              <a:glow rad="139700">
                <a:schemeClr val="accent1">
                  <a:satMod val="175000"/>
                  <a:alpha val="14000"/>
                </a:schemeClr>
              </a:glow>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9A71-4C67-A89E-DB6BEE6DA18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Sheet1!$A$3:$A$7</c:f>
              <c:strCache>
                <c:ptCount val="5"/>
                <c:pt idx="0">
                  <c:v>Start</c:v>
                </c:pt>
                <c:pt idx="1">
                  <c:v>Step 1</c:v>
                </c:pt>
                <c:pt idx="2">
                  <c:v>Step 2</c:v>
                </c:pt>
                <c:pt idx="3">
                  <c:v>Step 3</c:v>
                </c:pt>
                <c:pt idx="4">
                  <c:v>Confirm</c:v>
                </c:pt>
              </c:strCache>
            </c:strRef>
          </c:cat>
          <c:val>
            <c:numRef>
              <c:f>Sheet1!$B$3:$B$7</c:f>
              <c:numCache>
                <c:formatCode>General</c:formatCode>
                <c:ptCount val="5"/>
                <c:pt idx="0">
                  <c:v>1</c:v>
                </c:pt>
                <c:pt idx="1">
                  <c:v>0.84</c:v>
                </c:pt>
                <c:pt idx="2">
                  <c:v>0.78</c:v>
                </c:pt>
                <c:pt idx="3">
                  <c:v>0.72</c:v>
                </c:pt>
                <c:pt idx="4">
                  <c:v>0.63</c:v>
                </c:pt>
              </c:numCache>
            </c:numRef>
          </c:val>
          <c:smooth val="0"/>
          <c:extLst>
            <c:ext xmlns:c16="http://schemas.microsoft.com/office/drawing/2014/chart" uri="{C3380CC4-5D6E-409C-BE32-E72D297353CC}">
              <c16:uniqueId val="{00000001-9A71-4C67-A89E-DB6BEE6DA188}"/>
            </c:ext>
          </c:extLst>
        </c:ser>
        <c:ser>
          <c:idx val="1"/>
          <c:order val="1"/>
          <c:tx>
            <c:strRef>
              <c:f>Sheet1!$C$2</c:f>
              <c:strCache>
                <c:ptCount val="1"/>
                <c:pt idx="0">
                  <c:v>Test</c:v>
                </c:pt>
              </c:strCache>
            </c:strRef>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Sheet1!$A$3:$A$7</c:f>
              <c:strCache>
                <c:ptCount val="5"/>
                <c:pt idx="0">
                  <c:v>Start</c:v>
                </c:pt>
                <c:pt idx="1">
                  <c:v>Step 1</c:v>
                </c:pt>
                <c:pt idx="2">
                  <c:v>Step 2</c:v>
                </c:pt>
                <c:pt idx="3">
                  <c:v>Step 3</c:v>
                </c:pt>
                <c:pt idx="4">
                  <c:v>Confirm</c:v>
                </c:pt>
              </c:strCache>
            </c:strRef>
          </c:cat>
          <c:val>
            <c:numRef>
              <c:f>Sheet1!$C$3:$C$7</c:f>
              <c:numCache>
                <c:formatCode>General</c:formatCode>
                <c:ptCount val="5"/>
                <c:pt idx="0">
                  <c:v>1</c:v>
                </c:pt>
                <c:pt idx="1">
                  <c:v>0.91</c:v>
                </c:pt>
                <c:pt idx="2">
                  <c:v>0.82</c:v>
                </c:pt>
                <c:pt idx="3">
                  <c:v>0.78</c:v>
                </c:pt>
                <c:pt idx="4">
                  <c:v>0.69</c:v>
                </c:pt>
              </c:numCache>
            </c:numRef>
          </c:val>
          <c:smooth val="0"/>
          <c:extLst>
            <c:ext xmlns:c16="http://schemas.microsoft.com/office/drawing/2014/chart" uri="{C3380CC4-5D6E-409C-BE32-E72D297353CC}">
              <c16:uniqueId val="{00000002-9A71-4C67-A89E-DB6BEE6DA188}"/>
            </c:ext>
          </c:extLst>
        </c:ser>
        <c:dLbls>
          <c:dLblPos val="t"/>
          <c:showLegendKey val="0"/>
          <c:showVal val="1"/>
          <c:showCatName val="0"/>
          <c:showSerName val="0"/>
          <c:showPercent val="0"/>
          <c:showBubbleSize val="0"/>
        </c:dLbls>
        <c:smooth val="0"/>
        <c:axId val="907617760"/>
        <c:axId val="854268528"/>
      </c:lineChart>
      <c:catAx>
        <c:axId val="90761776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854268528"/>
        <c:crosses val="autoZero"/>
        <c:auto val="1"/>
        <c:lblAlgn val="ctr"/>
        <c:lblOffset val="100"/>
        <c:noMultiLvlLbl val="0"/>
      </c:catAx>
      <c:valAx>
        <c:axId val="854268528"/>
        <c:scaling>
          <c:orientation val="minMax"/>
          <c:max val="1"/>
          <c:min val="0.60000000000000009"/>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9076177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85000"/>
        <a:lumOff val="1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1DE607-AA10-401A-BB81-D3F086AB926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A9DAC77-5769-4F6D-9234-0E15A6F66533}">
      <dgm:prSet/>
      <dgm:spPr/>
      <dgm:t>
        <a:bodyPr/>
        <a:lstStyle/>
        <a:p>
          <a:pPr>
            <a:lnSpc>
              <a:spcPct val="100000"/>
            </a:lnSpc>
          </a:pPr>
          <a:r>
            <a:rPr lang="en-US" dirty="0"/>
            <a:t>Introduction and Experiment Objective</a:t>
          </a:r>
        </a:p>
      </dgm:t>
    </dgm:pt>
    <dgm:pt modelId="{BBF99812-26E2-4E31-B8D1-5A695A689342}" type="parTrans" cxnId="{569500D6-4708-49E4-AA44-405686B6102A}">
      <dgm:prSet/>
      <dgm:spPr/>
      <dgm:t>
        <a:bodyPr/>
        <a:lstStyle/>
        <a:p>
          <a:endParaRPr lang="en-US"/>
        </a:p>
      </dgm:t>
    </dgm:pt>
    <dgm:pt modelId="{B0585322-8FE4-4D24-B08F-4CAF8E3658FF}" type="sibTrans" cxnId="{569500D6-4708-49E4-AA44-405686B6102A}">
      <dgm:prSet/>
      <dgm:spPr/>
      <dgm:t>
        <a:bodyPr/>
        <a:lstStyle/>
        <a:p>
          <a:endParaRPr lang="en-US"/>
        </a:p>
      </dgm:t>
    </dgm:pt>
    <dgm:pt modelId="{8B45C2BF-A789-4C70-B583-D931009FFA44}">
      <dgm:prSet/>
      <dgm:spPr/>
      <dgm:t>
        <a:bodyPr/>
        <a:lstStyle/>
        <a:p>
          <a:pPr>
            <a:lnSpc>
              <a:spcPct val="100000"/>
            </a:lnSpc>
          </a:pPr>
          <a:r>
            <a:rPr lang="en-US" dirty="0"/>
            <a:t>Research design</a:t>
          </a:r>
        </a:p>
      </dgm:t>
    </dgm:pt>
    <dgm:pt modelId="{FFB7E1B0-76AE-4B34-989B-8BDADC27A71B}" type="parTrans" cxnId="{1F4F6545-448C-485B-9E57-22C5A9B0213B}">
      <dgm:prSet/>
      <dgm:spPr/>
      <dgm:t>
        <a:bodyPr/>
        <a:lstStyle/>
        <a:p>
          <a:endParaRPr lang="en-US"/>
        </a:p>
      </dgm:t>
    </dgm:pt>
    <dgm:pt modelId="{7EEE27E1-F0F8-447C-99B7-AA2AD0503720}" type="sibTrans" cxnId="{1F4F6545-448C-485B-9E57-22C5A9B0213B}">
      <dgm:prSet/>
      <dgm:spPr/>
      <dgm:t>
        <a:bodyPr/>
        <a:lstStyle/>
        <a:p>
          <a:endParaRPr lang="en-US"/>
        </a:p>
      </dgm:t>
    </dgm:pt>
    <dgm:pt modelId="{41289A2B-593B-4EAD-B560-91A23DEBED6E}">
      <dgm:prSet/>
      <dgm:spPr/>
      <dgm:t>
        <a:bodyPr/>
        <a:lstStyle/>
        <a:p>
          <a:pPr>
            <a:lnSpc>
              <a:spcPct val="100000"/>
            </a:lnSpc>
          </a:pPr>
          <a:r>
            <a:rPr lang="en-US" dirty="0"/>
            <a:t>Target audience </a:t>
          </a:r>
        </a:p>
      </dgm:t>
    </dgm:pt>
    <dgm:pt modelId="{07232E29-10DB-4159-BD0F-951E08ABED4B}" type="parTrans" cxnId="{C6A426E7-064A-4412-8B19-5770F8DA6273}">
      <dgm:prSet/>
      <dgm:spPr/>
      <dgm:t>
        <a:bodyPr/>
        <a:lstStyle/>
        <a:p>
          <a:endParaRPr lang="en-US"/>
        </a:p>
      </dgm:t>
    </dgm:pt>
    <dgm:pt modelId="{43E81292-B42B-4E44-9D0D-7E57F553EFC0}" type="sibTrans" cxnId="{C6A426E7-064A-4412-8B19-5770F8DA6273}">
      <dgm:prSet/>
      <dgm:spPr/>
      <dgm:t>
        <a:bodyPr/>
        <a:lstStyle/>
        <a:p>
          <a:endParaRPr lang="en-US"/>
        </a:p>
      </dgm:t>
    </dgm:pt>
    <dgm:pt modelId="{954FFA49-9E28-4F60-8D61-BC76ED490F80}">
      <dgm:prSet/>
      <dgm:spPr/>
      <dgm:t>
        <a:bodyPr/>
        <a:lstStyle/>
        <a:p>
          <a:pPr>
            <a:lnSpc>
              <a:spcPct val="100000"/>
            </a:lnSpc>
          </a:pPr>
          <a:r>
            <a:rPr lang="en-US" dirty="0"/>
            <a:t>Ensuring bias is not introduced</a:t>
          </a:r>
        </a:p>
      </dgm:t>
    </dgm:pt>
    <dgm:pt modelId="{1921B163-022D-4812-978D-259C2F4EE225}" type="parTrans" cxnId="{1525E693-0D15-40F3-8196-22E03DC63B26}">
      <dgm:prSet/>
      <dgm:spPr/>
      <dgm:t>
        <a:bodyPr/>
        <a:lstStyle/>
        <a:p>
          <a:endParaRPr lang="en-US"/>
        </a:p>
      </dgm:t>
    </dgm:pt>
    <dgm:pt modelId="{00D32263-0A47-48B4-95CD-017E1D5949F2}" type="sibTrans" cxnId="{1525E693-0D15-40F3-8196-22E03DC63B26}">
      <dgm:prSet/>
      <dgm:spPr/>
      <dgm:t>
        <a:bodyPr/>
        <a:lstStyle/>
        <a:p>
          <a:endParaRPr lang="en-US"/>
        </a:p>
      </dgm:t>
    </dgm:pt>
    <dgm:pt modelId="{2E875C58-9A13-4903-B436-BD6F69150107}">
      <dgm:prSet/>
      <dgm:spPr/>
      <dgm:t>
        <a:bodyPr/>
        <a:lstStyle/>
        <a:p>
          <a:pPr>
            <a:lnSpc>
              <a:spcPct val="100000"/>
            </a:lnSpc>
          </a:pPr>
          <a:r>
            <a:rPr lang="en-US" dirty="0"/>
            <a:t>Experiment Duration</a:t>
          </a:r>
        </a:p>
      </dgm:t>
    </dgm:pt>
    <dgm:pt modelId="{E803A4B2-6BA6-412F-B9C3-764308AAC60E}" type="parTrans" cxnId="{8D060DCC-775D-436B-9BF8-220D28178642}">
      <dgm:prSet/>
      <dgm:spPr/>
      <dgm:t>
        <a:bodyPr/>
        <a:lstStyle/>
        <a:p>
          <a:endParaRPr lang="en-US"/>
        </a:p>
      </dgm:t>
    </dgm:pt>
    <dgm:pt modelId="{4B17989A-ADEB-48A5-891B-D3EC113DAEA1}" type="sibTrans" cxnId="{8D060DCC-775D-436B-9BF8-220D28178642}">
      <dgm:prSet/>
      <dgm:spPr/>
      <dgm:t>
        <a:bodyPr/>
        <a:lstStyle/>
        <a:p>
          <a:endParaRPr lang="en-US"/>
        </a:p>
      </dgm:t>
    </dgm:pt>
    <dgm:pt modelId="{C0DF0902-7284-4965-AD29-2EC9B06785D4}">
      <dgm:prSet/>
      <dgm:spPr/>
      <dgm:t>
        <a:bodyPr/>
        <a:lstStyle/>
        <a:p>
          <a:pPr>
            <a:lnSpc>
              <a:spcPct val="100000"/>
            </a:lnSpc>
          </a:pPr>
          <a:r>
            <a:rPr lang="en-US" dirty="0"/>
            <a:t>Findings</a:t>
          </a:r>
        </a:p>
      </dgm:t>
    </dgm:pt>
    <dgm:pt modelId="{C97F5783-612C-4636-ACF1-13FCE80B2F48}" type="parTrans" cxnId="{0B5E0841-EF14-4525-B7BC-B06D5D1C05E3}">
      <dgm:prSet/>
      <dgm:spPr/>
      <dgm:t>
        <a:bodyPr/>
        <a:lstStyle/>
        <a:p>
          <a:endParaRPr lang="en-US"/>
        </a:p>
      </dgm:t>
    </dgm:pt>
    <dgm:pt modelId="{966D0E83-F991-42A6-BC64-8370AF94FC27}" type="sibTrans" cxnId="{0B5E0841-EF14-4525-B7BC-B06D5D1C05E3}">
      <dgm:prSet/>
      <dgm:spPr/>
      <dgm:t>
        <a:bodyPr/>
        <a:lstStyle/>
        <a:p>
          <a:endParaRPr lang="en-US"/>
        </a:p>
      </dgm:t>
    </dgm:pt>
    <dgm:pt modelId="{34354A70-6F51-49A7-AA0C-1970833B2EC7}">
      <dgm:prSet/>
      <dgm:spPr/>
      <dgm:t>
        <a:bodyPr/>
        <a:lstStyle/>
        <a:p>
          <a:pPr>
            <a:lnSpc>
              <a:spcPct val="100000"/>
            </a:lnSpc>
          </a:pPr>
          <a:r>
            <a:rPr lang="en-US" dirty="0"/>
            <a:t>Leaning/idea for future experiments</a:t>
          </a:r>
        </a:p>
      </dgm:t>
    </dgm:pt>
    <dgm:pt modelId="{E111408B-3D2D-4D20-B4F5-7B20CA64023A}" type="parTrans" cxnId="{C94A5385-00E3-4CBF-9FA4-45A666366D37}">
      <dgm:prSet/>
      <dgm:spPr/>
      <dgm:t>
        <a:bodyPr/>
        <a:lstStyle/>
        <a:p>
          <a:endParaRPr lang="en-US"/>
        </a:p>
      </dgm:t>
    </dgm:pt>
    <dgm:pt modelId="{B8220A35-A470-4A22-B212-CD7D11B34862}" type="sibTrans" cxnId="{C94A5385-00E3-4CBF-9FA4-45A666366D37}">
      <dgm:prSet/>
      <dgm:spPr/>
      <dgm:t>
        <a:bodyPr/>
        <a:lstStyle/>
        <a:p>
          <a:endParaRPr lang="en-US"/>
        </a:p>
      </dgm:t>
    </dgm:pt>
    <dgm:pt modelId="{998DB5DF-B847-4F29-B8C8-077D7EB34FE0}" type="pres">
      <dgm:prSet presAssocID="{CF1DE607-AA10-401A-BB81-D3F086AB9261}" presName="root" presStyleCnt="0">
        <dgm:presLayoutVars>
          <dgm:dir/>
          <dgm:resizeHandles val="exact"/>
        </dgm:presLayoutVars>
      </dgm:prSet>
      <dgm:spPr/>
    </dgm:pt>
    <dgm:pt modelId="{02CEBAD6-74C9-49F0-B448-1963AEEAEB45}" type="pres">
      <dgm:prSet presAssocID="{3A9DAC77-5769-4F6D-9234-0E15A6F66533}" presName="compNode" presStyleCnt="0"/>
      <dgm:spPr/>
    </dgm:pt>
    <dgm:pt modelId="{DD0B525C-C264-4F4C-93DA-4F274D07D0CB}" type="pres">
      <dgm:prSet presAssocID="{3A9DAC77-5769-4F6D-9234-0E15A6F66533}" presName="bgRect" presStyleLbl="bgShp" presStyleIdx="0" presStyleCnt="7"/>
      <dgm:spPr/>
    </dgm:pt>
    <dgm:pt modelId="{E2AE801C-F5C3-4322-95F7-FB43408516F8}" type="pres">
      <dgm:prSet presAssocID="{3A9DAC77-5769-4F6D-9234-0E15A6F66533}"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ask"/>
        </a:ext>
      </dgm:extLst>
    </dgm:pt>
    <dgm:pt modelId="{92C73BED-3BB9-4886-BA38-D46741DE8771}" type="pres">
      <dgm:prSet presAssocID="{3A9DAC77-5769-4F6D-9234-0E15A6F66533}" presName="spaceRect" presStyleCnt="0"/>
      <dgm:spPr/>
    </dgm:pt>
    <dgm:pt modelId="{98702466-837D-4F67-83B5-CB8E18DB32FC}" type="pres">
      <dgm:prSet presAssocID="{3A9DAC77-5769-4F6D-9234-0E15A6F66533}" presName="parTx" presStyleLbl="revTx" presStyleIdx="0" presStyleCnt="7">
        <dgm:presLayoutVars>
          <dgm:chMax val="0"/>
          <dgm:chPref val="0"/>
        </dgm:presLayoutVars>
      </dgm:prSet>
      <dgm:spPr/>
    </dgm:pt>
    <dgm:pt modelId="{E105EE5D-DE6D-4EA2-85F7-7DBE042A3DE8}" type="pres">
      <dgm:prSet presAssocID="{B0585322-8FE4-4D24-B08F-4CAF8E3658FF}" presName="sibTrans" presStyleCnt="0"/>
      <dgm:spPr/>
    </dgm:pt>
    <dgm:pt modelId="{F539C175-52CB-4705-9EEE-D25083202698}" type="pres">
      <dgm:prSet presAssocID="{8B45C2BF-A789-4C70-B583-D931009FFA44}" presName="compNode" presStyleCnt="0"/>
      <dgm:spPr/>
    </dgm:pt>
    <dgm:pt modelId="{E438CA58-C1EE-474F-A812-B7556B21DC42}" type="pres">
      <dgm:prSet presAssocID="{8B45C2BF-A789-4C70-B583-D931009FFA44}" presName="bgRect" presStyleLbl="bgShp" presStyleIdx="1" presStyleCnt="7"/>
      <dgm:spPr/>
    </dgm:pt>
    <dgm:pt modelId="{CEC9FDDF-DF90-4A31-8296-3110281E555B}" type="pres">
      <dgm:prSet presAssocID="{8B45C2BF-A789-4C70-B583-D931009FFA4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ze"/>
        </a:ext>
      </dgm:extLst>
    </dgm:pt>
    <dgm:pt modelId="{44290F40-FC11-4C38-9546-04AE72CECAB6}" type="pres">
      <dgm:prSet presAssocID="{8B45C2BF-A789-4C70-B583-D931009FFA44}" presName="spaceRect" presStyleCnt="0"/>
      <dgm:spPr/>
    </dgm:pt>
    <dgm:pt modelId="{93233992-5A82-4493-B301-CA0FB94148E2}" type="pres">
      <dgm:prSet presAssocID="{8B45C2BF-A789-4C70-B583-D931009FFA44}" presName="parTx" presStyleLbl="revTx" presStyleIdx="1" presStyleCnt="7">
        <dgm:presLayoutVars>
          <dgm:chMax val="0"/>
          <dgm:chPref val="0"/>
        </dgm:presLayoutVars>
      </dgm:prSet>
      <dgm:spPr/>
    </dgm:pt>
    <dgm:pt modelId="{961D2424-9D4C-4B02-BF75-3B621E88FF0F}" type="pres">
      <dgm:prSet presAssocID="{7EEE27E1-F0F8-447C-99B7-AA2AD0503720}" presName="sibTrans" presStyleCnt="0"/>
      <dgm:spPr/>
    </dgm:pt>
    <dgm:pt modelId="{6B16EDF8-14BF-4754-B9B8-BFD6D583F82E}" type="pres">
      <dgm:prSet presAssocID="{41289A2B-593B-4EAD-B560-91A23DEBED6E}" presName="compNode" presStyleCnt="0"/>
      <dgm:spPr/>
    </dgm:pt>
    <dgm:pt modelId="{109451C8-7977-4210-AC61-098E870382F0}" type="pres">
      <dgm:prSet presAssocID="{41289A2B-593B-4EAD-B560-91A23DEBED6E}" presName="bgRect" presStyleLbl="bgShp" presStyleIdx="2" presStyleCnt="7"/>
      <dgm:spPr/>
    </dgm:pt>
    <dgm:pt modelId="{59B84297-23DA-4A08-B589-F02A12840CE6}" type="pres">
      <dgm:prSet presAssocID="{41289A2B-593B-4EAD-B560-91A23DEBED6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roup"/>
        </a:ext>
      </dgm:extLst>
    </dgm:pt>
    <dgm:pt modelId="{171C66D6-A2EC-4F31-8DBF-EA96B5E2FF37}" type="pres">
      <dgm:prSet presAssocID="{41289A2B-593B-4EAD-B560-91A23DEBED6E}" presName="spaceRect" presStyleCnt="0"/>
      <dgm:spPr/>
    </dgm:pt>
    <dgm:pt modelId="{F800C63F-D188-408F-8F60-0153A81942F2}" type="pres">
      <dgm:prSet presAssocID="{41289A2B-593B-4EAD-B560-91A23DEBED6E}" presName="parTx" presStyleLbl="revTx" presStyleIdx="2" presStyleCnt="7">
        <dgm:presLayoutVars>
          <dgm:chMax val="0"/>
          <dgm:chPref val="0"/>
        </dgm:presLayoutVars>
      </dgm:prSet>
      <dgm:spPr/>
    </dgm:pt>
    <dgm:pt modelId="{4B07FB2D-B0F4-4D9D-9275-41CD1315FE6C}" type="pres">
      <dgm:prSet presAssocID="{43E81292-B42B-4E44-9D0D-7E57F553EFC0}" presName="sibTrans" presStyleCnt="0"/>
      <dgm:spPr/>
    </dgm:pt>
    <dgm:pt modelId="{BD97A2A9-4D50-413F-B6AD-31756AA6B432}" type="pres">
      <dgm:prSet presAssocID="{954FFA49-9E28-4F60-8D61-BC76ED490F80}" presName="compNode" presStyleCnt="0"/>
      <dgm:spPr/>
    </dgm:pt>
    <dgm:pt modelId="{26DE90C8-F55D-4CCD-878E-3CAAC20CCDCF}" type="pres">
      <dgm:prSet presAssocID="{954FFA49-9E28-4F60-8D61-BC76ED490F80}" presName="bgRect" presStyleLbl="bgShp" presStyleIdx="3" presStyleCnt="7"/>
      <dgm:spPr/>
    </dgm:pt>
    <dgm:pt modelId="{FBD89DBD-32B1-4014-9385-3CBFB359B715}" type="pres">
      <dgm:prSet presAssocID="{954FFA49-9E28-4F60-8D61-BC76ED490F80}"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cales of Justice"/>
        </a:ext>
      </dgm:extLst>
    </dgm:pt>
    <dgm:pt modelId="{35AF49DC-CFAC-474B-A0A6-1DBAE8C09DDA}" type="pres">
      <dgm:prSet presAssocID="{954FFA49-9E28-4F60-8D61-BC76ED490F80}" presName="spaceRect" presStyleCnt="0"/>
      <dgm:spPr/>
    </dgm:pt>
    <dgm:pt modelId="{69D12CE1-3258-4D36-A287-1B2883EE22F8}" type="pres">
      <dgm:prSet presAssocID="{954FFA49-9E28-4F60-8D61-BC76ED490F80}" presName="parTx" presStyleLbl="revTx" presStyleIdx="3" presStyleCnt="7">
        <dgm:presLayoutVars>
          <dgm:chMax val="0"/>
          <dgm:chPref val="0"/>
        </dgm:presLayoutVars>
      </dgm:prSet>
      <dgm:spPr/>
    </dgm:pt>
    <dgm:pt modelId="{793DB7D4-C2AB-4115-9201-84189326AF34}" type="pres">
      <dgm:prSet presAssocID="{00D32263-0A47-48B4-95CD-017E1D5949F2}" presName="sibTrans" presStyleCnt="0"/>
      <dgm:spPr/>
    </dgm:pt>
    <dgm:pt modelId="{A9FD5983-94ED-4882-B476-EB0DC772D58A}" type="pres">
      <dgm:prSet presAssocID="{2E875C58-9A13-4903-B436-BD6F69150107}" presName="compNode" presStyleCnt="0"/>
      <dgm:spPr/>
    </dgm:pt>
    <dgm:pt modelId="{FDC40AB7-194C-4990-8171-36F263564196}" type="pres">
      <dgm:prSet presAssocID="{2E875C58-9A13-4903-B436-BD6F69150107}" presName="bgRect" presStyleLbl="bgShp" presStyleIdx="4" presStyleCnt="7"/>
      <dgm:spPr/>
    </dgm:pt>
    <dgm:pt modelId="{A2B55D32-DF86-4313-B6F4-84CE0ECB6B68}" type="pres">
      <dgm:prSet presAssocID="{2E875C58-9A13-4903-B436-BD6F69150107}"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topwatch"/>
        </a:ext>
      </dgm:extLst>
    </dgm:pt>
    <dgm:pt modelId="{1785A5E6-9B48-4B97-BA4A-3385530EA3E9}" type="pres">
      <dgm:prSet presAssocID="{2E875C58-9A13-4903-B436-BD6F69150107}" presName="spaceRect" presStyleCnt="0"/>
      <dgm:spPr/>
    </dgm:pt>
    <dgm:pt modelId="{1B8D6250-F0ED-45DD-B54B-48C8C8B3BE22}" type="pres">
      <dgm:prSet presAssocID="{2E875C58-9A13-4903-B436-BD6F69150107}" presName="parTx" presStyleLbl="revTx" presStyleIdx="4" presStyleCnt="7">
        <dgm:presLayoutVars>
          <dgm:chMax val="0"/>
          <dgm:chPref val="0"/>
        </dgm:presLayoutVars>
      </dgm:prSet>
      <dgm:spPr/>
    </dgm:pt>
    <dgm:pt modelId="{CD78D98F-429B-4808-802A-B02263F5ADD7}" type="pres">
      <dgm:prSet presAssocID="{4B17989A-ADEB-48A5-891B-D3EC113DAEA1}" presName="sibTrans" presStyleCnt="0"/>
      <dgm:spPr/>
    </dgm:pt>
    <dgm:pt modelId="{994D0B13-1824-4992-B130-6753C40255BA}" type="pres">
      <dgm:prSet presAssocID="{C0DF0902-7284-4965-AD29-2EC9B06785D4}" presName="compNode" presStyleCnt="0"/>
      <dgm:spPr/>
    </dgm:pt>
    <dgm:pt modelId="{B8088D36-82AB-4F34-9BBE-C339272E072B}" type="pres">
      <dgm:prSet presAssocID="{C0DF0902-7284-4965-AD29-2EC9B06785D4}" presName="bgRect" presStyleLbl="bgShp" presStyleIdx="5" presStyleCnt="7"/>
      <dgm:spPr/>
    </dgm:pt>
    <dgm:pt modelId="{74E259C2-C411-443F-A506-CEE6B5627693}" type="pres">
      <dgm:prSet presAssocID="{C0DF0902-7284-4965-AD29-2EC9B06785D4}"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est tubes"/>
        </a:ext>
      </dgm:extLst>
    </dgm:pt>
    <dgm:pt modelId="{D9279D9F-D8C0-46E8-86C3-A0B8E246BFAE}" type="pres">
      <dgm:prSet presAssocID="{C0DF0902-7284-4965-AD29-2EC9B06785D4}" presName="spaceRect" presStyleCnt="0"/>
      <dgm:spPr/>
    </dgm:pt>
    <dgm:pt modelId="{A8248D72-54FE-43E4-BABE-466D96B13BFB}" type="pres">
      <dgm:prSet presAssocID="{C0DF0902-7284-4965-AD29-2EC9B06785D4}" presName="parTx" presStyleLbl="revTx" presStyleIdx="5" presStyleCnt="7">
        <dgm:presLayoutVars>
          <dgm:chMax val="0"/>
          <dgm:chPref val="0"/>
        </dgm:presLayoutVars>
      </dgm:prSet>
      <dgm:spPr/>
    </dgm:pt>
    <dgm:pt modelId="{47D10DB0-C457-49D2-AAB3-78683CFEB5DA}" type="pres">
      <dgm:prSet presAssocID="{966D0E83-F991-42A6-BC64-8370AF94FC27}" presName="sibTrans" presStyleCnt="0"/>
      <dgm:spPr/>
    </dgm:pt>
    <dgm:pt modelId="{2E4E58B9-DBD3-4C3E-A3B7-E3151DBEF176}" type="pres">
      <dgm:prSet presAssocID="{34354A70-6F51-49A7-AA0C-1970833B2EC7}" presName="compNode" presStyleCnt="0"/>
      <dgm:spPr/>
    </dgm:pt>
    <dgm:pt modelId="{0927448C-CBBD-46EE-B741-70D48208203C}" type="pres">
      <dgm:prSet presAssocID="{34354A70-6F51-49A7-AA0C-1970833B2EC7}" presName="bgRect" presStyleLbl="bgShp" presStyleIdx="6" presStyleCnt="7"/>
      <dgm:spPr/>
    </dgm:pt>
    <dgm:pt modelId="{DE1A3593-4714-44F1-8C50-8B3B98FDAF17}" type="pres">
      <dgm:prSet presAssocID="{34354A70-6F51-49A7-AA0C-1970833B2EC7}"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Scientist"/>
        </a:ext>
      </dgm:extLst>
    </dgm:pt>
    <dgm:pt modelId="{514AB593-08DB-428F-A70E-B071035095E7}" type="pres">
      <dgm:prSet presAssocID="{34354A70-6F51-49A7-AA0C-1970833B2EC7}" presName="spaceRect" presStyleCnt="0"/>
      <dgm:spPr/>
    </dgm:pt>
    <dgm:pt modelId="{182A3A08-C81A-47A8-942D-6CE9166EEE6E}" type="pres">
      <dgm:prSet presAssocID="{34354A70-6F51-49A7-AA0C-1970833B2EC7}" presName="parTx" presStyleLbl="revTx" presStyleIdx="6" presStyleCnt="7">
        <dgm:presLayoutVars>
          <dgm:chMax val="0"/>
          <dgm:chPref val="0"/>
        </dgm:presLayoutVars>
      </dgm:prSet>
      <dgm:spPr/>
    </dgm:pt>
  </dgm:ptLst>
  <dgm:cxnLst>
    <dgm:cxn modelId="{ACD48326-B7ED-457A-B643-15E39F8EAD43}" type="presOf" srcId="{C0DF0902-7284-4965-AD29-2EC9B06785D4}" destId="{A8248D72-54FE-43E4-BABE-466D96B13BFB}" srcOrd="0" destOrd="0" presId="urn:microsoft.com/office/officeart/2018/2/layout/IconVerticalSolidList"/>
    <dgm:cxn modelId="{73ADBB28-B43E-4DA3-B863-5AFA18C89CDB}" type="presOf" srcId="{8B45C2BF-A789-4C70-B583-D931009FFA44}" destId="{93233992-5A82-4493-B301-CA0FB94148E2}" srcOrd="0" destOrd="0" presId="urn:microsoft.com/office/officeart/2018/2/layout/IconVerticalSolidList"/>
    <dgm:cxn modelId="{12D6725D-4993-4156-990C-CAED43B21378}" type="presOf" srcId="{954FFA49-9E28-4F60-8D61-BC76ED490F80}" destId="{69D12CE1-3258-4D36-A287-1B2883EE22F8}" srcOrd="0" destOrd="0" presId="urn:microsoft.com/office/officeart/2018/2/layout/IconVerticalSolidList"/>
    <dgm:cxn modelId="{0B5E0841-EF14-4525-B7BC-B06D5D1C05E3}" srcId="{CF1DE607-AA10-401A-BB81-D3F086AB9261}" destId="{C0DF0902-7284-4965-AD29-2EC9B06785D4}" srcOrd="5" destOrd="0" parTransId="{C97F5783-612C-4636-ACF1-13FCE80B2F48}" sibTransId="{966D0E83-F991-42A6-BC64-8370AF94FC27}"/>
    <dgm:cxn modelId="{856FC142-AA4F-4403-99CC-77E2B3F266C0}" type="presOf" srcId="{34354A70-6F51-49A7-AA0C-1970833B2EC7}" destId="{182A3A08-C81A-47A8-942D-6CE9166EEE6E}" srcOrd="0" destOrd="0" presId="urn:microsoft.com/office/officeart/2018/2/layout/IconVerticalSolidList"/>
    <dgm:cxn modelId="{1F4F6545-448C-485B-9E57-22C5A9B0213B}" srcId="{CF1DE607-AA10-401A-BB81-D3F086AB9261}" destId="{8B45C2BF-A789-4C70-B583-D931009FFA44}" srcOrd="1" destOrd="0" parTransId="{FFB7E1B0-76AE-4B34-989B-8BDADC27A71B}" sibTransId="{7EEE27E1-F0F8-447C-99B7-AA2AD0503720}"/>
    <dgm:cxn modelId="{CE442649-9978-4996-9987-4211E04600F0}" type="presOf" srcId="{CF1DE607-AA10-401A-BB81-D3F086AB9261}" destId="{998DB5DF-B847-4F29-B8C8-077D7EB34FE0}" srcOrd="0" destOrd="0" presId="urn:microsoft.com/office/officeart/2018/2/layout/IconVerticalSolidList"/>
    <dgm:cxn modelId="{C94A5385-00E3-4CBF-9FA4-45A666366D37}" srcId="{CF1DE607-AA10-401A-BB81-D3F086AB9261}" destId="{34354A70-6F51-49A7-AA0C-1970833B2EC7}" srcOrd="6" destOrd="0" parTransId="{E111408B-3D2D-4D20-B4F5-7B20CA64023A}" sibTransId="{B8220A35-A470-4A22-B212-CD7D11B34862}"/>
    <dgm:cxn modelId="{1525E693-0D15-40F3-8196-22E03DC63B26}" srcId="{CF1DE607-AA10-401A-BB81-D3F086AB9261}" destId="{954FFA49-9E28-4F60-8D61-BC76ED490F80}" srcOrd="3" destOrd="0" parTransId="{1921B163-022D-4812-978D-259C2F4EE225}" sibTransId="{00D32263-0A47-48B4-95CD-017E1D5949F2}"/>
    <dgm:cxn modelId="{F1E1EFA2-DA77-4EC7-A463-D4A294614365}" type="presOf" srcId="{3A9DAC77-5769-4F6D-9234-0E15A6F66533}" destId="{98702466-837D-4F67-83B5-CB8E18DB32FC}" srcOrd="0" destOrd="0" presId="urn:microsoft.com/office/officeart/2018/2/layout/IconVerticalSolidList"/>
    <dgm:cxn modelId="{BBA5A4BB-4BFC-4320-BC1E-5A6F7C8A90D3}" type="presOf" srcId="{41289A2B-593B-4EAD-B560-91A23DEBED6E}" destId="{F800C63F-D188-408F-8F60-0153A81942F2}" srcOrd="0" destOrd="0" presId="urn:microsoft.com/office/officeart/2018/2/layout/IconVerticalSolidList"/>
    <dgm:cxn modelId="{796478C5-0C3F-4741-A558-2C516D34ACB7}" type="presOf" srcId="{2E875C58-9A13-4903-B436-BD6F69150107}" destId="{1B8D6250-F0ED-45DD-B54B-48C8C8B3BE22}" srcOrd="0" destOrd="0" presId="urn:microsoft.com/office/officeart/2018/2/layout/IconVerticalSolidList"/>
    <dgm:cxn modelId="{8D060DCC-775D-436B-9BF8-220D28178642}" srcId="{CF1DE607-AA10-401A-BB81-D3F086AB9261}" destId="{2E875C58-9A13-4903-B436-BD6F69150107}" srcOrd="4" destOrd="0" parTransId="{E803A4B2-6BA6-412F-B9C3-764308AAC60E}" sibTransId="{4B17989A-ADEB-48A5-891B-D3EC113DAEA1}"/>
    <dgm:cxn modelId="{569500D6-4708-49E4-AA44-405686B6102A}" srcId="{CF1DE607-AA10-401A-BB81-D3F086AB9261}" destId="{3A9DAC77-5769-4F6D-9234-0E15A6F66533}" srcOrd="0" destOrd="0" parTransId="{BBF99812-26E2-4E31-B8D1-5A695A689342}" sibTransId="{B0585322-8FE4-4D24-B08F-4CAF8E3658FF}"/>
    <dgm:cxn modelId="{C6A426E7-064A-4412-8B19-5770F8DA6273}" srcId="{CF1DE607-AA10-401A-BB81-D3F086AB9261}" destId="{41289A2B-593B-4EAD-B560-91A23DEBED6E}" srcOrd="2" destOrd="0" parTransId="{07232E29-10DB-4159-BD0F-951E08ABED4B}" sibTransId="{43E81292-B42B-4E44-9D0D-7E57F553EFC0}"/>
    <dgm:cxn modelId="{4515CDAB-685A-4141-BFB5-41F3C0B5B935}" type="presParOf" srcId="{998DB5DF-B847-4F29-B8C8-077D7EB34FE0}" destId="{02CEBAD6-74C9-49F0-B448-1963AEEAEB45}" srcOrd="0" destOrd="0" presId="urn:microsoft.com/office/officeart/2018/2/layout/IconVerticalSolidList"/>
    <dgm:cxn modelId="{66C17446-3FC9-445E-B6EB-04CA709996FD}" type="presParOf" srcId="{02CEBAD6-74C9-49F0-B448-1963AEEAEB45}" destId="{DD0B525C-C264-4F4C-93DA-4F274D07D0CB}" srcOrd="0" destOrd="0" presId="urn:microsoft.com/office/officeart/2018/2/layout/IconVerticalSolidList"/>
    <dgm:cxn modelId="{4A84138B-2639-4114-AB26-07353EF16A5B}" type="presParOf" srcId="{02CEBAD6-74C9-49F0-B448-1963AEEAEB45}" destId="{E2AE801C-F5C3-4322-95F7-FB43408516F8}" srcOrd="1" destOrd="0" presId="urn:microsoft.com/office/officeart/2018/2/layout/IconVerticalSolidList"/>
    <dgm:cxn modelId="{151EF00F-FD0F-4E53-88CB-4695039F4622}" type="presParOf" srcId="{02CEBAD6-74C9-49F0-B448-1963AEEAEB45}" destId="{92C73BED-3BB9-4886-BA38-D46741DE8771}" srcOrd="2" destOrd="0" presId="urn:microsoft.com/office/officeart/2018/2/layout/IconVerticalSolidList"/>
    <dgm:cxn modelId="{3DA68A0A-45E1-4911-827E-EB1DEC0AA40A}" type="presParOf" srcId="{02CEBAD6-74C9-49F0-B448-1963AEEAEB45}" destId="{98702466-837D-4F67-83B5-CB8E18DB32FC}" srcOrd="3" destOrd="0" presId="urn:microsoft.com/office/officeart/2018/2/layout/IconVerticalSolidList"/>
    <dgm:cxn modelId="{A8A63CAC-4B0B-4D62-8287-7FC5F11E1842}" type="presParOf" srcId="{998DB5DF-B847-4F29-B8C8-077D7EB34FE0}" destId="{E105EE5D-DE6D-4EA2-85F7-7DBE042A3DE8}" srcOrd="1" destOrd="0" presId="urn:microsoft.com/office/officeart/2018/2/layout/IconVerticalSolidList"/>
    <dgm:cxn modelId="{FE49A164-5CD3-4F11-B3D7-B0EC3BF40C30}" type="presParOf" srcId="{998DB5DF-B847-4F29-B8C8-077D7EB34FE0}" destId="{F539C175-52CB-4705-9EEE-D25083202698}" srcOrd="2" destOrd="0" presId="urn:microsoft.com/office/officeart/2018/2/layout/IconVerticalSolidList"/>
    <dgm:cxn modelId="{073F2614-7E00-44C2-82EA-726B8C98E4A1}" type="presParOf" srcId="{F539C175-52CB-4705-9EEE-D25083202698}" destId="{E438CA58-C1EE-474F-A812-B7556B21DC42}" srcOrd="0" destOrd="0" presId="urn:microsoft.com/office/officeart/2018/2/layout/IconVerticalSolidList"/>
    <dgm:cxn modelId="{4B1D59C3-04A7-4A94-B06E-2658D66ADC9F}" type="presParOf" srcId="{F539C175-52CB-4705-9EEE-D25083202698}" destId="{CEC9FDDF-DF90-4A31-8296-3110281E555B}" srcOrd="1" destOrd="0" presId="urn:microsoft.com/office/officeart/2018/2/layout/IconVerticalSolidList"/>
    <dgm:cxn modelId="{370B0F62-D415-424B-AB29-67B0A45780A3}" type="presParOf" srcId="{F539C175-52CB-4705-9EEE-D25083202698}" destId="{44290F40-FC11-4C38-9546-04AE72CECAB6}" srcOrd="2" destOrd="0" presId="urn:microsoft.com/office/officeart/2018/2/layout/IconVerticalSolidList"/>
    <dgm:cxn modelId="{44C8E3F7-D8DF-48AC-9F67-C834EE96E534}" type="presParOf" srcId="{F539C175-52CB-4705-9EEE-D25083202698}" destId="{93233992-5A82-4493-B301-CA0FB94148E2}" srcOrd="3" destOrd="0" presId="urn:microsoft.com/office/officeart/2018/2/layout/IconVerticalSolidList"/>
    <dgm:cxn modelId="{52F6179F-2E63-4EF7-A4F5-73B934BE84A1}" type="presParOf" srcId="{998DB5DF-B847-4F29-B8C8-077D7EB34FE0}" destId="{961D2424-9D4C-4B02-BF75-3B621E88FF0F}" srcOrd="3" destOrd="0" presId="urn:microsoft.com/office/officeart/2018/2/layout/IconVerticalSolidList"/>
    <dgm:cxn modelId="{8C5B5754-8AB4-4ECB-9AA2-DC9ECF0A861E}" type="presParOf" srcId="{998DB5DF-B847-4F29-B8C8-077D7EB34FE0}" destId="{6B16EDF8-14BF-4754-B9B8-BFD6D583F82E}" srcOrd="4" destOrd="0" presId="urn:microsoft.com/office/officeart/2018/2/layout/IconVerticalSolidList"/>
    <dgm:cxn modelId="{F89F7D30-7A82-4031-8D55-7AE37C96707B}" type="presParOf" srcId="{6B16EDF8-14BF-4754-B9B8-BFD6D583F82E}" destId="{109451C8-7977-4210-AC61-098E870382F0}" srcOrd="0" destOrd="0" presId="urn:microsoft.com/office/officeart/2018/2/layout/IconVerticalSolidList"/>
    <dgm:cxn modelId="{B9A78184-94F9-4883-A42F-14558EF3699E}" type="presParOf" srcId="{6B16EDF8-14BF-4754-B9B8-BFD6D583F82E}" destId="{59B84297-23DA-4A08-B589-F02A12840CE6}" srcOrd="1" destOrd="0" presId="urn:microsoft.com/office/officeart/2018/2/layout/IconVerticalSolidList"/>
    <dgm:cxn modelId="{8109C538-3948-4E3E-AFAC-C33B2777DBA0}" type="presParOf" srcId="{6B16EDF8-14BF-4754-B9B8-BFD6D583F82E}" destId="{171C66D6-A2EC-4F31-8DBF-EA96B5E2FF37}" srcOrd="2" destOrd="0" presId="urn:microsoft.com/office/officeart/2018/2/layout/IconVerticalSolidList"/>
    <dgm:cxn modelId="{FDFA2A26-52E4-4730-B370-99D2B538D5B3}" type="presParOf" srcId="{6B16EDF8-14BF-4754-B9B8-BFD6D583F82E}" destId="{F800C63F-D188-408F-8F60-0153A81942F2}" srcOrd="3" destOrd="0" presId="urn:microsoft.com/office/officeart/2018/2/layout/IconVerticalSolidList"/>
    <dgm:cxn modelId="{25B3D940-953F-49EA-8438-3C9889AE5727}" type="presParOf" srcId="{998DB5DF-B847-4F29-B8C8-077D7EB34FE0}" destId="{4B07FB2D-B0F4-4D9D-9275-41CD1315FE6C}" srcOrd="5" destOrd="0" presId="urn:microsoft.com/office/officeart/2018/2/layout/IconVerticalSolidList"/>
    <dgm:cxn modelId="{6863CE26-B193-4164-BD09-CE7193F1838A}" type="presParOf" srcId="{998DB5DF-B847-4F29-B8C8-077D7EB34FE0}" destId="{BD97A2A9-4D50-413F-B6AD-31756AA6B432}" srcOrd="6" destOrd="0" presId="urn:microsoft.com/office/officeart/2018/2/layout/IconVerticalSolidList"/>
    <dgm:cxn modelId="{F4EB5591-9A9D-441E-8120-5816747D73B2}" type="presParOf" srcId="{BD97A2A9-4D50-413F-B6AD-31756AA6B432}" destId="{26DE90C8-F55D-4CCD-878E-3CAAC20CCDCF}" srcOrd="0" destOrd="0" presId="urn:microsoft.com/office/officeart/2018/2/layout/IconVerticalSolidList"/>
    <dgm:cxn modelId="{076BCCFD-2515-40FE-B9BC-52AF4B52089B}" type="presParOf" srcId="{BD97A2A9-4D50-413F-B6AD-31756AA6B432}" destId="{FBD89DBD-32B1-4014-9385-3CBFB359B715}" srcOrd="1" destOrd="0" presId="urn:microsoft.com/office/officeart/2018/2/layout/IconVerticalSolidList"/>
    <dgm:cxn modelId="{BEF59A26-5FB1-486E-95A6-6A57F906BB7E}" type="presParOf" srcId="{BD97A2A9-4D50-413F-B6AD-31756AA6B432}" destId="{35AF49DC-CFAC-474B-A0A6-1DBAE8C09DDA}" srcOrd="2" destOrd="0" presId="urn:microsoft.com/office/officeart/2018/2/layout/IconVerticalSolidList"/>
    <dgm:cxn modelId="{6DFDED66-5EFD-43E3-926C-9F3DA042DE7E}" type="presParOf" srcId="{BD97A2A9-4D50-413F-B6AD-31756AA6B432}" destId="{69D12CE1-3258-4D36-A287-1B2883EE22F8}" srcOrd="3" destOrd="0" presId="urn:microsoft.com/office/officeart/2018/2/layout/IconVerticalSolidList"/>
    <dgm:cxn modelId="{DCF4DA20-FD0A-4A47-A70F-712F7DF852E9}" type="presParOf" srcId="{998DB5DF-B847-4F29-B8C8-077D7EB34FE0}" destId="{793DB7D4-C2AB-4115-9201-84189326AF34}" srcOrd="7" destOrd="0" presId="urn:microsoft.com/office/officeart/2018/2/layout/IconVerticalSolidList"/>
    <dgm:cxn modelId="{42912361-15B5-4675-953D-CB6863D9EC8F}" type="presParOf" srcId="{998DB5DF-B847-4F29-B8C8-077D7EB34FE0}" destId="{A9FD5983-94ED-4882-B476-EB0DC772D58A}" srcOrd="8" destOrd="0" presId="urn:microsoft.com/office/officeart/2018/2/layout/IconVerticalSolidList"/>
    <dgm:cxn modelId="{7696150D-C87B-4212-8A84-FCFA24C30C36}" type="presParOf" srcId="{A9FD5983-94ED-4882-B476-EB0DC772D58A}" destId="{FDC40AB7-194C-4990-8171-36F263564196}" srcOrd="0" destOrd="0" presId="urn:microsoft.com/office/officeart/2018/2/layout/IconVerticalSolidList"/>
    <dgm:cxn modelId="{2840AD00-DDD5-42A3-B8E9-70228C637CA8}" type="presParOf" srcId="{A9FD5983-94ED-4882-B476-EB0DC772D58A}" destId="{A2B55D32-DF86-4313-B6F4-84CE0ECB6B68}" srcOrd="1" destOrd="0" presId="urn:microsoft.com/office/officeart/2018/2/layout/IconVerticalSolidList"/>
    <dgm:cxn modelId="{8F13324B-8AC2-4181-8DA9-838005B7C990}" type="presParOf" srcId="{A9FD5983-94ED-4882-B476-EB0DC772D58A}" destId="{1785A5E6-9B48-4B97-BA4A-3385530EA3E9}" srcOrd="2" destOrd="0" presId="urn:microsoft.com/office/officeart/2018/2/layout/IconVerticalSolidList"/>
    <dgm:cxn modelId="{19B8E26E-484C-4E6C-8CA3-43AA9CF5765B}" type="presParOf" srcId="{A9FD5983-94ED-4882-B476-EB0DC772D58A}" destId="{1B8D6250-F0ED-45DD-B54B-48C8C8B3BE22}" srcOrd="3" destOrd="0" presId="urn:microsoft.com/office/officeart/2018/2/layout/IconVerticalSolidList"/>
    <dgm:cxn modelId="{3A4F6172-826A-43AA-8AD5-2E4AE3DC6D13}" type="presParOf" srcId="{998DB5DF-B847-4F29-B8C8-077D7EB34FE0}" destId="{CD78D98F-429B-4808-802A-B02263F5ADD7}" srcOrd="9" destOrd="0" presId="urn:microsoft.com/office/officeart/2018/2/layout/IconVerticalSolidList"/>
    <dgm:cxn modelId="{EF489E18-FE55-4ED8-A536-C4301B202548}" type="presParOf" srcId="{998DB5DF-B847-4F29-B8C8-077D7EB34FE0}" destId="{994D0B13-1824-4992-B130-6753C40255BA}" srcOrd="10" destOrd="0" presId="urn:microsoft.com/office/officeart/2018/2/layout/IconVerticalSolidList"/>
    <dgm:cxn modelId="{FCBBD119-CEB7-49BB-ADE7-5613EBA0BDF7}" type="presParOf" srcId="{994D0B13-1824-4992-B130-6753C40255BA}" destId="{B8088D36-82AB-4F34-9BBE-C339272E072B}" srcOrd="0" destOrd="0" presId="urn:microsoft.com/office/officeart/2018/2/layout/IconVerticalSolidList"/>
    <dgm:cxn modelId="{B60729B3-6A4A-496B-88AC-14E65D13D9A6}" type="presParOf" srcId="{994D0B13-1824-4992-B130-6753C40255BA}" destId="{74E259C2-C411-443F-A506-CEE6B5627693}" srcOrd="1" destOrd="0" presId="urn:microsoft.com/office/officeart/2018/2/layout/IconVerticalSolidList"/>
    <dgm:cxn modelId="{16C0C537-D0DE-43D3-904B-CA81BA2553B7}" type="presParOf" srcId="{994D0B13-1824-4992-B130-6753C40255BA}" destId="{D9279D9F-D8C0-46E8-86C3-A0B8E246BFAE}" srcOrd="2" destOrd="0" presId="urn:microsoft.com/office/officeart/2018/2/layout/IconVerticalSolidList"/>
    <dgm:cxn modelId="{D8703796-28A2-4D18-9531-6E780A4C4D9D}" type="presParOf" srcId="{994D0B13-1824-4992-B130-6753C40255BA}" destId="{A8248D72-54FE-43E4-BABE-466D96B13BFB}" srcOrd="3" destOrd="0" presId="urn:microsoft.com/office/officeart/2018/2/layout/IconVerticalSolidList"/>
    <dgm:cxn modelId="{95F2F28D-9A0E-4D93-B07F-051A98820F82}" type="presParOf" srcId="{998DB5DF-B847-4F29-B8C8-077D7EB34FE0}" destId="{47D10DB0-C457-49D2-AAB3-78683CFEB5DA}" srcOrd="11" destOrd="0" presId="urn:microsoft.com/office/officeart/2018/2/layout/IconVerticalSolidList"/>
    <dgm:cxn modelId="{CB9D4320-A0E1-49A2-A953-3C22947E4EEF}" type="presParOf" srcId="{998DB5DF-B847-4F29-B8C8-077D7EB34FE0}" destId="{2E4E58B9-DBD3-4C3E-A3B7-E3151DBEF176}" srcOrd="12" destOrd="0" presId="urn:microsoft.com/office/officeart/2018/2/layout/IconVerticalSolidList"/>
    <dgm:cxn modelId="{D0428A5B-A2B2-4D71-897E-B5577EA5C822}" type="presParOf" srcId="{2E4E58B9-DBD3-4C3E-A3B7-E3151DBEF176}" destId="{0927448C-CBBD-46EE-B741-70D48208203C}" srcOrd="0" destOrd="0" presId="urn:microsoft.com/office/officeart/2018/2/layout/IconVerticalSolidList"/>
    <dgm:cxn modelId="{27A8315F-C6C4-400C-A6E2-CB3717C1C80A}" type="presParOf" srcId="{2E4E58B9-DBD3-4C3E-A3B7-E3151DBEF176}" destId="{DE1A3593-4714-44F1-8C50-8B3B98FDAF17}" srcOrd="1" destOrd="0" presId="urn:microsoft.com/office/officeart/2018/2/layout/IconVerticalSolidList"/>
    <dgm:cxn modelId="{0237D5EB-B8D3-4BC9-8854-7ACF4A0D92F1}" type="presParOf" srcId="{2E4E58B9-DBD3-4C3E-A3B7-E3151DBEF176}" destId="{514AB593-08DB-428F-A70E-B071035095E7}" srcOrd="2" destOrd="0" presId="urn:microsoft.com/office/officeart/2018/2/layout/IconVerticalSolidList"/>
    <dgm:cxn modelId="{29EA5A87-DDA8-46FF-82CF-6D938CED2DB9}" type="presParOf" srcId="{2E4E58B9-DBD3-4C3E-A3B7-E3151DBEF176}" destId="{182A3A08-C81A-47A8-942D-6CE9166EEE6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1DE61D-52AD-4855-BB57-50125815F2C0}" type="doc">
      <dgm:prSet loTypeId="urn:microsoft.com/office/officeart/2005/8/layout/cycle4" loCatId="cycle" qsTypeId="urn:microsoft.com/office/officeart/2005/8/quickstyle/simple1" qsCatId="simple" csTypeId="urn:microsoft.com/office/officeart/2005/8/colors/colorful1" csCatId="colorful" phldr="1"/>
      <dgm:spPr/>
      <dgm:t>
        <a:bodyPr/>
        <a:lstStyle/>
        <a:p>
          <a:endParaRPr lang="en-US"/>
        </a:p>
      </dgm:t>
    </dgm:pt>
    <dgm:pt modelId="{1F692D40-36FA-439E-8B28-16A9A292010C}">
      <dgm:prSet phldrT="[Text]"/>
      <dgm:spPr/>
      <dgm:t>
        <a:bodyPr/>
        <a:lstStyle/>
        <a:p>
          <a:r>
            <a:rPr lang="en-US" dirty="0"/>
            <a:t>Client Analysis</a:t>
          </a:r>
        </a:p>
      </dgm:t>
    </dgm:pt>
    <dgm:pt modelId="{34C88568-CB96-417B-AA15-C84A5A3EE225}" type="parTrans" cxnId="{65D4BE3B-79D5-4FE3-9A49-81E5BD8CE9C0}">
      <dgm:prSet/>
      <dgm:spPr/>
      <dgm:t>
        <a:bodyPr/>
        <a:lstStyle/>
        <a:p>
          <a:endParaRPr lang="en-US"/>
        </a:p>
      </dgm:t>
    </dgm:pt>
    <dgm:pt modelId="{5B5C9DDF-6144-46B1-9B67-E83694FB7B70}" type="sibTrans" cxnId="{65D4BE3B-79D5-4FE3-9A49-81E5BD8CE9C0}">
      <dgm:prSet/>
      <dgm:spPr/>
      <dgm:t>
        <a:bodyPr/>
        <a:lstStyle/>
        <a:p>
          <a:endParaRPr lang="en-US"/>
        </a:p>
      </dgm:t>
    </dgm:pt>
    <dgm:pt modelId="{6EBEDB1D-4197-4B1D-883C-9C9E32805BC4}">
      <dgm:prSet phldrT="[Text]" custT="1"/>
      <dgm:spPr/>
      <dgm:t>
        <a:bodyPr/>
        <a:lstStyle/>
        <a:p>
          <a:r>
            <a:rPr lang="en-US" sz="1600" dirty="0"/>
            <a:t>Analysis of clients participated in the experiment and duration</a:t>
          </a:r>
        </a:p>
      </dgm:t>
    </dgm:pt>
    <dgm:pt modelId="{F428B1A6-8100-4845-9EB5-857B301AC791}" type="parTrans" cxnId="{46E364B7-6A66-443D-B3BB-DF4DE5143B6E}">
      <dgm:prSet/>
      <dgm:spPr/>
      <dgm:t>
        <a:bodyPr/>
        <a:lstStyle/>
        <a:p>
          <a:endParaRPr lang="en-US"/>
        </a:p>
      </dgm:t>
    </dgm:pt>
    <dgm:pt modelId="{93CE6CBC-2934-4BAE-91AD-E5B3F5DC5E0F}" type="sibTrans" cxnId="{46E364B7-6A66-443D-B3BB-DF4DE5143B6E}">
      <dgm:prSet/>
      <dgm:spPr/>
      <dgm:t>
        <a:bodyPr/>
        <a:lstStyle/>
        <a:p>
          <a:endParaRPr lang="en-US"/>
        </a:p>
      </dgm:t>
    </dgm:pt>
    <dgm:pt modelId="{0809146B-B327-4567-B826-EB3D436C2E4E}">
      <dgm:prSet phldrT="[Text]"/>
      <dgm:spPr/>
      <dgm:t>
        <a:bodyPr/>
        <a:lstStyle/>
        <a:p>
          <a:r>
            <a:rPr lang="en-US" dirty="0"/>
            <a:t>Define and Measuring</a:t>
          </a:r>
        </a:p>
        <a:p>
          <a:r>
            <a:rPr lang="en-US" dirty="0"/>
            <a:t>Success</a:t>
          </a:r>
        </a:p>
      </dgm:t>
    </dgm:pt>
    <dgm:pt modelId="{15A7BC44-ED66-47D2-ADD9-0577870F9390}" type="parTrans" cxnId="{02786BCF-AF96-4E2C-8879-4AADC84BD96D}">
      <dgm:prSet/>
      <dgm:spPr/>
      <dgm:t>
        <a:bodyPr/>
        <a:lstStyle/>
        <a:p>
          <a:endParaRPr lang="en-US"/>
        </a:p>
      </dgm:t>
    </dgm:pt>
    <dgm:pt modelId="{5A577AEF-B1D7-4B60-BBD3-5DB56E969D86}" type="sibTrans" cxnId="{02786BCF-AF96-4E2C-8879-4AADC84BD96D}">
      <dgm:prSet/>
      <dgm:spPr/>
      <dgm:t>
        <a:bodyPr/>
        <a:lstStyle/>
        <a:p>
          <a:endParaRPr lang="en-US"/>
        </a:p>
      </dgm:t>
    </dgm:pt>
    <dgm:pt modelId="{B32E6988-3C2D-4566-ABF6-7FE1C610420C}">
      <dgm:prSet phldrT="[Text]"/>
      <dgm:spPr/>
      <dgm:t>
        <a:bodyPr/>
        <a:lstStyle/>
        <a:p>
          <a:r>
            <a:rPr lang="en-US" dirty="0"/>
            <a:t>Conversion Ratio</a:t>
          </a:r>
        </a:p>
      </dgm:t>
    </dgm:pt>
    <dgm:pt modelId="{176479AE-3BBA-456D-A666-8F51A48F4B6F}" type="parTrans" cxnId="{81B4B466-8E0A-4CDD-8DBE-7ABB5F13EF24}">
      <dgm:prSet/>
      <dgm:spPr/>
      <dgm:t>
        <a:bodyPr/>
        <a:lstStyle/>
        <a:p>
          <a:endParaRPr lang="en-US"/>
        </a:p>
      </dgm:t>
    </dgm:pt>
    <dgm:pt modelId="{788403AA-BF4C-4F29-ABED-D8677EEB3699}" type="sibTrans" cxnId="{81B4B466-8E0A-4CDD-8DBE-7ABB5F13EF24}">
      <dgm:prSet/>
      <dgm:spPr/>
      <dgm:t>
        <a:bodyPr/>
        <a:lstStyle/>
        <a:p>
          <a:endParaRPr lang="en-US"/>
        </a:p>
      </dgm:t>
    </dgm:pt>
    <dgm:pt modelId="{85BC186C-0D23-4E09-9583-4A9B5EFA605D}">
      <dgm:prSet phldrT="[Text]"/>
      <dgm:spPr/>
      <dgm:t>
        <a:bodyPr/>
        <a:lstStyle/>
        <a:p>
          <a:r>
            <a:rPr lang="en-US" dirty="0"/>
            <a:t>   Learning/Idea for future experiments </a:t>
          </a:r>
        </a:p>
      </dgm:t>
    </dgm:pt>
    <dgm:pt modelId="{B38196B9-3621-44EA-A2DD-B3A228D60B05}" type="parTrans" cxnId="{C0127F9C-A43B-427B-B8DC-64B7D923E733}">
      <dgm:prSet/>
      <dgm:spPr/>
      <dgm:t>
        <a:bodyPr/>
        <a:lstStyle/>
        <a:p>
          <a:endParaRPr lang="en-US"/>
        </a:p>
      </dgm:t>
    </dgm:pt>
    <dgm:pt modelId="{564FDE02-93FD-4CF8-868C-0FFA893311DD}" type="sibTrans" cxnId="{C0127F9C-A43B-427B-B8DC-64B7D923E733}">
      <dgm:prSet/>
      <dgm:spPr/>
      <dgm:t>
        <a:bodyPr/>
        <a:lstStyle/>
        <a:p>
          <a:endParaRPr lang="en-US"/>
        </a:p>
      </dgm:t>
    </dgm:pt>
    <dgm:pt modelId="{78C6DE83-2F3E-4079-854C-A1432A3EEF2C}">
      <dgm:prSet phldrT="[Text]"/>
      <dgm:spPr/>
      <dgm:t>
        <a:bodyPr/>
        <a:lstStyle/>
        <a:p>
          <a:r>
            <a:rPr lang="en-US" dirty="0"/>
            <a:t>Experiment Duration </a:t>
          </a:r>
        </a:p>
      </dgm:t>
    </dgm:pt>
    <dgm:pt modelId="{7623A7B5-A0F0-48F4-BEC6-61E1BDEB2557}" type="parTrans" cxnId="{5D04C34F-8E7B-4E11-BCAE-E2098182EC35}">
      <dgm:prSet/>
      <dgm:spPr/>
      <dgm:t>
        <a:bodyPr/>
        <a:lstStyle/>
        <a:p>
          <a:endParaRPr lang="en-US"/>
        </a:p>
      </dgm:t>
    </dgm:pt>
    <dgm:pt modelId="{A18160CA-C912-432D-9D31-B71D9B1851AA}" type="sibTrans" cxnId="{5D04C34F-8E7B-4E11-BCAE-E2098182EC35}">
      <dgm:prSet/>
      <dgm:spPr/>
      <dgm:t>
        <a:bodyPr/>
        <a:lstStyle/>
        <a:p>
          <a:endParaRPr lang="en-US"/>
        </a:p>
      </dgm:t>
    </dgm:pt>
    <dgm:pt modelId="{2D5C30E5-7588-406A-9FCE-6CE2A6962502}">
      <dgm:prSet phldrT="[Text]"/>
      <dgm:spPr/>
      <dgm:t>
        <a:bodyPr/>
        <a:lstStyle/>
        <a:p>
          <a:r>
            <a:rPr lang="en-US" dirty="0"/>
            <a:t>Determine time period for the experiment</a:t>
          </a:r>
        </a:p>
      </dgm:t>
    </dgm:pt>
    <dgm:pt modelId="{ADBD9CA3-D4B7-45CC-8830-1EDB97563906}" type="parTrans" cxnId="{0B23E1AE-44B4-4C62-937C-3E0643075A8D}">
      <dgm:prSet/>
      <dgm:spPr/>
      <dgm:t>
        <a:bodyPr/>
        <a:lstStyle/>
        <a:p>
          <a:endParaRPr lang="en-US"/>
        </a:p>
      </dgm:t>
    </dgm:pt>
    <dgm:pt modelId="{3A0FCAEE-C6C4-496B-A1C3-C7C51B41E8AC}" type="sibTrans" cxnId="{0B23E1AE-44B4-4C62-937C-3E0643075A8D}">
      <dgm:prSet/>
      <dgm:spPr/>
      <dgm:t>
        <a:bodyPr/>
        <a:lstStyle/>
        <a:p>
          <a:endParaRPr lang="en-US"/>
        </a:p>
      </dgm:t>
    </dgm:pt>
    <dgm:pt modelId="{D0CB84CA-0BA6-44DC-957A-B74C533B5438}">
      <dgm:prSet phldrT="[Text]"/>
      <dgm:spPr/>
      <dgm:t>
        <a:bodyPr/>
        <a:lstStyle/>
        <a:p>
          <a:r>
            <a:rPr lang="en-US" dirty="0"/>
            <a:t>Learning and Idea</a:t>
          </a:r>
        </a:p>
      </dgm:t>
    </dgm:pt>
    <dgm:pt modelId="{57DA1475-F4A7-459C-B125-28EDCD631042}" type="sibTrans" cxnId="{1546E1CD-A81A-4F7B-AB26-3CF481D5DAB9}">
      <dgm:prSet/>
      <dgm:spPr/>
      <dgm:t>
        <a:bodyPr/>
        <a:lstStyle/>
        <a:p>
          <a:endParaRPr lang="en-US"/>
        </a:p>
      </dgm:t>
    </dgm:pt>
    <dgm:pt modelId="{F2FC13DA-4BFC-4E9F-AE6C-F476C68A3D7C}" type="parTrans" cxnId="{1546E1CD-A81A-4F7B-AB26-3CF481D5DAB9}">
      <dgm:prSet/>
      <dgm:spPr/>
      <dgm:t>
        <a:bodyPr/>
        <a:lstStyle/>
        <a:p>
          <a:endParaRPr lang="en-US"/>
        </a:p>
      </dgm:t>
    </dgm:pt>
    <dgm:pt modelId="{A9A7AC92-86D9-4541-86D3-6BB9D50D9532}" type="pres">
      <dgm:prSet presAssocID="{991DE61D-52AD-4855-BB57-50125815F2C0}" presName="cycleMatrixDiagram" presStyleCnt="0">
        <dgm:presLayoutVars>
          <dgm:chMax val="1"/>
          <dgm:dir/>
          <dgm:animLvl val="lvl"/>
          <dgm:resizeHandles val="exact"/>
        </dgm:presLayoutVars>
      </dgm:prSet>
      <dgm:spPr/>
    </dgm:pt>
    <dgm:pt modelId="{1E446F2E-0220-4411-8143-96E40312D112}" type="pres">
      <dgm:prSet presAssocID="{991DE61D-52AD-4855-BB57-50125815F2C0}" presName="children" presStyleCnt="0"/>
      <dgm:spPr/>
    </dgm:pt>
    <dgm:pt modelId="{B3651A82-0CDF-4C9B-BEC1-CC9354505D4B}" type="pres">
      <dgm:prSet presAssocID="{991DE61D-52AD-4855-BB57-50125815F2C0}" presName="child1group" presStyleCnt="0"/>
      <dgm:spPr/>
    </dgm:pt>
    <dgm:pt modelId="{A2E1838A-C080-416B-82AA-9808D140A396}" type="pres">
      <dgm:prSet presAssocID="{991DE61D-52AD-4855-BB57-50125815F2C0}" presName="child1" presStyleLbl="bgAcc1" presStyleIdx="0" presStyleCnt="4" custScaleX="107836" custLinFactNeighborX="1289" custLinFactNeighborY="2179"/>
      <dgm:spPr/>
    </dgm:pt>
    <dgm:pt modelId="{E7E2DCC1-CC48-4D55-AF95-86E296E00E80}" type="pres">
      <dgm:prSet presAssocID="{991DE61D-52AD-4855-BB57-50125815F2C0}" presName="child1Text" presStyleLbl="bgAcc1" presStyleIdx="0" presStyleCnt="4">
        <dgm:presLayoutVars>
          <dgm:bulletEnabled val="1"/>
        </dgm:presLayoutVars>
      </dgm:prSet>
      <dgm:spPr/>
    </dgm:pt>
    <dgm:pt modelId="{BA31BCC8-ACBA-4341-8823-F92B1F11FB17}" type="pres">
      <dgm:prSet presAssocID="{991DE61D-52AD-4855-BB57-50125815F2C0}" presName="child2group" presStyleCnt="0"/>
      <dgm:spPr/>
    </dgm:pt>
    <dgm:pt modelId="{8D03A4A8-F868-413B-BDD8-F738A65C2D27}" type="pres">
      <dgm:prSet presAssocID="{991DE61D-52AD-4855-BB57-50125815F2C0}" presName="child2" presStyleLbl="bgAcc1" presStyleIdx="1" presStyleCnt="4" custScaleX="125938"/>
      <dgm:spPr/>
    </dgm:pt>
    <dgm:pt modelId="{D179FE7A-6A66-410A-B8EC-A794F2FC177B}" type="pres">
      <dgm:prSet presAssocID="{991DE61D-52AD-4855-BB57-50125815F2C0}" presName="child2Text" presStyleLbl="bgAcc1" presStyleIdx="1" presStyleCnt="4">
        <dgm:presLayoutVars>
          <dgm:bulletEnabled val="1"/>
        </dgm:presLayoutVars>
      </dgm:prSet>
      <dgm:spPr/>
    </dgm:pt>
    <dgm:pt modelId="{6F8951BD-5500-4F1B-A1BB-3D5C63F4BE9D}" type="pres">
      <dgm:prSet presAssocID="{991DE61D-52AD-4855-BB57-50125815F2C0}" presName="child3group" presStyleCnt="0"/>
      <dgm:spPr/>
    </dgm:pt>
    <dgm:pt modelId="{FE720363-4B32-43FB-8F26-0478A11D0B5A}" type="pres">
      <dgm:prSet presAssocID="{991DE61D-52AD-4855-BB57-50125815F2C0}" presName="child3" presStyleLbl="bgAcc1" presStyleIdx="2" presStyleCnt="4" custScaleX="123691"/>
      <dgm:spPr/>
    </dgm:pt>
    <dgm:pt modelId="{55C76BEF-F191-493D-A649-E4B209A891DC}" type="pres">
      <dgm:prSet presAssocID="{991DE61D-52AD-4855-BB57-50125815F2C0}" presName="child3Text" presStyleLbl="bgAcc1" presStyleIdx="2" presStyleCnt="4">
        <dgm:presLayoutVars>
          <dgm:bulletEnabled val="1"/>
        </dgm:presLayoutVars>
      </dgm:prSet>
      <dgm:spPr/>
    </dgm:pt>
    <dgm:pt modelId="{D6DC0707-09AA-4BAF-A2E7-B4A20FD1AC3B}" type="pres">
      <dgm:prSet presAssocID="{991DE61D-52AD-4855-BB57-50125815F2C0}" presName="child4group" presStyleCnt="0"/>
      <dgm:spPr/>
    </dgm:pt>
    <dgm:pt modelId="{9A2FA0F8-3060-4CB9-BD32-6E17B88337BF}" type="pres">
      <dgm:prSet presAssocID="{991DE61D-52AD-4855-BB57-50125815F2C0}" presName="child4" presStyleLbl="bgAcc1" presStyleIdx="3" presStyleCnt="4"/>
      <dgm:spPr/>
    </dgm:pt>
    <dgm:pt modelId="{975A5771-AE5E-4D8C-A16C-10BF4C25A304}" type="pres">
      <dgm:prSet presAssocID="{991DE61D-52AD-4855-BB57-50125815F2C0}" presName="child4Text" presStyleLbl="bgAcc1" presStyleIdx="3" presStyleCnt="4">
        <dgm:presLayoutVars>
          <dgm:bulletEnabled val="1"/>
        </dgm:presLayoutVars>
      </dgm:prSet>
      <dgm:spPr/>
    </dgm:pt>
    <dgm:pt modelId="{9DCC9243-90A6-40A4-A7A4-A30272035972}" type="pres">
      <dgm:prSet presAssocID="{991DE61D-52AD-4855-BB57-50125815F2C0}" presName="childPlaceholder" presStyleCnt="0"/>
      <dgm:spPr/>
    </dgm:pt>
    <dgm:pt modelId="{5226832E-CC76-4B6C-8369-B673839189E3}" type="pres">
      <dgm:prSet presAssocID="{991DE61D-52AD-4855-BB57-50125815F2C0}" presName="circle" presStyleCnt="0"/>
      <dgm:spPr/>
    </dgm:pt>
    <dgm:pt modelId="{41F85949-5987-489B-B3D3-1113E4D8A28B}" type="pres">
      <dgm:prSet presAssocID="{991DE61D-52AD-4855-BB57-50125815F2C0}" presName="quadrant1" presStyleLbl="node1" presStyleIdx="0" presStyleCnt="4">
        <dgm:presLayoutVars>
          <dgm:chMax val="1"/>
          <dgm:bulletEnabled val="1"/>
        </dgm:presLayoutVars>
      </dgm:prSet>
      <dgm:spPr/>
    </dgm:pt>
    <dgm:pt modelId="{665E976F-FDE9-4D16-82E0-DC912B2D405B}" type="pres">
      <dgm:prSet presAssocID="{991DE61D-52AD-4855-BB57-50125815F2C0}" presName="quadrant2" presStyleLbl="node1" presStyleIdx="1" presStyleCnt="4">
        <dgm:presLayoutVars>
          <dgm:chMax val="1"/>
          <dgm:bulletEnabled val="1"/>
        </dgm:presLayoutVars>
      </dgm:prSet>
      <dgm:spPr/>
    </dgm:pt>
    <dgm:pt modelId="{6DA5830E-CB13-482D-901F-33DAF51F8ED9}" type="pres">
      <dgm:prSet presAssocID="{991DE61D-52AD-4855-BB57-50125815F2C0}" presName="quadrant3" presStyleLbl="node1" presStyleIdx="2" presStyleCnt="4">
        <dgm:presLayoutVars>
          <dgm:chMax val="1"/>
          <dgm:bulletEnabled val="1"/>
        </dgm:presLayoutVars>
      </dgm:prSet>
      <dgm:spPr/>
    </dgm:pt>
    <dgm:pt modelId="{E2EC85BC-DBF1-4823-976F-37DA46DB0D37}" type="pres">
      <dgm:prSet presAssocID="{991DE61D-52AD-4855-BB57-50125815F2C0}" presName="quadrant4" presStyleLbl="node1" presStyleIdx="3" presStyleCnt="4">
        <dgm:presLayoutVars>
          <dgm:chMax val="1"/>
          <dgm:bulletEnabled val="1"/>
        </dgm:presLayoutVars>
      </dgm:prSet>
      <dgm:spPr/>
    </dgm:pt>
    <dgm:pt modelId="{9C3FDF53-8206-4CCE-BC15-AE2853DDE297}" type="pres">
      <dgm:prSet presAssocID="{991DE61D-52AD-4855-BB57-50125815F2C0}" presName="quadrantPlaceholder" presStyleCnt="0"/>
      <dgm:spPr/>
    </dgm:pt>
    <dgm:pt modelId="{B02EA06B-B749-425C-8E3A-5E1AA548D3A2}" type="pres">
      <dgm:prSet presAssocID="{991DE61D-52AD-4855-BB57-50125815F2C0}" presName="center1" presStyleLbl="fgShp" presStyleIdx="0" presStyleCnt="2"/>
      <dgm:spPr/>
    </dgm:pt>
    <dgm:pt modelId="{ACAFA1CB-4600-4C06-8224-E6C96ED7332A}" type="pres">
      <dgm:prSet presAssocID="{991DE61D-52AD-4855-BB57-50125815F2C0}" presName="center2" presStyleLbl="fgShp" presStyleIdx="1" presStyleCnt="2"/>
      <dgm:spPr/>
    </dgm:pt>
  </dgm:ptLst>
  <dgm:cxnLst>
    <dgm:cxn modelId="{E4FBB90A-A29F-41C5-9341-D4AAFDD29AA8}" type="presOf" srcId="{B32E6988-3C2D-4566-ABF6-7FE1C610420C}" destId="{D179FE7A-6A66-410A-B8EC-A794F2FC177B}" srcOrd="1" destOrd="0" presId="urn:microsoft.com/office/officeart/2005/8/layout/cycle4"/>
    <dgm:cxn modelId="{65D4BE3B-79D5-4FE3-9A49-81E5BD8CE9C0}" srcId="{991DE61D-52AD-4855-BB57-50125815F2C0}" destId="{1F692D40-36FA-439E-8B28-16A9A292010C}" srcOrd="0" destOrd="0" parTransId="{34C88568-CB96-417B-AA15-C84A5A3EE225}" sibTransId="{5B5C9DDF-6144-46B1-9B67-E83694FB7B70}"/>
    <dgm:cxn modelId="{81B4B466-8E0A-4CDD-8DBE-7ABB5F13EF24}" srcId="{0809146B-B327-4567-B826-EB3D436C2E4E}" destId="{B32E6988-3C2D-4566-ABF6-7FE1C610420C}" srcOrd="0" destOrd="0" parTransId="{176479AE-3BBA-456D-A666-8F51A48F4B6F}" sibTransId="{788403AA-BF4C-4F29-ABED-D8677EEB3699}"/>
    <dgm:cxn modelId="{4DC6AC47-36DA-4897-8DAB-481D870EC339}" type="presOf" srcId="{85BC186C-0D23-4E09-9583-4A9B5EFA605D}" destId="{55C76BEF-F191-493D-A649-E4B209A891DC}" srcOrd="1" destOrd="0" presId="urn:microsoft.com/office/officeart/2005/8/layout/cycle4"/>
    <dgm:cxn modelId="{5D04C34F-8E7B-4E11-BCAE-E2098182EC35}" srcId="{991DE61D-52AD-4855-BB57-50125815F2C0}" destId="{78C6DE83-2F3E-4079-854C-A1432A3EEF2C}" srcOrd="3" destOrd="0" parTransId="{7623A7B5-A0F0-48F4-BEC6-61E1BDEB2557}" sibTransId="{A18160CA-C912-432D-9D31-B71D9B1851AA}"/>
    <dgm:cxn modelId="{EE87AD72-34D4-4D9B-9B71-43F0BA00245E}" type="presOf" srcId="{2D5C30E5-7588-406A-9FCE-6CE2A6962502}" destId="{9A2FA0F8-3060-4CB9-BD32-6E17B88337BF}" srcOrd="0" destOrd="0" presId="urn:microsoft.com/office/officeart/2005/8/layout/cycle4"/>
    <dgm:cxn modelId="{83278159-90E6-482E-8A51-E8FCD9D0627B}" type="presOf" srcId="{78C6DE83-2F3E-4079-854C-A1432A3EEF2C}" destId="{E2EC85BC-DBF1-4823-976F-37DA46DB0D37}" srcOrd="0" destOrd="0" presId="urn:microsoft.com/office/officeart/2005/8/layout/cycle4"/>
    <dgm:cxn modelId="{80E9067F-35F2-42F5-8140-9AE8DC84C9E1}" type="presOf" srcId="{991DE61D-52AD-4855-BB57-50125815F2C0}" destId="{A9A7AC92-86D9-4541-86D3-6BB9D50D9532}" srcOrd="0" destOrd="0" presId="urn:microsoft.com/office/officeart/2005/8/layout/cycle4"/>
    <dgm:cxn modelId="{59FC7D8A-27D3-47F2-99D7-4327B1815785}" type="presOf" srcId="{D0CB84CA-0BA6-44DC-957A-B74C533B5438}" destId="{6DA5830E-CB13-482D-901F-33DAF51F8ED9}" srcOrd="0" destOrd="0" presId="urn:microsoft.com/office/officeart/2005/8/layout/cycle4"/>
    <dgm:cxn modelId="{C0127F9C-A43B-427B-B8DC-64B7D923E733}" srcId="{D0CB84CA-0BA6-44DC-957A-B74C533B5438}" destId="{85BC186C-0D23-4E09-9583-4A9B5EFA605D}" srcOrd="0" destOrd="0" parTransId="{B38196B9-3621-44EA-A2DD-B3A228D60B05}" sibTransId="{564FDE02-93FD-4CF8-868C-0FFA893311DD}"/>
    <dgm:cxn modelId="{3B71F69F-1363-4218-A395-C0265BA5D2A1}" type="presOf" srcId="{6EBEDB1D-4197-4B1D-883C-9C9E32805BC4}" destId="{E7E2DCC1-CC48-4D55-AF95-86E296E00E80}" srcOrd="1" destOrd="0" presId="urn:microsoft.com/office/officeart/2005/8/layout/cycle4"/>
    <dgm:cxn modelId="{6AAB1FA9-33CC-4A2B-B89B-FCC70CF95F91}" type="presOf" srcId="{6EBEDB1D-4197-4B1D-883C-9C9E32805BC4}" destId="{A2E1838A-C080-416B-82AA-9808D140A396}" srcOrd="0" destOrd="0" presId="urn:microsoft.com/office/officeart/2005/8/layout/cycle4"/>
    <dgm:cxn modelId="{0B23E1AE-44B4-4C62-937C-3E0643075A8D}" srcId="{78C6DE83-2F3E-4079-854C-A1432A3EEF2C}" destId="{2D5C30E5-7588-406A-9FCE-6CE2A6962502}" srcOrd="0" destOrd="0" parTransId="{ADBD9CA3-D4B7-45CC-8830-1EDB97563906}" sibTransId="{3A0FCAEE-C6C4-496B-A1C3-C7C51B41E8AC}"/>
    <dgm:cxn modelId="{819B62AF-02DA-43C9-961E-761F5C63E88D}" type="presOf" srcId="{85BC186C-0D23-4E09-9583-4A9B5EFA605D}" destId="{FE720363-4B32-43FB-8F26-0478A11D0B5A}" srcOrd="0" destOrd="0" presId="urn:microsoft.com/office/officeart/2005/8/layout/cycle4"/>
    <dgm:cxn modelId="{46E364B7-6A66-443D-B3BB-DF4DE5143B6E}" srcId="{1F692D40-36FA-439E-8B28-16A9A292010C}" destId="{6EBEDB1D-4197-4B1D-883C-9C9E32805BC4}" srcOrd="0" destOrd="0" parTransId="{F428B1A6-8100-4845-9EB5-857B301AC791}" sibTransId="{93CE6CBC-2934-4BAE-91AD-E5B3F5DC5E0F}"/>
    <dgm:cxn modelId="{D7B52CBC-A83F-482D-932C-15DD31B7C29A}" type="presOf" srcId="{2D5C30E5-7588-406A-9FCE-6CE2A6962502}" destId="{975A5771-AE5E-4D8C-A16C-10BF4C25A304}" srcOrd="1" destOrd="0" presId="urn:microsoft.com/office/officeart/2005/8/layout/cycle4"/>
    <dgm:cxn modelId="{0999F1C9-AB4E-4C02-AC6F-D1581DF0F9F2}" type="presOf" srcId="{1F692D40-36FA-439E-8B28-16A9A292010C}" destId="{41F85949-5987-489B-B3D3-1113E4D8A28B}" srcOrd="0" destOrd="0" presId="urn:microsoft.com/office/officeart/2005/8/layout/cycle4"/>
    <dgm:cxn modelId="{1546E1CD-A81A-4F7B-AB26-3CF481D5DAB9}" srcId="{991DE61D-52AD-4855-BB57-50125815F2C0}" destId="{D0CB84CA-0BA6-44DC-957A-B74C533B5438}" srcOrd="2" destOrd="0" parTransId="{F2FC13DA-4BFC-4E9F-AE6C-F476C68A3D7C}" sibTransId="{57DA1475-F4A7-459C-B125-28EDCD631042}"/>
    <dgm:cxn modelId="{02786BCF-AF96-4E2C-8879-4AADC84BD96D}" srcId="{991DE61D-52AD-4855-BB57-50125815F2C0}" destId="{0809146B-B327-4567-B826-EB3D436C2E4E}" srcOrd="1" destOrd="0" parTransId="{15A7BC44-ED66-47D2-ADD9-0577870F9390}" sibTransId="{5A577AEF-B1D7-4B60-BBD3-5DB56E969D86}"/>
    <dgm:cxn modelId="{A46257D5-4C6D-441D-BE81-18CC42D84BF1}" type="presOf" srcId="{B32E6988-3C2D-4566-ABF6-7FE1C610420C}" destId="{8D03A4A8-F868-413B-BDD8-F738A65C2D27}" srcOrd="0" destOrd="0" presId="urn:microsoft.com/office/officeart/2005/8/layout/cycle4"/>
    <dgm:cxn modelId="{B5E536DA-A5AD-44B9-8328-02DDA2478548}" type="presOf" srcId="{0809146B-B327-4567-B826-EB3D436C2E4E}" destId="{665E976F-FDE9-4D16-82E0-DC912B2D405B}" srcOrd="0" destOrd="0" presId="urn:microsoft.com/office/officeart/2005/8/layout/cycle4"/>
    <dgm:cxn modelId="{97A2E200-0EFE-4C10-A7F1-9CA38FE3E010}" type="presParOf" srcId="{A9A7AC92-86D9-4541-86D3-6BB9D50D9532}" destId="{1E446F2E-0220-4411-8143-96E40312D112}" srcOrd="0" destOrd="0" presId="urn:microsoft.com/office/officeart/2005/8/layout/cycle4"/>
    <dgm:cxn modelId="{7447E888-43AB-46DC-AEEA-579CB902BF91}" type="presParOf" srcId="{1E446F2E-0220-4411-8143-96E40312D112}" destId="{B3651A82-0CDF-4C9B-BEC1-CC9354505D4B}" srcOrd="0" destOrd="0" presId="urn:microsoft.com/office/officeart/2005/8/layout/cycle4"/>
    <dgm:cxn modelId="{E52C2E51-0066-4550-80A1-E40CDA69EA16}" type="presParOf" srcId="{B3651A82-0CDF-4C9B-BEC1-CC9354505D4B}" destId="{A2E1838A-C080-416B-82AA-9808D140A396}" srcOrd="0" destOrd="0" presId="urn:microsoft.com/office/officeart/2005/8/layout/cycle4"/>
    <dgm:cxn modelId="{4D4ED02C-454C-4614-8F3E-D501159C9C4F}" type="presParOf" srcId="{B3651A82-0CDF-4C9B-BEC1-CC9354505D4B}" destId="{E7E2DCC1-CC48-4D55-AF95-86E296E00E80}" srcOrd="1" destOrd="0" presId="urn:microsoft.com/office/officeart/2005/8/layout/cycle4"/>
    <dgm:cxn modelId="{3A177DB0-2CB6-4CD9-A661-2EF333B2510F}" type="presParOf" srcId="{1E446F2E-0220-4411-8143-96E40312D112}" destId="{BA31BCC8-ACBA-4341-8823-F92B1F11FB17}" srcOrd="1" destOrd="0" presId="urn:microsoft.com/office/officeart/2005/8/layout/cycle4"/>
    <dgm:cxn modelId="{D9796469-1D8F-4E41-949D-89798BF671CD}" type="presParOf" srcId="{BA31BCC8-ACBA-4341-8823-F92B1F11FB17}" destId="{8D03A4A8-F868-413B-BDD8-F738A65C2D27}" srcOrd="0" destOrd="0" presId="urn:microsoft.com/office/officeart/2005/8/layout/cycle4"/>
    <dgm:cxn modelId="{4AF623D7-766F-4A70-9EBD-A984876588A8}" type="presParOf" srcId="{BA31BCC8-ACBA-4341-8823-F92B1F11FB17}" destId="{D179FE7A-6A66-410A-B8EC-A794F2FC177B}" srcOrd="1" destOrd="0" presId="urn:microsoft.com/office/officeart/2005/8/layout/cycle4"/>
    <dgm:cxn modelId="{D4B7A3C6-308D-497A-B2DE-21E3D91DBD23}" type="presParOf" srcId="{1E446F2E-0220-4411-8143-96E40312D112}" destId="{6F8951BD-5500-4F1B-A1BB-3D5C63F4BE9D}" srcOrd="2" destOrd="0" presId="urn:microsoft.com/office/officeart/2005/8/layout/cycle4"/>
    <dgm:cxn modelId="{3BCCD961-DD6D-4A18-9D75-C0C2F0EF8686}" type="presParOf" srcId="{6F8951BD-5500-4F1B-A1BB-3D5C63F4BE9D}" destId="{FE720363-4B32-43FB-8F26-0478A11D0B5A}" srcOrd="0" destOrd="0" presId="urn:microsoft.com/office/officeart/2005/8/layout/cycle4"/>
    <dgm:cxn modelId="{710A2582-5956-41C5-8902-6F1BBADF293C}" type="presParOf" srcId="{6F8951BD-5500-4F1B-A1BB-3D5C63F4BE9D}" destId="{55C76BEF-F191-493D-A649-E4B209A891DC}" srcOrd="1" destOrd="0" presId="urn:microsoft.com/office/officeart/2005/8/layout/cycle4"/>
    <dgm:cxn modelId="{1C004F44-3A5D-478A-96A7-6EFBC4D72AB8}" type="presParOf" srcId="{1E446F2E-0220-4411-8143-96E40312D112}" destId="{D6DC0707-09AA-4BAF-A2E7-B4A20FD1AC3B}" srcOrd="3" destOrd="0" presId="urn:microsoft.com/office/officeart/2005/8/layout/cycle4"/>
    <dgm:cxn modelId="{C8158483-BA1F-40B7-B605-10433BD4EEA7}" type="presParOf" srcId="{D6DC0707-09AA-4BAF-A2E7-B4A20FD1AC3B}" destId="{9A2FA0F8-3060-4CB9-BD32-6E17B88337BF}" srcOrd="0" destOrd="0" presId="urn:microsoft.com/office/officeart/2005/8/layout/cycle4"/>
    <dgm:cxn modelId="{889A52D4-C88C-466D-8FF0-83372000F256}" type="presParOf" srcId="{D6DC0707-09AA-4BAF-A2E7-B4A20FD1AC3B}" destId="{975A5771-AE5E-4D8C-A16C-10BF4C25A304}" srcOrd="1" destOrd="0" presId="urn:microsoft.com/office/officeart/2005/8/layout/cycle4"/>
    <dgm:cxn modelId="{7DE0E0FA-11E0-4E60-B514-BCA71436218A}" type="presParOf" srcId="{1E446F2E-0220-4411-8143-96E40312D112}" destId="{9DCC9243-90A6-40A4-A7A4-A30272035972}" srcOrd="4" destOrd="0" presId="urn:microsoft.com/office/officeart/2005/8/layout/cycle4"/>
    <dgm:cxn modelId="{A8B19D97-C4A2-44F6-B17F-90CF0E566665}" type="presParOf" srcId="{A9A7AC92-86D9-4541-86D3-6BB9D50D9532}" destId="{5226832E-CC76-4B6C-8369-B673839189E3}" srcOrd="1" destOrd="0" presId="urn:microsoft.com/office/officeart/2005/8/layout/cycle4"/>
    <dgm:cxn modelId="{60BC4C55-4D6A-4B14-A76B-A339123AFBEB}" type="presParOf" srcId="{5226832E-CC76-4B6C-8369-B673839189E3}" destId="{41F85949-5987-489B-B3D3-1113E4D8A28B}" srcOrd="0" destOrd="0" presId="urn:microsoft.com/office/officeart/2005/8/layout/cycle4"/>
    <dgm:cxn modelId="{280A1A6C-DC13-4AF4-A9F8-3412D63FFCDD}" type="presParOf" srcId="{5226832E-CC76-4B6C-8369-B673839189E3}" destId="{665E976F-FDE9-4D16-82E0-DC912B2D405B}" srcOrd="1" destOrd="0" presId="urn:microsoft.com/office/officeart/2005/8/layout/cycle4"/>
    <dgm:cxn modelId="{AA6BD0DF-DC6E-43C9-A63A-74499C84C386}" type="presParOf" srcId="{5226832E-CC76-4B6C-8369-B673839189E3}" destId="{6DA5830E-CB13-482D-901F-33DAF51F8ED9}" srcOrd="2" destOrd="0" presId="urn:microsoft.com/office/officeart/2005/8/layout/cycle4"/>
    <dgm:cxn modelId="{A7620450-581D-4D60-9ABC-B5C8DBF2EB83}" type="presParOf" srcId="{5226832E-CC76-4B6C-8369-B673839189E3}" destId="{E2EC85BC-DBF1-4823-976F-37DA46DB0D37}" srcOrd="3" destOrd="0" presId="urn:microsoft.com/office/officeart/2005/8/layout/cycle4"/>
    <dgm:cxn modelId="{8082B6FC-2B12-406E-A5F1-2F1283BDE59C}" type="presParOf" srcId="{5226832E-CC76-4B6C-8369-B673839189E3}" destId="{9C3FDF53-8206-4CCE-BC15-AE2853DDE297}" srcOrd="4" destOrd="0" presId="urn:microsoft.com/office/officeart/2005/8/layout/cycle4"/>
    <dgm:cxn modelId="{CF22DDCB-E0D2-4133-8684-D1C0E7CCAD79}" type="presParOf" srcId="{A9A7AC92-86D9-4541-86D3-6BB9D50D9532}" destId="{B02EA06B-B749-425C-8E3A-5E1AA548D3A2}" srcOrd="2" destOrd="0" presId="urn:microsoft.com/office/officeart/2005/8/layout/cycle4"/>
    <dgm:cxn modelId="{C4A16E10-9648-44EA-BA74-A7E71A48464F}" type="presParOf" srcId="{A9A7AC92-86D9-4541-86D3-6BB9D50D9532}" destId="{ACAFA1CB-4600-4C06-8224-E6C96ED7332A}"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CAE649-FC25-44FE-B95F-73FB5929C696}" type="doc">
      <dgm:prSet loTypeId="urn:microsoft.com/office/officeart/2005/8/layout/hProcess4" loCatId="process" qsTypeId="urn:microsoft.com/office/officeart/2005/8/quickstyle/3d3" qsCatId="3D" csTypeId="urn:microsoft.com/office/officeart/2005/8/colors/accent1_2" csCatId="accent1" phldr="1"/>
      <dgm:spPr/>
      <dgm:t>
        <a:bodyPr/>
        <a:lstStyle/>
        <a:p>
          <a:endParaRPr lang="en-US"/>
        </a:p>
      </dgm:t>
    </dgm:pt>
    <dgm:pt modelId="{3BFD6C31-0286-4D23-AB8D-59DF6D113688}">
      <dgm:prSet phldrT="[Text]"/>
      <dgm:spPr/>
      <dgm:t>
        <a:bodyPr/>
        <a:lstStyle/>
        <a:p>
          <a:r>
            <a:rPr lang="en-US" dirty="0"/>
            <a:t>Identify Targeted audience</a:t>
          </a:r>
        </a:p>
      </dgm:t>
    </dgm:pt>
    <dgm:pt modelId="{53B92C7D-C52A-47B9-8293-1DDFDB135CAA}" type="parTrans" cxnId="{FBC09979-7815-4F52-AC9B-98B38CF220C9}">
      <dgm:prSet/>
      <dgm:spPr/>
      <dgm:t>
        <a:bodyPr/>
        <a:lstStyle/>
        <a:p>
          <a:endParaRPr lang="en-US"/>
        </a:p>
      </dgm:t>
    </dgm:pt>
    <dgm:pt modelId="{2F766782-A4BB-4878-9E7A-21EA81AC50E1}" type="sibTrans" cxnId="{FBC09979-7815-4F52-AC9B-98B38CF220C9}">
      <dgm:prSet/>
      <dgm:spPr/>
      <dgm:t>
        <a:bodyPr/>
        <a:lstStyle/>
        <a:p>
          <a:endParaRPr lang="en-US"/>
        </a:p>
      </dgm:t>
    </dgm:pt>
    <dgm:pt modelId="{18F771F2-BC32-4869-B348-6284FAC7927B}">
      <dgm:prSet phldrT="[Text]" custT="1"/>
      <dgm:spPr/>
      <dgm:t>
        <a:bodyPr/>
        <a:lstStyle/>
        <a:p>
          <a:r>
            <a:rPr lang="en-US" sz="1300" dirty="0"/>
            <a:t>Capturing primary information of clients identified for the experiment.</a:t>
          </a:r>
        </a:p>
      </dgm:t>
    </dgm:pt>
    <dgm:pt modelId="{5AE05F5F-4A3C-4B93-8038-BCB518392CD8}" type="parTrans" cxnId="{75936CF6-5015-46F0-888E-B3953EC51892}">
      <dgm:prSet/>
      <dgm:spPr/>
      <dgm:t>
        <a:bodyPr/>
        <a:lstStyle/>
        <a:p>
          <a:endParaRPr lang="en-US"/>
        </a:p>
      </dgm:t>
    </dgm:pt>
    <dgm:pt modelId="{E1BB7709-A290-4BB0-9345-3AB1C00F77B2}" type="sibTrans" cxnId="{75936CF6-5015-46F0-888E-B3953EC51892}">
      <dgm:prSet/>
      <dgm:spPr/>
      <dgm:t>
        <a:bodyPr/>
        <a:lstStyle/>
        <a:p>
          <a:endParaRPr lang="en-US"/>
        </a:p>
      </dgm:t>
    </dgm:pt>
    <dgm:pt modelId="{2CAE6E74-3C7D-4C2F-B169-92E93A48620B}">
      <dgm:prSet phldrT="[Text]"/>
      <dgm:spPr/>
      <dgm:t>
        <a:bodyPr/>
        <a:lstStyle/>
        <a:p>
          <a:r>
            <a:rPr lang="en-US" dirty="0"/>
            <a:t>Split audience </a:t>
          </a:r>
        </a:p>
      </dgm:t>
    </dgm:pt>
    <dgm:pt modelId="{BC2876F6-4889-4C40-8DEE-0DF5AFFF2E7E}" type="parTrans" cxnId="{72D3D2C3-ECB2-412F-BE48-3B5BA0380A7C}">
      <dgm:prSet/>
      <dgm:spPr/>
      <dgm:t>
        <a:bodyPr/>
        <a:lstStyle/>
        <a:p>
          <a:endParaRPr lang="en-US"/>
        </a:p>
      </dgm:t>
    </dgm:pt>
    <dgm:pt modelId="{B605CD5A-0833-4EDE-822D-0EF63870967F}" type="sibTrans" cxnId="{72D3D2C3-ECB2-412F-BE48-3B5BA0380A7C}">
      <dgm:prSet/>
      <dgm:spPr/>
      <dgm:t>
        <a:bodyPr/>
        <a:lstStyle/>
        <a:p>
          <a:endParaRPr lang="en-US"/>
        </a:p>
      </dgm:t>
    </dgm:pt>
    <dgm:pt modelId="{FEF81298-4D88-4D7E-A321-D3BD7950BD10}">
      <dgm:prSet phldrT="[Text]" custT="1"/>
      <dgm:spPr/>
      <dgm:t>
        <a:bodyPr/>
        <a:lstStyle/>
        <a:p>
          <a:r>
            <a:rPr lang="en-US" sz="1300" dirty="0"/>
            <a:t>Audience was split into two different group randomly.</a:t>
          </a:r>
        </a:p>
      </dgm:t>
    </dgm:pt>
    <dgm:pt modelId="{8A4D16E2-B572-44CD-9BB1-9CBD97CBAF53}" type="parTrans" cxnId="{373615EA-4AD4-417D-96C0-88F9222BDC4A}">
      <dgm:prSet/>
      <dgm:spPr/>
      <dgm:t>
        <a:bodyPr/>
        <a:lstStyle/>
        <a:p>
          <a:endParaRPr lang="en-US"/>
        </a:p>
      </dgm:t>
    </dgm:pt>
    <dgm:pt modelId="{27AD66CB-88D8-4796-A6CE-BB41AC9B7A04}" type="sibTrans" cxnId="{373615EA-4AD4-417D-96C0-88F9222BDC4A}">
      <dgm:prSet/>
      <dgm:spPr/>
      <dgm:t>
        <a:bodyPr/>
        <a:lstStyle/>
        <a:p>
          <a:endParaRPr lang="en-US"/>
        </a:p>
      </dgm:t>
    </dgm:pt>
    <dgm:pt modelId="{AF249CD5-C4D5-42ED-93EE-FCF054FA363B}">
      <dgm:prSet phldrT="[Text]" custT="1"/>
      <dgm:spPr/>
      <dgm:t>
        <a:bodyPr/>
        <a:lstStyle/>
        <a:p>
          <a:r>
            <a:rPr lang="en-US" sz="1300" dirty="0"/>
            <a:t>Both groups should have significant number of sample so that we have enough data for conclusion.</a:t>
          </a:r>
        </a:p>
      </dgm:t>
    </dgm:pt>
    <dgm:pt modelId="{49F3DE72-F490-4867-A95B-B701B60B7C42}" type="parTrans" cxnId="{E3F4108E-9C1E-4715-AF53-5345B1ECF113}">
      <dgm:prSet/>
      <dgm:spPr/>
      <dgm:t>
        <a:bodyPr/>
        <a:lstStyle/>
        <a:p>
          <a:endParaRPr lang="en-US"/>
        </a:p>
      </dgm:t>
    </dgm:pt>
    <dgm:pt modelId="{A2FF63E4-2011-45D3-9DF5-3886F050134D}" type="sibTrans" cxnId="{E3F4108E-9C1E-4715-AF53-5345B1ECF113}">
      <dgm:prSet/>
      <dgm:spPr/>
      <dgm:t>
        <a:bodyPr/>
        <a:lstStyle/>
        <a:p>
          <a:endParaRPr lang="en-US"/>
        </a:p>
      </dgm:t>
    </dgm:pt>
    <dgm:pt modelId="{E84D333C-473B-416D-8626-3BF76315030E}">
      <dgm:prSet phldrT="[Text]"/>
      <dgm:spPr/>
      <dgm:t>
        <a:bodyPr/>
        <a:lstStyle/>
        <a:p>
          <a:r>
            <a:rPr lang="en-US" dirty="0"/>
            <a:t>Capture logs</a:t>
          </a:r>
        </a:p>
      </dgm:t>
    </dgm:pt>
    <dgm:pt modelId="{C381F388-2872-4AA3-8129-D59F627C0C55}" type="parTrans" cxnId="{314A08A6-9BFC-4592-8F96-4152F6A91FB0}">
      <dgm:prSet/>
      <dgm:spPr/>
      <dgm:t>
        <a:bodyPr/>
        <a:lstStyle/>
        <a:p>
          <a:endParaRPr lang="en-US"/>
        </a:p>
      </dgm:t>
    </dgm:pt>
    <dgm:pt modelId="{3586FBA9-2149-4C3F-ACFA-F2CF1E58E96C}" type="sibTrans" cxnId="{314A08A6-9BFC-4592-8F96-4152F6A91FB0}">
      <dgm:prSet/>
      <dgm:spPr/>
      <dgm:t>
        <a:bodyPr/>
        <a:lstStyle/>
        <a:p>
          <a:endParaRPr lang="en-US"/>
        </a:p>
      </dgm:t>
    </dgm:pt>
    <dgm:pt modelId="{D760FE3A-4C8A-4CEE-9B8F-E836599A9E7F}">
      <dgm:prSet phldrT="[Text]"/>
      <dgm:spPr/>
      <dgm:t>
        <a:bodyPr/>
        <a:lstStyle/>
        <a:p>
          <a:r>
            <a:rPr lang="en-US" dirty="0"/>
            <a:t>Analysis and conclusion</a:t>
          </a:r>
        </a:p>
      </dgm:t>
    </dgm:pt>
    <dgm:pt modelId="{5A8444F7-58C5-4971-91E4-D0B795B8395F}" type="parTrans" cxnId="{9773C450-856B-4F60-833E-85C6DFB07183}">
      <dgm:prSet/>
      <dgm:spPr/>
      <dgm:t>
        <a:bodyPr/>
        <a:lstStyle/>
        <a:p>
          <a:endParaRPr lang="en-US"/>
        </a:p>
      </dgm:t>
    </dgm:pt>
    <dgm:pt modelId="{DEFA439E-8383-429A-8CC0-AE9C859C6F29}" type="sibTrans" cxnId="{9773C450-856B-4F60-833E-85C6DFB07183}">
      <dgm:prSet/>
      <dgm:spPr/>
      <dgm:t>
        <a:bodyPr/>
        <a:lstStyle/>
        <a:p>
          <a:endParaRPr lang="en-US"/>
        </a:p>
      </dgm:t>
    </dgm:pt>
    <dgm:pt modelId="{B8323591-6622-4233-864E-DA626EC325BB}">
      <dgm:prSet phldrT="[Text]" custT="1"/>
      <dgm:spPr/>
      <dgm:t>
        <a:bodyPr/>
        <a:lstStyle/>
        <a:p>
          <a:r>
            <a:rPr lang="en-US" sz="1300" dirty="0"/>
            <a:t>Understand how client is responding to a new UI compared to the existing one.</a:t>
          </a:r>
        </a:p>
      </dgm:t>
    </dgm:pt>
    <dgm:pt modelId="{EFBDD0C1-84E5-4853-AE19-1DEE43FEBD6D}" type="parTrans" cxnId="{1443B7E0-479E-48D8-A724-7D7A8022C298}">
      <dgm:prSet/>
      <dgm:spPr/>
      <dgm:t>
        <a:bodyPr/>
        <a:lstStyle/>
        <a:p>
          <a:endParaRPr lang="en-US"/>
        </a:p>
      </dgm:t>
    </dgm:pt>
    <dgm:pt modelId="{147B8246-2CA2-47D0-B8D2-CC4121231EA9}" type="sibTrans" cxnId="{1443B7E0-479E-48D8-A724-7D7A8022C298}">
      <dgm:prSet/>
      <dgm:spPr/>
      <dgm:t>
        <a:bodyPr/>
        <a:lstStyle/>
        <a:p>
          <a:endParaRPr lang="en-US"/>
        </a:p>
      </dgm:t>
    </dgm:pt>
    <dgm:pt modelId="{21183948-0154-4A5A-BA0E-54C480341AEC}">
      <dgm:prSet phldrT="[Text]" custT="1"/>
      <dgm:spPr/>
      <dgm:t>
        <a:bodyPr/>
        <a:lstStyle/>
        <a:p>
          <a:r>
            <a:rPr lang="en-US" sz="1300" dirty="0"/>
            <a:t>Ensure logs are analyzed only for the date range during experiment was performed.</a:t>
          </a:r>
        </a:p>
      </dgm:t>
    </dgm:pt>
    <dgm:pt modelId="{DAA4707C-08DF-467F-8B3B-EADD098AE405}" type="parTrans" cxnId="{687BE226-C150-42BD-98B3-D46DC665BA15}">
      <dgm:prSet/>
      <dgm:spPr/>
      <dgm:t>
        <a:bodyPr/>
        <a:lstStyle/>
        <a:p>
          <a:endParaRPr lang="en-US"/>
        </a:p>
      </dgm:t>
    </dgm:pt>
    <dgm:pt modelId="{832824C5-3601-47F0-8ED2-CB4136F4A1AA}" type="sibTrans" cxnId="{687BE226-C150-42BD-98B3-D46DC665BA15}">
      <dgm:prSet/>
      <dgm:spPr/>
      <dgm:t>
        <a:bodyPr/>
        <a:lstStyle/>
        <a:p>
          <a:endParaRPr lang="en-US"/>
        </a:p>
      </dgm:t>
    </dgm:pt>
    <dgm:pt modelId="{1557096F-28C7-4C9D-85B8-F39C4540E0A8}">
      <dgm:prSet phldrT="[Text]"/>
      <dgm:spPr/>
      <dgm:t>
        <a:bodyPr/>
        <a:lstStyle/>
        <a:p>
          <a:endParaRPr lang="en-US" sz="900" dirty="0"/>
        </a:p>
      </dgm:t>
    </dgm:pt>
    <dgm:pt modelId="{0DCAE3FA-52D9-4AB2-9324-14AC162E3BA0}" type="parTrans" cxnId="{7D293EA0-0D1F-400A-907F-A04ADA303E9E}">
      <dgm:prSet/>
      <dgm:spPr/>
      <dgm:t>
        <a:bodyPr/>
        <a:lstStyle/>
        <a:p>
          <a:endParaRPr lang="en-US"/>
        </a:p>
      </dgm:t>
    </dgm:pt>
    <dgm:pt modelId="{95B1A266-5064-46A4-8E71-A322B1C8ACBF}" type="sibTrans" cxnId="{7D293EA0-0D1F-400A-907F-A04ADA303E9E}">
      <dgm:prSet/>
      <dgm:spPr/>
      <dgm:t>
        <a:bodyPr/>
        <a:lstStyle/>
        <a:p>
          <a:endParaRPr lang="en-US"/>
        </a:p>
      </dgm:t>
    </dgm:pt>
    <dgm:pt modelId="{344414AE-262A-4916-BD37-2B2831BBC9FA}">
      <dgm:prSet phldrT="[Text]" custT="1"/>
      <dgm:spPr/>
      <dgm:t>
        <a:bodyPr/>
        <a:lstStyle/>
        <a:p>
          <a:r>
            <a:rPr lang="en-US" sz="1300" dirty="0"/>
            <a:t>One group was redirected to the existing UI and other group was redirected to the modern UI.</a:t>
          </a:r>
        </a:p>
      </dgm:t>
    </dgm:pt>
    <dgm:pt modelId="{E5B47B80-F0FC-4A14-81AE-69B3559E2544}" type="parTrans" cxnId="{B71A9C45-C5A7-414D-B1C7-670994577505}">
      <dgm:prSet/>
      <dgm:spPr/>
      <dgm:t>
        <a:bodyPr/>
        <a:lstStyle/>
        <a:p>
          <a:endParaRPr lang="en-US"/>
        </a:p>
      </dgm:t>
    </dgm:pt>
    <dgm:pt modelId="{5A06AC5D-EF0B-4CCA-BCB1-5507E8F6F431}" type="sibTrans" cxnId="{B71A9C45-C5A7-414D-B1C7-670994577505}">
      <dgm:prSet/>
      <dgm:spPr/>
      <dgm:t>
        <a:bodyPr/>
        <a:lstStyle/>
        <a:p>
          <a:endParaRPr lang="en-US"/>
        </a:p>
      </dgm:t>
    </dgm:pt>
    <dgm:pt modelId="{BFA034BE-2832-424D-8539-5BC5A97F1C3B}">
      <dgm:prSet phldrT="[Text]"/>
      <dgm:spPr/>
      <dgm:t>
        <a:bodyPr/>
        <a:lstStyle/>
        <a:p>
          <a:endParaRPr lang="en-US" sz="900" dirty="0"/>
        </a:p>
      </dgm:t>
    </dgm:pt>
    <dgm:pt modelId="{78B2ECF1-DDDB-4046-A95B-77404E089C73}" type="parTrans" cxnId="{39831DC7-92F7-446F-9205-E6EE5C7A18D2}">
      <dgm:prSet/>
      <dgm:spPr/>
      <dgm:t>
        <a:bodyPr/>
        <a:lstStyle/>
        <a:p>
          <a:endParaRPr lang="en-US"/>
        </a:p>
      </dgm:t>
    </dgm:pt>
    <dgm:pt modelId="{06B8D36D-EB09-433F-9F12-0C75450A9064}" type="sibTrans" cxnId="{39831DC7-92F7-446F-9205-E6EE5C7A18D2}">
      <dgm:prSet/>
      <dgm:spPr/>
      <dgm:t>
        <a:bodyPr/>
        <a:lstStyle/>
        <a:p>
          <a:endParaRPr lang="en-US"/>
        </a:p>
      </dgm:t>
    </dgm:pt>
    <dgm:pt modelId="{709F28CE-167F-4D20-A9A2-1EEDFD6A6071}">
      <dgm:prSet phldrT="[Text]"/>
      <dgm:spPr/>
      <dgm:t>
        <a:bodyPr/>
        <a:lstStyle/>
        <a:p>
          <a:endParaRPr lang="en-US" sz="900" dirty="0"/>
        </a:p>
      </dgm:t>
    </dgm:pt>
    <dgm:pt modelId="{F00A4833-AFDC-42F7-8499-0F1A8F91F03E}" type="parTrans" cxnId="{F9816B7D-B996-4F0D-A9DE-FA5A77EA7DBC}">
      <dgm:prSet/>
      <dgm:spPr/>
      <dgm:t>
        <a:bodyPr/>
        <a:lstStyle/>
        <a:p>
          <a:endParaRPr lang="en-US"/>
        </a:p>
      </dgm:t>
    </dgm:pt>
    <dgm:pt modelId="{87274F1F-A39F-44D4-8547-229424DE120B}" type="sibTrans" cxnId="{F9816B7D-B996-4F0D-A9DE-FA5A77EA7DBC}">
      <dgm:prSet/>
      <dgm:spPr/>
      <dgm:t>
        <a:bodyPr/>
        <a:lstStyle/>
        <a:p>
          <a:endParaRPr lang="en-US"/>
        </a:p>
      </dgm:t>
    </dgm:pt>
    <dgm:pt modelId="{592B57D6-BE1C-4486-BFBF-07B5B90BD77F}">
      <dgm:prSet phldrT="[Text]" custT="1"/>
      <dgm:spPr/>
      <dgm:t>
        <a:bodyPr/>
        <a:lstStyle/>
        <a:p>
          <a:r>
            <a:rPr lang="en-US" sz="1300" dirty="0"/>
            <a:t>Ensure log capture process is similar for both the groups.</a:t>
          </a:r>
          <a:endParaRPr lang="en-US" sz="900" dirty="0"/>
        </a:p>
      </dgm:t>
    </dgm:pt>
    <dgm:pt modelId="{AE5844E3-AB50-4345-8683-E157E88CE8AB}" type="parTrans" cxnId="{C0D0C288-667A-409F-8800-A7A721C5234B}">
      <dgm:prSet/>
      <dgm:spPr/>
      <dgm:t>
        <a:bodyPr/>
        <a:lstStyle/>
        <a:p>
          <a:endParaRPr lang="en-US"/>
        </a:p>
      </dgm:t>
    </dgm:pt>
    <dgm:pt modelId="{75BE2188-E907-49DF-BB25-770916C513C0}" type="sibTrans" cxnId="{C0D0C288-667A-409F-8800-A7A721C5234B}">
      <dgm:prSet/>
      <dgm:spPr/>
      <dgm:t>
        <a:bodyPr/>
        <a:lstStyle/>
        <a:p>
          <a:endParaRPr lang="en-US"/>
        </a:p>
      </dgm:t>
    </dgm:pt>
    <dgm:pt modelId="{4A0D719E-3D64-4ACD-B071-2C2A670EA18C}">
      <dgm:prSet phldrT="[Text]" custT="1"/>
      <dgm:spPr/>
      <dgm:t>
        <a:bodyPr/>
        <a:lstStyle/>
        <a:p>
          <a:endParaRPr lang="en-US" sz="1300" dirty="0"/>
        </a:p>
      </dgm:t>
    </dgm:pt>
    <dgm:pt modelId="{C8C1E072-C9C8-4246-8982-0A52DECFA5D9}" type="parTrans" cxnId="{69B5DF30-0328-44B5-A3BF-55BA026346D5}">
      <dgm:prSet/>
      <dgm:spPr/>
      <dgm:t>
        <a:bodyPr/>
        <a:lstStyle/>
        <a:p>
          <a:endParaRPr lang="en-US"/>
        </a:p>
      </dgm:t>
    </dgm:pt>
    <dgm:pt modelId="{CBAFA459-117F-4F86-8D72-0BF3FC7FD001}" type="sibTrans" cxnId="{69B5DF30-0328-44B5-A3BF-55BA026346D5}">
      <dgm:prSet/>
      <dgm:spPr/>
      <dgm:t>
        <a:bodyPr/>
        <a:lstStyle/>
        <a:p>
          <a:endParaRPr lang="en-US"/>
        </a:p>
      </dgm:t>
    </dgm:pt>
    <dgm:pt modelId="{5070ACB0-3E69-4892-91AB-F7BE7F83EB28}">
      <dgm:prSet phldrT="[Text]" custT="1"/>
      <dgm:spPr/>
      <dgm:t>
        <a:bodyPr/>
        <a:lstStyle/>
        <a:p>
          <a:r>
            <a:rPr lang="en-US" sz="1300" dirty="0"/>
            <a:t>Capture learnings/idea for future.</a:t>
          </a:r>
        </a:p>
      </dgm:t>
    </dgm:pt>
    <dgm:pt modelId="{3FB13AC0-048E-43C7-8E6C-7844B8EE92E0}" type="parTrans" cxnId="{B937BC28-26F6-4E5A-8315-DFED3FA7914B}">
      <dgm:prSet/>
      <dgm:spPr/>
      <dgm:t>
        <a:bodyPr/>
        <a:lstStyle/>
        <a:p>
          <a:endParaRPr lang="en-US"/>
        </a:p>
      </dgm:t>
    </dgm:pt>
    <dgm:pt modelId="{4AAD4594-8245-4BB0-9B56-1819F040FEB7}" type="sibTrans" cxnId="{B937BC28-26F6-4E5A-8315-DFED3FA7914B}">
      <dgm:prSet/>
      <dgm:spPr/>
      <dgm:t>
        <a:bodyPr/>
        <a:lstStyle/>
        <a:p>
          <a:endParaRPr lang="en-US"/>
        </a:p>
      </dgm:t>
    </dgm:pt>
    <dgm:pt modelId="{7ABE67BE-0A00-41C4-95AB-E0F8CEB02C7F}">
      <dgm:prSet phldrT="[Text]" custT="1"/>
      <dgm:spPr/>
      <dgm:t>
        <a:bodyPr/>
        <a:lstStyle/>
        <a:p>
          <a:r>
            <a:rPr lang="en-US" sz="1300" dirty="0"/>
            <a:t>Targeted audience should represent actual population.</a:t>
          </a:r>
        </a:p>
      </dgm:t>
    </dgm:pt>
    <dgm:pt modelId="{5C7639FC-0A8F-4D60-843E-109345AE44C7}" type="parTrans" cxnId="{9AC96AC5-FD4B-425C-B4AA-46BF0BAF48A1}">
      <dgm:prSet/>
      <dgm:spPr/>
      <dgm:t>
        <a:bodyPr/>
        <a:lstStyle/>
        <a:p>
          <a:endParaRPr lang="en-US"/>
        </a:p>
      </dgm:t>
    </dgm:pt>
    <dgm:pt modelId="{3727286D-C198-464A-A64A-3D15C7E59F27}" type="sibTrans" cxnId="{9AC96AC5-FD4B-425C-B4AA-46BF0BAF48A1}">
      <dgm:prSet/>
      <dgm:spPr/>
      <dgm:t>
        <a:bodyPr/>
        <a:lstStyle/>
        <a:p>
          <a:endParaRPr lang="en-US"/>
        </a:p>
      </dgm:t>
    </dgm:pt>
    <dgm:pt modelId="{066B5CC0-7944-4CF9-9C68-03698AA5A786}">
      <dgm:prSet phldrT="[Text]" custT="1"/>
      <dgm:spPr/>
      <dgm:t>
        <a:bodyPr/>
        <a:lstStyle/>
        <a:p>
          <a:endParaRPr lang="en-US" sz="1300" dirty="0"/>
        </a:p>
      </dgm:t>
    </dgm:pt>
    <dgm:pt modelId="{DC6A5898-A2BF-4140-AD22-3EA2FF9F5B69}" type="parTrans" cxnId="{7B7F7543-9256-4A2F-9CD0-1CC46C1B2E1F}">
      <dgm:prSet/>
      <dgm:spPr/>
      <dgm:t>
        <a:bodyPr/>
        <a:lstStyle/>
        <a:p>
          <a:endParaRPr lang="en-US"/>
        </a:p>
      </dgm:t>
    </dgm:pt>
    <dgm:pt modelId="{25E9C7CD-F99B-4C51-A88E-15CCBD0143FB}" type="sibTrans" cxnId="{7B7F7543-9256-4A2F-9CD0-1CC46C1B2E1F}">
      <dgm:prSet/>
      <dgm:spPr/>
      <dgm:t>
        <a:bodyPr/>
        <a:lstStyle/>
        <a:p>
          <a:endParaRPr lang="en-US"/>
        </a:p>
      </dgm:t>
    </dgm:pt>
    <dgm:pt modelId="{47E8BF3E-EF72-4FC8-8EAE-09B5C1E171E5}">
      <dgm:prSet phldrT="[Text]" custT="1"/>
      <dgm:spPr/>
      <dgm:t>
        <a:bodyPr/>
        <a:lstStyle/>
        <a:p>
          <a:endParaRPr lang="en-US" sz="1300" dirty="0"/>
        </a:p>
      </dgm:t>
    </dgm:pt>
    <dgm:pt modelId="{4A49F7B6-C043-4B27-B06B-E63C13C9287E}" type="parTrans" cxnId="{3EB82584-4F47-4DDA-BA08-A253BC68F6F2}">
      <dgm:prSet/>
      <dgm:spPr/>
      <dgm:t>
        <a:bodyPr/>
        <a:lstStyle/>
        <a:p>
          <a:endParaRPr lang="en-US"/>
        </a:p>
      </dgm:t>
    </dgm:pt>
    <dgm:pt modelId="{999EB04E-68D7-4F01-8114-F8A87610E7A6}" type="sibTrans" cxnId="{3EB82584-4F47-4DDA-BA08-A253BC68F6F2}">
      <dgm:prSet/>
      <dgm:spPr/>
      <dgm:t>
        <a:bodyPr/>
        <a:lstStyle/>
        <a:p>
          <a:endParaRPr lang="en-US"/>
        </a:p>
      </dgm:t>
    </dgm:pt>
    <dgm:pt modelId="{F85DCEED-CDA2-4936-92A1-1AB55A1F90F9}">
      <dgm:prSet phldrT="[Text]" custT="1"/>
      <dgm:spPr/>
      <dgm:t>
        <a:bodyPr/>
        <a:lstStyle/>
        <a:p>
          <a:r>
            <a:rPr lang="en-US" sz="1300" dirty="0"/>
            <a:t>Experiment duration is kept same for both the groups.</a:t>
          </a:r>
        </a:p>
      </dgm:t>
    </dgm:pt>
    <dgm:pt modelId="{E0515AEA-E933-4D61-A06F-C6E399D2C801}" type="parTrans" cxnId="{24E8AA9B-C8A1-48E4-866A-D53D282A2797}">
      <dgm:prSet/>
      <dgm:spPr/>
      <dgm:t>
        <a:bodyPr/>
        <a:lstStyle/>
        <a:p>
          <a:endParaRPr lang="en-US"/>
        </a:p>
      </dgm:t>
    </dgm:pt>
    <dgm:pt modelId="{F21042DD-5D15-4048-835B-83DB4A548701}" type="sibTrans" cxnId="{24E8AA9B-C8A1-48E4-866A-D53D282A2797}">
      <dgm:prSet/>
      <dgm:spPr/>
      <dgm:t>
        <a:bodyPr/>
        <a:lstStyle/>
        <a:p>
          <a:endParaRPr lang="en-US"/>
        </a:p>
      </dgm:t>
    </dgm:pt>
    <dgm:pt modelId="{692B1C99-A22B-44D9-90E0-A16EC4D1C326}">
      <dgm:prSet phldrT="[Text]" custT="1"/>
      <dgm:spPr/>
      <dgm:t>
        <a:bodyPr/>
        <a:lstStyle/>
        <a:p>
          <a:endParaRPr lang="en-US" sz="1300" dirty="0"/>
        </a:p>
      </dgm:t>
    </dgm:pt>
    <dgm:pt modelId="{A07D3444-1912-4420-AD6C-3230B1A7B602}" type="parTrans" cxnId="{D5A41692-B39B-47BE-9612-BCF6EC42AC67}">
      <dgm:prSet/>
      <dgm:spPr/>
      <dgm:t>
        <a:bodyPr/>
        <a:lstStyle/>
        <a:p>
          <a:endParaRPr lang="en-US"/>
        </a:p>
      </dgm:t>
    </dgm:pt>
    <dgm:pt modelId="{67795349-7C62-4EE9-A50A-999AC1AB1112}" type="sibTrans" cxnId="{D5A41692-B39B-47BE-9612-BCF6EC42AC67}">
      <dgm:prSet/>
      <dgm:spPr/>
      <dgm:t>
        <a:bodyPr/>
        <a:lstStyle/>
        <a:p>
          <a:endParaRPr lang="en-US"/>
        </a:p>
      </dgm:t>
    </dgm:pt>
    <dgm:pt modelId="{4F8FDE22-521E-41C0-A97D-200767C5F87A}" type="pres">
      <dgm:prSet presAssocID="{85CAE649-FC25-44FE-B95F-73FB5929C696}" presName="Name0" presStyleCnt="0">
        <dgm:presLayoutVars>
          <dgm:dir/>
          <dgm:animLvl val="lvl"/>
          <dgm:resizeHandles val="exact"/>
        </dgm:presLayoutVars>
      </dgm:prSet>
      <dgm:spPr/>
    </dgm:pt>
    <dgm:pt modelId="{FF4D7957-2847-4D75-B9C9-75EF657F6ADD}" type="pres">
      <dgm:prSet presAssocID="{85CAE649-FC25-44FE-B95F-73FB5929C696}" presName="tSp" presStyleCnt="0"/>
      <dgm:spPr/>
    </dgm:pt>
    <dgm:pt modelId="{4701E078-EA12-4F9A-892E-EFB6CD939EE7}" type="pres">
      <dgm:prSet presAssocID="{85CAE649-FC25-44FE-B95F-73FB5929C696}" presName="bSp" presStyleCnt="0"/>
      <dgm:spPr/>
    </dgm:pt>
    <dgm:pt modelId="{7B3B6791-468A-4291-8949-DF476F0B4757}" type="pres">
      <dgm:prSet presAssocID="{85CAE649-FC25-44FE-B95F-73FB5929C696}" presName="process" presStyleCnt="0"/>
      <dgm:spPr/>
    </dgm:pt>
    <dgm:pt modelId="{526F23C0-87E4-4ABA-B8E1-B8FD7D3D36C0}" type="pres">
      <dgm:prSet presAssocID="{3BFD6C31-0286-4D23-AB8D-59DF6D113688}" presName="composite1" presStyleCnt="0"/>
      <dgm:spPr/>
    </dgm:pt>
    <dgm:pt modelId="{A8910813-B368-48A1-8458-C9A52FA8520B}" type="pres">
      <dgm:prSet presAssocID="{3BFD6C31-0286-4D23-AB8D-59DF6D113688}" presName="dummyNode1" presStyleLbl="node1" presStyleIdx="0" presStyleCnt="4"/>
      <dgm:spPr/>
    </dgm:pt>
    <dgm:pt modelId="{C86C2B95-A800-4F48-AE54-6FE217E703A3}" type="pres">
      <dgm:prSet presAssocID="{3BFD6C31-0286-4D23-AB8D-59DF6D113688}" presName="childNode1" presStyleLbl="bgAcc1" presStyleIdx="0" presStyleCnt="4" custScaleX="103085" custScaleY="146053" custLinFactNeighborX="-119" custLinFactNeighborY="-17484">
        <dgm:presLayoutVars>
          <dgm:bulletEnabled val="1"/>
        </dgm:presLayoutVars>
      </dgm:prSet>
      <dgm:spPr/>
    </dgm:pt>
    <dgm:pt modelId="{66FE06F2-DD2E-40EF-BBD5-0348F7C3EDB5}" type="pres">
      <dgm:prSet presAssocID="{3BFD6C31-0286-4D23-AB8D-59DF6D113688}" presName="childNode1tx" presStyleLbl="bgAcc1" presStyleIdx="0" presStyleCnt="4">
        <dgm:presLayoutVars>
          <dgm:bulletEnabled val="1"/>
        </dgm:presLayoutVars>
      </dgm:prSet>
      <dgm:spPr/>
    </dgm:pt>
    <dgm:pt modelId="{04FC73FC-1CF0-484B-BAB3-F565E2D329CB}" type="pres">
      <dgm:prSet presAssocID="{3BFD6C31-0286-4D23-AB8D-59DF6D113688}" presName="parentNode1" presStyleLbl="node1" presStyleIdx="0" presStyleCnt="4">
        <dgm:presLayoutVars>
          <dgm:chMax val="1"/>
          <dgm:bulletEnabled val="1"/>
        </dgm:presLayoutVars>
      </dgm:prSet>
      <dgm:spPr/>
    </dgm:pt>
    <dgm:pt modelId="{C4636B03-D31A-4849-8240-D09E28EC3BEF}" type="pres">
      <dgm:prSet presAssocID="{3BFD6C31-0286-4D23-AB8D-59DF6D113688}" presName="connSite1" presStyleCnt="0"/>
      <dgm:spPr/>
    </dgm:pt>
    <dgm:pt modelId="{D145A6A1-A020-470C-B91F-87D45338F4EA}" type="pres">
      <dgm:prSet presAssocID="{2F766782-A4BB-4878-9E7A-21EA81AC50E1}" presName="Name9" presStyleLbl="sibTrans2D1" presStyleIdx="0" presStyleCnt="3" custAng="505264"/>
      <dgm:spPr/>
    </dgm:pt>
    <dgm:pt modelId="{552191B7-FB86-4CCC-A2E9-E5787A4C9155}" type="pres">
      <dgm:prSet presAssocID="{2CAE6E74-3C7D-4C2F-B169-92E93A48620B}" presName="composite2" presStyleCnt="0"/>
      <dgm:spPr/>
    </dgm:pt>
    <dgm:pt modelId="{A05437BE-E562-482E-9AB5-AAF2FDE991C0}" type="pres">
      <dgm:prSet presAssocID="{2CAE6E74-3C7D-4C2F-B169-92E93A48620B}" presName="dummyNode2" presStyleLbl="node1" presStyleIdx="0" presStyleCnt="4"/>
      <dgm:spPr/>
    </dgm:pt>
    <dgm:pt modelId="{30A3CA41-6B6E-41F1-805E-FCB29E76AD28}" type="pres">
      <dgm:prSet presAssocID="{2CAE6E74-3C7D-4C2F-B169-92E93A48620B}" presName="childNode2" presStyleLbl="bgAcc1" presStyleIdx="1" presStyleCnt="4" custScaleX="139640" custScaleY="155436" custLinFactNeighborX="2917" custLinFactNeighborY="5750">
        <dgm:presLayoutVars>
          <dgm:bulletEnabled val="1"/>
        </dgm:presLayoutVars>
      </dgm:prSet>
      <dgm:spPr/>
    </dgm:pt>
    <dgm:pt modelId="{0FFAF855-5563-442C-9BDA-432F7A295424}" type="pres">
      <dgm:prSet presAssocID="{2CAE6E74-3C7D-4C2F-B169-92E93A48620B}" presName="childNode2tx" presStyleLbl="bgAcc1" presStyleIdx="1" presStyleCnt="4">
        <dgm:presLayoutVars>
          <dgm:bulletEnabled val="1"/>
        </dgm:presLayoutVars>
      </dgm:prSet>
      <dgm:spPr/>
    </dgm:pt>
    <dgm:pt modelId="{A9A301AD-7EB2-403B-BD63-DE1DDA89B267}" type="pres">
      <dgm:prSet presAssocID="{2CAE6E74-3C7D-4C2F-B169-92E93A48620B}" presName="parentNode2" presStyleLbl="node1" presStyleIdx="1" presStyleCnt="4">
        <dgm:presLayoutVars>
          <dgm:chMax val="0"/>
          <dgm:bulletEnabled val="1"/>
        </dgm:presLayoutVars>
      </dgm:prSet>
      <dgm:spPr/>
    </dgm:pt>
    <dgm:pt modelId="{DAAEBC84-DBF2-425B-B1ED-CB9CCA1412FB}" type="pres">
      <dgm:prSet presAssocID="{2CAE6E74-3C7D-4C2F-B169-92E93A48620B}" presName="connSite2" presStyleCnt="0"/>
      <dgm:spPr/>
    </dgm:pt>
    <dgm:pt modelId="{FE097AAD-2A42-4E50-AD2F-DA0EB202C6DF}" type="pres">
      <dgm:prSet presAssocID="{B605CD5A-0833-4EDE-822D-0EF63870967F}" presName="Name18" presStyleLbl="sibTrans2D1" presStyleIdx="1" presStyleCnt="3"/>
      <dgm:spPr/>
    </dgm:pt>
    <dgm:pt modelId="{E7EE1950-4484-4880-82C9-1E62B5F74EAB}" type="pres">
      <dgm:prSet presAssocID="{E84D333C-473B-416D-8626-3BF76315030E}" presName="composite1" presStyleCnt="0"/>
      <dgm:spPr/>
    </dgm:pt>
    <dgm:pt modelId="{AAF42834-4E43-4A4A-8A92-9E26B6F97BFE}" type="pres">
      <dgm:prSet presAssocID="{E84D333C-473B-416D-8626-3BF76315030E}" presName="dummyNode1" presStyleLbl="node1" presStyleIdx="1" presStyleCnt="4"/>
      <dgm:spPr/>
    </dgm:pt>
    <dgm:pt modelId="{592EB025-563F-405D-857F-D18057948BDC}" type="pres">
      <dgm:prSet presAssocID="{E84D333C-473B-416D-8626-3BF76315030E}" presName="childNode1" presStyleLbl="bgAcc1" presStyleIdx="2" presStyleCnt="4" custScaleY="137434" custLinFactNeighborX="-609" custLinFactNeighborY="-22134">
        <dgm:presLayoutVars>
          <dgm:bulletEnabled val="1"/>
        </dgm:presLayoutVars>
      </dgm:prSet>
      <dgm:spPr/>
    </dgm:pt>
    <dgm:pt modelId="{17CA8879-F927-436E-A37C-A916E74293C0}" type="pres">
      <dgm:prSet presAssocID="{E84D333C-473B-416D-8626-3BF76315030E}" presName="childNode1tx" presStyleLbl="bgAcc1" presStyleIdx="2" presStyleCnt="4">
        <dgm:presLayoutVars>
          <dgm:bulletEnabled val="1"/>
        </dgm:presLayoutVars>
      </dgm:prSet>
      <dgm:spPr/>
    </dgm:pt>
    <dgm:pt modelId="{8757CBDE-5E53-4E35-B667-A7660236DBB6}" type="pres">
      <dgm:prSet presAssocID="{E84D333C-473B-416D-8626-3BF76315030E}" presName="parentNode1" presStyleLbl="node1" presStyleIdx="2" presStyleCnt="4">
        <dgm:presLayoutVars>
          <dgm:chMax val="1"/>
          <dgm:bulletEnabled val="1"/>
        </dgm:presLayoutVars>
      </dgm:prSet>
      <dgm:spPr/>
    </dgm:pt>
    <dgm:pt modelId="{816859B6-8B8E-495A-A1EF-964808425A43}" type="pres">
      <dgm:prSet presAssocID="{E84D333C-473B-416D-8626-3BF76315030E}" presName="connSite1" presStyleCnt="0"/>
      <dgm:spPr/>
    </dgm:pt>
    <dgm:pt modelId="{883081A4-6D56-4062-AEF7-011E8B4F39F8}" type="pres">
      <dgm:prSet presAssocID="{3586FBA9-2149-4C3F-ACFA-F2CF1E58E96C}" presName="Name9" presStyleLbl="sibTrans2D1" presStyleIdx="2" presStyleCnt="3" custAng="716668"/>
      <dgm:spPr/>
    </dgm:pt>
    <dgm:pt modelId="{3FBD2E3A-F392-41E4-B04F-9404D1F186CB}" type="pres">
      <dgm:prSet presAssocID="{D760FE3A-4C8A-4CEE-9B8F-E836599A9E7F}" presName="composite2" presStyleCnt="0"/>
      <dgm:spPr/>
    </dgm:pt>
    <dgm:pt modelId="{982914B6-975B-447B-B3C3-8BE0D6734D9F}" type="pres">
      <dgm:prSet presAssocID="{D760FE3A-4C8A-4CEE-9B8F-E836599A9E7F}" presName="dummyNode2" presStyleLbl="node1" presStyleIdx="2" presStyleCnt="4"/>
      <dgm:spPr/>
    </dgm:pt>
    <dgm:pt modelId="{39EE92D4-AF0A-46FE-9A4B-B2653E1B4D5A}" type="pres">
      <dgm:prSet presAssocID="{D760FE3A-4C8A-4CEE-9B8F-E836599A9E7F}" presName="childNode2" presStyleLbl="bgAcc1" presStyleIdx="3" presStyleCnt="4" custScaleX="118636" custScaleY="163517" custLinFactNeighborX="-1826" custLinFactNeighborY="8349">
        <dgm:presLayoutVars>
          <dgm:bulletEnabled val="1"/>
        </dgm:presLayoutVars>
      </dgm:prSet>
      <dgm:spPr/>
    </dgm:pt>
    <dgm:pt modelId="{CF42D66A-54FC-4F22-97ED-63E26651923D}" type="pres">
      <dgm:prSet presAssocID="{D760FE3A-4C8A-4CEE-9B8F-E836599A9E7F}" presName="childNode2tx" presStyleLbl="bgAcc1" presStyleIdx="3" presStyleCnt="4">
        <dgm:presLayoutVars>
          <dgm:bulletEnabled val="1"/>
        </dgm:presLayoutVars>
      </dgm:prSet>
      <dgm:spPr/>
    </dgm:pt>
    <dgm:pt modelId="{EDC8F73B-8FFA-4C30-BE6B-AF312EDC50C5}" type="pres">
      <dgm:prSet presAssocID="{D760FE3A-4C8A-4CEE-9B8F-E836599A9E7F}" presName="parentNode2" presStyleLbl="node1" presStyleIdx="3" presStyleCnt="4">
        <dgm:presLayoutVars>
          <dgm:chMax val="0"/>
          <dgm:bulletEnabled val="1"/>
        </dgm:presLayoutVars>
      </dgm:prSet>
      <dgm:spPr/>
    </dgm:pt>
    <dgm:pt modelId="{6C6FEF56-A7B7-404F-9431-C8F6887EA33C}" type="pres">
      <dgm:prSet presAssocID="{D760FE3A-4C8A-4CEE-9B8F-E836599A9E7F}" presName="connSite2" presStyleCnt="0"/>
      <dgm:spPr/>
    </dgm:pt>
  </dgm:ptLst>
  <dgm:cxnLst>
    <dgm:cxn modelId="{BE246102-F9BB-4D80-846F-CEFC203A7130}" type="presOf" srcId="{5070ACB0-3E69-4892-91AB-F7BE7F83EB28}" destId="{39EE92D4-AF0A-46FE-9A4B-B2653E1B4D5A}" srcOrd="0" destOrd="2" presId="urn:microsoft.com/office/officeart/2005/8/layout/hProcess4"/>
    <dgm:cxn modelId="{D8ADF90F-0C41-4BE3-8213-DC3BEBEE997E}" type="presOf" srcId="{1557096F-28C7-4C9D-85B8-F39C4540E0A8}" destId="{592EB025-563F-405D-857F-D18057948BDC}" srcOrd="0" destOrd="5" presId="urn:microsoft.com/office/officeart/2005/8/layout/hProcess4"/>
    <dgm:cxn modelId="{14DF5C14-AD06-41D3-AC4E-F2073BA35FE5}" type="presOf" srcId="{692B1C99-A22B-44D9-90E0-A16EC4D1C326}" destId="{17CA8879-F927-436E-A37C-A916E74293C0}" srcOrd="1" destOrd="3" presId="urn:microsoft.com/office/officeart/2005/8/layout/hProcess4"/>
    <dgm:cxn modelId="{3A74A117-9B9F-4D9D-AC3A-A0065FF4BAF3}" type="presOf" srcId="{FEF81298-4D88-4D7E-A321-D3BD7950BD10}" destId="{30A3CA41-6B6E-41F1-805E-FCB29E76AD28}" srcOrd="0" destOrd="0" presId="urn:microsoft.com/office/officeart/2005/8/layout/hProcess4"/>
    <dgm:cxn modelId="{B638281E-CF72-4B8C-91AB-5E1655BFEC95}" type="presOf" srcId="{BFA034BE-2832-424D-8539-5BC5A97F1C3B}" destId="{592EB025-563F-405D-857F-D18057948BDC}" srcOrd="0" destOrd="0" presId="urn:microsoft.com/office/officeart/2005/8/layout/hProcess4"/>
    <dgm:cxn modelId="{B0772524-7CE9-4926-BCFF-84831E6D53D6}" type="presOf" srcId="{7ABE67BE-0A00-41C4-95AB-E0F8CEB02C7F}" destId="{C86C2B95-A800-4F48-AE54-6FE217E703A3}" srcOrd="0" destOrd="3" presId="urn:microsoft.com/office/officeart/2005/8/layout/hProcess4"/>
    <dgm:cxn modelId="{687BE226-C150-42BD-98B3-D46DC665BA15}" srcId="{D760FE3A-4C8A-4CEE-9B8F-E836599A9E7F}" destId="{21183948-0154-4A5A-BA0E-54C480341AEC}" srcOrd="1" destOrd="0" parTransId="{DAA4707C-08DF-467F-8B3B-EADD098AE405}" sibTransId="{832824C5-3601-47F0-8ED2-CB4136F4A1AA}"/>
    <dgm:cxn modelId="{B937BC28-26F6-4E5A-8315-DFED3FA7914B}" srcId="{D760FE3A-4C8A-4CEE-9B8F-E836599A9E7F}" destId="{5070ACB0-3E69-4892-91AB-F7BE7F83EB28}" srcOrd="2" destOrd="0" parTransId="{3FB13AC0-048E-43C7-8E6C-7844B8EE92E0}" sibTransId="{4AAD4594-8245-4BB0-9B56-1819F040FEB7}"/>
    <dgm:cxn modelId="{7F6A6D2F-8B0C-4DE1-874D-6CE354F58EAB}" type="presOf" srcId="{E84D333C-473B-416D-8626-3BF76315030E}" destId="{8757CBDE-5E53-4E35-B667-A7660236DBB6}" srcOrd="0" destOrd="0" presId="urn:microsoft.com/office/officeart/2005/8/layout/hProcess4"/>
    <dgm:cxn modelId="{69B5DF30-0328-44B5-A3BF-55BA026346D5}" srcId="{D760FE3A-4C8A-4CEE-9B8F-E836599A9E7F}" destId="{4A0D719E-3D64-4ACD-B071-2C2A670EA18C}" srcOrd="3" destOrd="0" parTransId="{C8C1E072-C9C8-4246-8982-0A52DECFA5D9}" sibTransId="{CBAFA459-117F-4F86-8D72-0BF3FC7FD001}"/>
    <dgm:cxn modelId="{11B16433-826A-4813-8151-90B466121D9C}" type="presOf" srcId="{709F28CE-167F-4D20-A9A2-1EEDFD6A6071}" destId="{17CA8879-F927-436E-A37C-A916E74293C0}" srcOrd="1" destOrd="1" presId="urn:microsoft.com/office/officeart/2005/8/layout/hProcess4"/>
    <dgm:cxn modelId="{2FDDB938-B3BE-4220-A8BC-F0CDB58915B4}" type="presOf" srcId="{B8323591-6622-4233-864E-DA626EC325BB}" destId="{39EE92D4-AF0A-46FE-9A4B-B2653E1B4D5A}" srcOrd="0" destOrd="0" presId="urn:microsoft.com/office/officeart/2005/8/layout/hProcess4"/>
    <dgm:cxn modelId="{24426F39-1A1F-4556-9DE7-6F4714D7B715}" type="presOf" srcId="{1557096F-28C7-4C9D-85B8-F39C4540E0A8}" destId="{17CA8879-F927-436E-A37C-A916E74293C0}" srcOrd="1" destOrd="5" presId="urn:microsoft.com/office/officeart/2005/8/layout/hProcess4"/>
    <dgm:cxn modelId="{24687D3B-F15A-41E4-914D-745400C21603}" type="presOf" srcId="{18F771F2-BC32-4869-B348-6284FAC7927B}" destId="{66FE06F2-DD2E-40EF-BBD5-0348F7C3EDB5}" srcOrd="1" destOrd="0" presId="urn:microsoft.com/office/officeart/2005/8/layout/hProcess4"/>
    <dgm:cxn modelId="{B354663F-3787-422C-8F36-97DAA71BF17D}" type="presOf" srcId="{7ABE67BE-0A00-41C4-95AB-E0F8CEB02C7F}" destId="{66FE06F2-DD2E-40EF-BBD5-0348F7C3EDB5}" srcOrd="1" destOrd="3" presId="urn:microsoft.com/office/officeart/2005/8/layout/hProcess4"/>
    <dgm:cxn modelId="{7B7F7543-9256-4A2F-9CD0-1CC46C1B2E1F}" srcId="{3BFD6C31-0286-4D23-AB8D-59DF6D113688}" destId="{066B5CC0-7944-4CF9-9C68-03698AA5A786}" srcOrd="1" destOrd="0" parTransId="{DC6A5898-A2BF-4140-AD22-3EA2FF9F5B69}" sibTransId="{25E9C7CD-F99B-4C51-A88E-15CCBD0143FB}"/>
    <dgm:cxn modelId="{919BA763-C0A3-4841-8040-B95E3920364C}" type="presOf" srcId="{AF249CD5-C4D5-42ED-93EE-FCF054FA363B}" destId="{0FFAF855-5563-442C-9BDA-432F7A295424}" srcOrd="1" destOrd="2" presId="urn:microsoft.com/office/officeart/2005/8/layout/hProcess4"/>
    <dgm:cxn modelId="{B71A9C45-C5A7-414D-B1C7-670994577505}" srcId="{2CAE6E74-3C7D-4C2F-B169-92E93A48620B}" destId="{344414AE-262A-4916-BD37-2B2831BBC9FA}" srcOrd="1" destOrd="0" parTransId="{E5B47B80-F0FC-4A14-81AE-69B3559E2544}" sibTransId="{5A06AC5D-EF0B-4CCA-BCB1-5507E8F6F431}"/>
    <dgm:cxn modelId="{9DB4174C-5190-4C8D-9565-DA6E9ED10B93}" type="presOf" srcId="{4A0D719E-3D64-4ACD-B071-2C2A670EA18C}" destId="{39EE92D4-AF0A-46FE-9A4B-B2653E1B4D5A}" srcOrd="0" destOrd="3" presId="urn:microsoft.com/office/officeart/2005/8/layout/hProcess4"/>
    <dgm:cxn modelId="{C71D884D-3C84-4073-9788-464DEE3B0BC0}" type="presOf" srcId="{21183948-0154-4A5A-BA0E-54C480341AEC}" destId="{CF42D66A-54FC-4F22-97ED-63E26651923D}" srcOrd="1" destOrd="1" presId="urn:microsoft.com/office/officeart/2005/8/layout/hProcess4"/>
    <dgm:cxn modelId="{9773C450-856B-4F60-833E-85C6DFB07183}" srcId="{85CAE649-FC25-44FE-B95F-73FB5929C696}" destId="{D760FE3A-4C8A-4CEE-9B8F-E836599A9E7F}" srcOrd="3" destOrd="0" parTransId="{5A8444F7-58C5-4971-91E4-D0B795B8395F}" sibTransId="{DEFA439E-8383-429A-8CC0-AE9C859C6F29}"/>
    <dgm:cxn modelId="{8BA92976-87BE-4B45-946C-D689AC86F068}" type="presOf" srcId="{B8323591-6622-4233-864E-DA626EC325BB}" destId="{CF42D66A-54FC-4F22-97ED-63E26651923D}" srcOrd="1" destOrd="0" presId="urn:microsoft.com/office/officeart/2005/8/layout/hProcess4"/>
    <dgm:cxn modelId="{A3E18279-D1D8-4C8D-91AA-2AFAF1057AE1}" type="presOf" srcId="{692B1C99-A22B-44D9-90E0-A16EC4D1C326}" destId="{592EB025-563F-405D-857F-D18057948BDC}" srcOrd="0" destOrd="3" presId="urn:microsoft.com/office/officeart/2005/8/layout/hProcess4"/>
    <dgm:cxn modelId="{FBC09979-7815-4F52-AC9B-98B38CF220C9}" srcId="{85CAE649-FC25-44FE-B95F-73FB5929C696}" destId="{3BFD6C31-0286-4D23-AB8D-59DF6D113688}" srcOrd="0" destOrd="0" parTransId="{53B92C7D-C52A-47B9-8293-1DDFDB135CAA}" sibTransId="{2F766782-A4BB-4878-9E7A-21EA81AC50E1}"/>
    <dgm:cxn modelId="{7FFF617A-348E-4860-96BA-298B59DA741C}" type="presOf" srcId="{AF249CD5-C4D5-42ED-93EE-FCF054FA363B}" destId="{30A3CA41-6B6E-41F1-805E-FCB29E76AD28}" srcOrd="0" destOrd="2" presId="urn:microsoft.com/office/officeart/2005/8/layout/hProcess4"/>
    <dgm:cxn modelId="{C284847C-B606-4A97-96FD-90F8339EE988}" type="presOf" srcId="{47E8BF3E-EF72-4FC8-8EAE-09B5C1E171E5}" destId="{C86C2B95-A800-4F48-AE54-6FE217E703A3}" srcOrd="0" destOrd="2" presId="urn:microsoft.com/office/officeart/2005/8/layout/hProcess4"/>
    <dgm:cxn modelId="{F9816B7D-B996-4F0D-A9DE-FA5A77EA7DBC}" srcId="{E84D333C-473B-416D-8626-3BF76315030E}" destId="{709F28CE-167F-4D20-A9A2-1EEDFD6A6071}" srcOrd="1" destOrd="0" parTransId="{F00A4833-AFDC-42F7-8499-0F1A8F91F03E}" sibTransId="{87274F1F-A39F-44D4-8547-229424DE120B}"/>
    <dgm:cxn modelId="{E3788681-143D-4C79-8067-BDA66F9B5E08}" type="presOf" srcId="{3BFD6C31-0286-4D23-AB8D-59DF6D113688}" destId="{04FC73FC-1CF0-484B-BAB3-F565E2D329CB}" srcOrd="0" destOrd="0" presId="urn:microsoft.com/office/officeart/2005/8/layout/hProcess4"/>
    <dgm:cxn modelId="{757F4583-F473-4EC6-A892-9D248FE31D55}" type="presOf" srcId="{F85DCEED-CDA2-4936-92A1-1AB55A1F90F9}" destId="{592EB025-563F-405D-857F-D18057948BDC}" srcOrd="0" destOrd="4" presId="urn:microsoft.com/office/officeart/2005/8/layout/hProcess4"/>
    <dgm:cxn modelId="{3EB82584-4F47-4DDA-BA08-A253BC68F6F2}" srcId="{3BFD6C31-0286-4D23-AB8D-59DF6D113688}" destId="{47E8BF3E-EF72-4FC8-8EAE-09B5C1E171E5}" srcOrd="2" destOrd="0" parTransId="{4A49F7B6-C043-4B27-B06B-E63C13C9287E}" sibTransId="{999EB04E-68D7-4F01-8114-F8A87610E7A6}"/>
    <dgm:cxn modelId="{C0D0C288-667A-409F-8800-A7A721C5234B}" srcId="{E84D333C-473B-416D-8626-3BF76315030E}" destId="{592B57D6-BE1C-4486-BFBF-07B5B90BD77F}" srcOrd="2" destOrd="0" parTransId="{AE5844E3-AB50-4345-8683-E157E88CE8AB}" sibTransId="{75BE2188-E907-49DF-BB25-770916C513C0}"/>
    <dgm:cxn modelId="{E3F4108E-9C1E-4715-AF53-5345B1ECF113}" srcId="{2CAE6E74-3C7D-4C2F-B169-92E93A48620B}" destId="{AF249CD5-C4D5-42ED-93EE-FCF054FA363B}" srcOrd="2" destOrd="0" parTransId="{49F3DE72-F490-4867-A95B-B701B60B7C42}" sibTransId="{A2FF63E4-2011-45D3-9DF5-3886F050134D}"/>
    <dgm:cxn modelId="{4E5C6590-8DC3-4550-B3E3-F54CA878BEF9}" type="presOf" srcId="{592B57D6-BE1C-4486-BFBF-07B5B90BD77F}" destId="{17CA8879-F927-436E-A37C-A916E74293C0}" srcOrd="1" destOrd="2" presId="urn:microsoft.com/office/officeart/2005/8/layout/hProcess4"/>
    <dgm:cxn modelId="{D5A41692-B39B-47BE-9612-BCF6EC42AC67}" srcId="{E84D333C-473B-416D-8626-3BF76315030E}" destId="{692B1C99-A22B-44D9-90E0-A16EC4D1C326}" srcOrd="3" destOrd="0" parTransId="{A07D3444-1912-4420-AD6C-3230B1A7B602}" sibTransId="{67795349-7C62-4EE9-A50A-999AC1AB1112}"/>
    <dgm:cxn modelId="{0A12E193-4F83-4475-A294-EE0F13C28610}" type="presOf" srcId="{5070ACB0-3E69-4892-91AB-F7BE7F83EB28}" destId="{CF42D66A-54FC-4F22-97ED-63E26651923D}" srcOrd="1" destOrd="2" presId="urn:microsoft.com/office/officeart/2005/8/layout/hProcess4"/>
    <dgm:cxn modelId="{034A0B98-415D-4A4C-9469-8765773A7647}" type="presOf" srcId="{18F771F2-BC32-4869-B348-6284FAC7927B}" destId="{C86C2B95-A800-4F48-AE54-6FE217E703A3}" srcOrd="0" destOrd="0" presId="urn:microsoft.com/office/officeart/2005/8/layout/hProcess4"/>
    <dgm:cxn modelId="{25151C9B-0ED4-4EE1-9CC5-2CED02F15C8A}" type="presOf" srcId="{F85DCEED-CDA2-4936-92A1-1AB55A1F90F9}" destId="{17CA8879-F927-436E-A37C-A916E74293C0}" srcOrd="1" destOrd="4" presId="urn:microsoft.com/office/officeart/2005/8/layout/hProcess4"/>
    <dgm:cxn modelId="{24E8AA9B-C8A1-48E4-866A-D53D282A2797}" srcId="{E84D333C-473B-416D-8626-3BF76315030E}" destId="{F85DCEED-CDA2-4936-92A1-1AB55A1F90F9}" srcOrd="4" destOrd="0" parTransId="{E0515AEA-E933-4D61-A06F-C6E399D2C801}" sibTransId="{F21042DD-5D15-4048-835B-83DB4A548701}"/>
    <dgm:cxn modelId="{7D293EA0-0D1F-400A-907F-A04ADA303E9E}" srcId="{E84D333C-473B-416D-8626-3BF76315030E}" destId="{1557096F-28C7-4C9D-85B8-F39C4540E0A8}" srcOrd="5" destOrd="0" parTransId="{0DCAE3FA-52D9-4AB2-9324-14AC162E3BA0}" sibTransId="{95B1A266-5064-46A4-8E71-A322B1C8ACBF}"/>
    <dgm:cxn modelId="{314A08A6-9BFC-4592-8F96-4152F6A91FB0}" srcId="{85CAE649-FC25-44FE-B95F-73FB5929C696}" destId="{E84D333C-473B-416D-8626-3BF76315030E}" srcOrd="2" destOrd="0" parTransId="{C381F388-2872-4AA3-8129-D59F627C0C55}" sibTransId="{3586FBA9-2149-4C3F-ACFA-F2CF1E58E96C}"/>
    <dgm:cxn modelId="{19CC75A8-78B9-456B-AC53-F730E21D53FB}" type="presOf" srcId="{85CAE649-FC25-44FE-B95F-73FB5929C696}" destId="{4F8FDE22-521E-41C0-A97D-200767C5F87A}" srcOrd="0" destOrd="0" presId="urn:microsoft.com/office/officeart/2005/8/layout/hProcess4"/>
    <dgm:cxn modelId="{F302A8B5-7F6F-455B-AF8C-BDC1E21D66EE}" type="presOf" srcId="{592B57D6-BE1C-4486-BFBF-07B5B90BD77F}" destId="{592EB025-563F-405D-857F-D18057948BDC}" srcOrd="0" destOrd="2" presId="urn:microsoft.com/office/officeart/2005/8/layout/hProcess4"/>
    <dgm:cxn modelId="{B435B5BA-6AAC-4378-8C7C-4737C9D8ADF6}" type="presOf" srcId="{47E8BF3E-EF72-4FC8-8EAE-09B5C1E171E5}" destId="{66FE06F2-DD2E-40EF-BBD5-0348F7C3EDB5}" srcOrd="1" destOrd="2" presId="urn:microsoft.com/office/officeart/2005/8/layout/hProcess4"/>
    <dgm:cxn modelId="{72D3D2C3-ECB2-412F-BE48-3B5BA0380A7C}" srcId="{85CAE649-FC25-44FE-B95F-73FB5929C696}" destId="{2CAE6E74-3C7D-4C2F-B169-92E93A48620B}" srcOrd="1" destOrd="0" parTransId="{BC2876F6-4889-4C40-8DEE-0DF5AFFF2E7E}" sibTransId="{B605CD5A-0833-4EDE-822D-0EF63870967F}"/>
    <dgm:cxn modelId="{9AC96AC5-FD4B-425C-B4AA-46BF0BAF48A1}" srcId="{3BFD6C31-0286-4D23-AB8D-59DF6D113688}" destId="{7ABE67BE-0A00-41C4-95AB-E0F8CEB02C7F}" srcOrd="3" destOrd="0" parTransId="{5C7639FC-0A8F-4D60-843E-109345AE44C7}" sibTransId="{3727286D-C198-464A-A64A-3D15C7E59F27}"/>
    <dgm:cxn modelId="{39831DC7-92F7-446F-9205-E6EE5C7A18D2}" srcId="{E84D333C-473B-416D-8626-3BF76315030E}" destId="{BFA034BE-2832-424D-8539-5BC5A97F1C3B}" srcOrd="0" destOrd="0" parTransId="{78B2ECF1-DDDB-4046-A95B-77404E089C73}" sibTransId="{06B8D36D-EB09-433F-9F12-0C75450A9064}"/>
    <dgm:cxn modelId="{2B783BCA-7156-4B99-ACAD-16031A42A885}" type="presOf" srcId="{344414AE-262A-4916-BD37-2B2831BBC9FA}" destId="{0FFAF855-5563-442C-9BDA-432F7A295424}" srcOrd="1" destOrd="1" presId="urn:microsoft.com/office/officeart/2005/8/layout/hProcess4"/>
    <dgm:cxn modelId="{77F5AED1-7F73-4600-888C-B2339FD7E2C8}" type="presOf" srcId="{BFA034BE-2832-424D-8539-5BC5A97F1C3B}" destId="{17CA8879-F927-436E-A37C-A916E74293C0}" srcOrd="1" destOrd="0" presId="urn:microsoft.com/office/officeart/2005/8/layout/hProcess4"/>
    <dgm:cxn modelId="{E01437D2-D64E-429C-BFF4-97A656CFD93F}" type="presOf" srcId="{FEF81298-4D88-4D7E-A321-D3BD7950BD10}" destId="{0FFAF855-5563-442C-9BDA-432F7A295424}" srcOrd="1" destOrd="0" presId="urn:microsoft.com/office/officeart/2005/8/layout/hProcess4"/>
    <dgm:cxn modelId="{870B93D5-7228-4C26-9205-3779CC540004}" type="presOf" srcId="{066B5CC0-7944-4CF9-9C68-03698AA5A786}" destId="{C86C2B95-A800-4F48-AE54-6FE217E703A3}" srcOrd="0" destOrd="1" presId="urn:microsoft.com/office/officeart/2005/8/layout/hProcess4"/>
    <dgm:cxn modelId="{895E4CD7-20E5-47D2-B237-EA6CEAD98833}" type="presOf" srcId="{3586FBA9-2149-4C3F-ACFA-F2CF1E58E96C}" destId="{883081A4-6D56-4062-AEF7-011E8B4F39F8}" srcOrd="0" destOrd="0" presId="urn:microsoft.com/office/officeart/2005/8/layout/hProcess4"/>
    <dgm:cxn modelId="{C50918DD-46FB-4C1C-A5E1-EC02D0356254}" type="presOf" srcId="{4A0D719E-3D64-4ACD-B071-2C2A670EA18C}" destId="{CF42D66A-54FC-4F22-97ED-63E26651923D}" srcOrd="1" destOrd="3" presId="urn:microsoft.com/office/officeart/2005/8/layout/hProcess4"/>
    <dgm:cxn modelId="{1443B7E0-479E-48D8-A724-7D7A8022C298}" srcId="{D760FE3A-4C8A-4CEE-9B8F-E836599A9E7F}" destId="{B8323591-6622-4233-864E-DA626EC325BB}" srcOrd="0" destOrd="0" parTransId="{EFBDD0C1-84E5-4853-AE19-1DEE43FEBD6D}" sibTransId="{147B8246-2CA2-47D0-B8D2-CC4121231EA9}"/>
    <dgm:cxn modelId="{AB9ABEE0-0A02-40CC-86F7-35C3992D431C}" type="presOf" srcId="{2CAE6E74-3C7D-4C2F-B169-92E93A48620B}" destId="{A9A301AD-7EB2-403B-BD63-DE1DDA89B267}" srcOrd="0" destOrd="0" presId="urn:microsoft.com/office/officeart/2005/8/layout/hProcess4"/>
    <dgm:cxn modelId="{7F8A6AE3-2624-4F37-A954-BED70747925C}" type="presOf" srcId="{2F766782-A4BB-4878-9E7A-21EA81AC50E1}" destId="{D145A6A1-A020-470C-B91F-87D45338F4EA}" srcOrd="0" destOrd="0" presId="urn:microsoft.com/office/officeart/2005/8/layout/hProcess4"/>
    <dgm:cxn modelId="{1BCAEAE3-38F6-4993-B422-7FAA0BB2D373}" type="presOf" srcId="{21183948-0154-4A5A-BA0E-54C480341AEC}" destId="{39EE92D4-AF0A-46FE-9A4B-B2653E1B4D5A}" srcOrd="0" destOrd="1" presId="urn:microsoft.com/office/officeart/2005/8/layout/hProcess4"/>
    <dgm:cxn modelId="{373615EA-4AD4-417D-96C0-88F9222BDC4A}" srcId="{2CAE6E74-3C7D-4C2F-B169-92E93A48620B}" destId="{FEF81298-4D88-4D7E-A321-D3BD7950BD10}" srcOrd="0" destOrd="0" parTransId="{8A4D16E2-B572-44CD-9BB1-9CBD97CBAF53}" sibTransId="{27AD66CB-88D8-4796-A6CE-BB41AC9B7A04}"/>
    <dgm:cxn modelId="{7EEC8DF4-132D-4E0B-9109-C04FE4882B83}" type="presOf" srcId="{709F28CE-167F-4D20-A9A2-1EEDFD6A6071}" destId="{592EB025-563F-405D-857F-D18057948BDC}" srcOrd="0" destOrd="1" presId="urn:microsoft.com/office/officeart/2005/8/layout/hProcess4"/>
    <dgm:cxn modelId="{75936CF6-5015-46F0-888E-B3953EC51892}" srcId="{3BFD6C31-0286-4D23-AB8D-59DF6D113688}" destId="{18F771F2-BC32-4869-B348-6284FAC7927B}" srcOrd="0" destOrd="0" parTransId="{5AE05F5F-4A3C-4B93-8038-BCB518392CD8}" sibTransId="{E1BB7709-A290-4BB0-9345-3AB1C00F77B2}"/>
    <dgm:cxn modelId="{6B157BF6-452D-425F-98E5-78E4C6D81F19}" type="presOf" srcId="{066B5CC0-7944-4CF9-9C68-03698AA5A786}" destId="{66FE06F2-DD2E-40EF-BBD5-0348F7C3EDB5}" srcOrd="1" destOrd="1" presId="urn:microsoft.com/office/officeart/2005/8/layout/hProcess4"/>
    <dgm:cxn modelId="{472F37F7-0361-4CDE-B231-16E5D8F496F0}" type="presOf" srcId="{D760FE3A-4C8A-4CEE-9B8F-E836599A9E7F}" destId="{EDC8F73B-8FFA-4C30-BE6B-AF312EDC50C5}" srcOrd="0" destOrd="0" presId="urn:microsoft.com/office/officeart/2005/8/layout/hProcess4"/>
    <dgm:cxn modelId="{421E63F7-FFAD-4C18-895B-9B19567FC5EA}" type="presOf" srcId="{344414AE-262A-4916-BD37-2B2831BBC9FA}" destId="{30A3CA41-6B6E-41F1-805E-FCB29E76AD28}" srcOrd="0" destOrd="1" presId="urn:microsoft.com/office/officeart/2005/8/layout/hProcess4"/>
    <dgm:cxn modelId="{A64EA1FD-005B-4EFF-8367-40C4BE7988EC}" type="presOf" srcId="{B605CD5A-0833-4EDE-822D-0EF63870967F}" destId="{FE097AAD-2A42-4E50-AD2F-DA0EB202C6DF}" srcOrd="0" destOrd="0" presId="urn:microsoft.com/office/officeart/2005/8/layout/hProcess4"/>
    <dgm:cxn modelId="{D4CD15F3-67CF-49A7-AB08-F9AA55432444}" type="presParOf" srcId="{4F8FDE22-521E-41C0-A97D-200767C5F87A}" destId="{FF4D7957-2847-4D75-B9C9-75EF657F6ADD}" srcOrd="0" destOrd="0" presId="urn:microsoft.com/office/officeart/2005/8/layout/hProcess4"/>
    <dgm:cxn modelId="{47B59EB4-A60A-42F1-B6C4-6F1B01C073FE}" type="presParOf" srcId="{4F8FDE22-521E-41C0-A97D-200767C5F87A}" destId="{4701E078-EA12-4F9A-892E-EFB6CD939EE7}" srcOrd="1" destOrd="0" presId="urn:microsoft.com/office/officeart/2005/8/layout/hProcess4"/>
    <dgm:cxn modelId="{EBB1AE3E-6B9A-4384-85F4-800252360386}" type="presParOf" srcId="{4F8FDE22-521E-41C0-A97D-200767C5F87A}" destId="{7B3B6791-468A-4291-8949-DF476F0B4757}" srcOrd="2" destOrd="0" presId="urn:microsoft.com/office/officeart/2005/8/layout/hProcess4"/>
    <dgm:cxn modelId="{F1DDC87A-F628-4BDA-8E40-64F3336FA6B5}" type="presParOf" srcId="{7B3B6791-468A-4291-8949-DF476F0B4757}" destId="{526F23C0-87E4-4ABA-B8E1-B8FD7D3D36C0}" srcOrd="0" destOrd="0" presId="urn:microsoft.com/office/officeart/2005/8/layout/hProcess4"/>
    <dgm:cxn modelId="{01B0FB0D-6CDC-4231-8AED-09AD5593AA80}" type="presParOf" srcId="{526F23C0-87E4-4ABA-B8E1-B8FD7D3D36C0}" destId="{A8910813-B368-48A1-8458-C9A52FA8520B}" srcOrd="0" destOrd="0" presId="urn:microsoft.com/office/officeart/2005/8/layout/hProcess4"/>
    <dgm:cxn modelId="{FE22238A-3187-4E94-A4E8-486BB8632461}" type="presParOf" srcId="{526F23C0-87E4-4ABA-B8E1-B8FD7D3D36C0}" destId="{C86C2B95-A800-4F48-AE54-6FE217E703A3}" srcOrd="1" destOrd="0" presId="urn:microsoft.com/office/officeart/2005/8/layout/hProcess4"/>
    <dgm:cxn modelId="{C6EB8F7D-0470-42E0-9426-701398CE9487}" type="presParOf" srcId="{526F23C0-87E4-4ABA-B8E1-B8FD7D3D36C0}" destId="{66FE06F2-DD2E-40EF-BBD5-0348F7C3EDB5}" srcOrd="2" destOrd="0" presId="urn:microsoft.com/office/officeart/2005/8/layout/hProcess4"/>
    <dgm:cxn modelId="{447CBC9F-2FC0-4133-9D15-8848650209F9}" type="presParOf" srcId="{526F23C0-87E4-4ABA-B8E1-B8FD7D3D36C0}" destId="{04FC73FC-1CF0-484B-BAB3-F565E2D329CB}" srcOrd="3" destOrd="0" presId="urn:microsoft.com/office/officeart/2005/8/layout/hProcess4"/>
    <dgm:cxn modelId="{8A1D3B4A-F397-4663-B917-055ADC31BC87}" type="presParOf" srcId="{526F23C0-87E4-4ABA-B8E1-B8FD7D3D36C0}" destId="{C4636B03-D31A-4849-8240-D09E28EC3BEF}" srcOrd="4" destOrd="0" presId="urn:microsoft.com/office/officeart/2005/8/layout/hProcess4"/>
    <dgm:cxn modelId="{6480DB36-FCB5-4E5F-8360-8A43CD699B5A}" type="presParOf" srcId="{7B3B6791-468A-4291-8949-DF476F0B4757}" destId="{D145A6A1-A020-470C-B91F-87D45338F4EA}" srcOrd="1" destOrd="0" presId="urn:microsoft.com/office/officeart/2005/8/layout/hProcess4"/>
    <dgm:cxn modelId="{E15DDF76-320B-4D06-87D1-E259F539EA8C}" type="presParOf" srcId="{7B3B6791-468A-4291-8949-DF476F0B4757}" destId="{552191B7-FB86-4CCC-A2E9-E5787A4C9155}" srcOrd="2" destOrd="0" presId="urn:microsoft.com/office/officeart/2005/8/layout/hProcess4"/>
    <dgm:cxn modelId="{D516D1DA-E230-416B-B90A-F011AB2C5924}" type="presParOf" srcId="{552191B7-FB86-4CCC-A2E9-E5787A4C9155}" destId="{A05437BE-E562-482E-9AB5-AAF2FDE991C0}" srcOrd="0" destOrd="0" presId="urn:microsoft.com/office/officeart/2005/8/layout/hProcess4"/>
    <dgm:cxn modelId="{F1E82DB0-C009-47EE-92E9-4CD67C064138}" type="presParOf" srcId="{552191B7-FB86-4CCC-A2E9-E5787A4C9155}" destId="{30A3CA41-6B6E-41F1-805E-FCB29E76AD28}" srcOrd="1" destOrd="0" presId="urn:microsoft.com/office/officeart/2005/8/layout/hProcess4"/>
    <dgm:cxn modelId="{3D1B964D-4C60-4836-9865-86727C1F1A9A}" type="presParOf" srcId="{552191B7-FB86-4CCC-A2E9-E5787A4C9155}" destId="{0FFAF855-5563-442C-9BDA-432F7A295424}" srcOrd="2" destOrd="0" presId="urn:microsoft.com/office/officeart/2005/8/layout/hProcess4"/>
    <dgm:cxn modelId="{7B0422F1-8459-4B9C-9BD9-0BA9257D8834}" type="presParOf" srcId="{552191B7-FB86-4CCC-A2E9-E5787A4C9155}" destId="{A9A301AD-7EB2-403B-BD63-DE1DDA89B267}" srcOrd="3" destOrd="0" presId="urn:microsoft.com/office/officeart/2005/8/layout/hProcess4"/>
    <dgm:cxn modelId="{6CA8894B-1038-41B4-8A0A-D85B02B594AF}" type="presParOf" srcId="{552191B7-FB86-4CCC-A2E9-E5787A4C9155}" destId="{DAAEBC84-DBF2-425B-B1ED-CB9CCA1412FB}" srcOrd="4" destOrd="0" presId="urn:microsoft.com/office/officeart/2005/8/layout/hProcess4"/>
    <dgm:cxn modelId="{BEC5AB56-31C4-4028-985B-CF781D5D8BCA}" type="presParOf" srcId="{7B3B6791-468A-4291-8949-DF476F0B4757}" destId="{FE097AAD-2A42-4E50-AD2F-DA0EB202C6DF}" srcOrd="3" destOrd="0" presId="urn:microsoft.com/office/officeart/2005/8/layout/hProcess4"/>
    <dgm:cxn modelId="{88AFB61E-9BF7-4A89-8FEB-85E1587BAAB0}" type="presParOf" srcId="{7B3B6791-468A-4291-8949-DF476F0B4757}" destId="{E7EE1950-4484-4880-82C9-1E62B5F74EAB}" srcOrd="4" destOrd="0" presId="urn:microsoft.com/office/officeart/2005/8/layout/hProcess4"/>
    <dgm:cxn modelId="{281430DC-3CB4-4FE6-827E-BE32E8EA7450}" type="presParOf" srcId="{E7EE1950-4484-4880-82C9-1E62B5F74EAB}" destId="{AAF42834-4E43-4A4A-8A92-9E26B6F97BFE}" srcOrd="0" destOrd="0" presId="urn:microsoft.com/office/officeart/2005/8/layout/hProcess4"/>
    <dgm:cxn modelId="{32EBA9FF-8D82-4126-BD72-98FAB9C50AC4}" type="presParOf" srcId="{E7EE1950-4484-4880-82C9-1E62B5F74EAB}" destId="{592EB025-563F-405D-857F-D18057948BDC}" srcOrd="1" destOrd="0" presId="urn:microsoft.com/office/officeart/2005/8/layout/hProcess4"/>
    <dgm:cxn modelId="{E472D513-0B06-411B-88C7-1F7812DAA94F}" type="presParOf" srcId="{E7EE1950-4484-4880-82C9-1E62B5F74EAB}" destId="{17CA8879-F927-436E-A37C-A916E74293C0}" srcOrd="2" destOrd="0" presId="urn:microsoft.com/office/officeart/2005/8/layout/hProcess4"/>
    <dgm:cxn modelId="{D8708F77-CFA9-4ED6-8A13-0E13267B4536}" type="presParOf" srcId="{E7EE1950-4484-4880-82C9-1E62B5F74EAB}" destId="{8757CBDE-5E53-4E35-B667-A7660236DBB6}" srcOrd="3" destOrd="0" presId="urn:microsoft.com/office/officeart/2005/8/layout/hProcess4"/>
    <dgm:cxn modelId="{1B05D031-7063-4B4B-A061-F7F8653A3438}" type="presParOf" srcId="{E7EE1950-4484-4880-82C9-1E62B5F74EAB}" destId="{816859B6-8B8E-495A-A1EF-964808425A43}" srcOrd="4" destOrd="0" presId="urn:microsoft.com/office/officeart/2005/8/layout/hProcess4"/>
    <dgm:cxn modelId="{ECB3E30A-ED43-41CA-9591-8B130AAC42A7}" type="presParOf" srcId="{7B3B6791-468A-4291-8949-DF476F0B4757}" destId="{883081A4-6D56-4062-AEF7-011E8B4F39F8}" srcOrd="5" destOrd="0" presId="urn:microsoft.com/office/officeart/2005/8/layout/hProcess4"/>
    <dgm:cxn modelId="{84E7D17F-17C3-4A7E-AB01-DAFB33F11B6E}" type="presParOf" srcId="{7B3B6791-468A-4291-8949-DF476F0B4757}" destId="{3FBD2E3A-F392-41E4-B04F-9404D1F186CB}" srcOrd="6" destOrd="0" presId="urn:microsoft.com/office/officeart/2005/8/layout/hProcess4"/>
    <dgm:cxn modelId="{C322F2C3-72BC-42FB-93C7-26282D59B781}" type="presParOf" srcId="{3FBD2E3A-F392-41E4-B04F-9404D1F186CB}" destId="{982914B6-975B-447B-B3C3-8BE0D6734D9F}" srcOrd="0" destOrd="0" presId="urn:microsoft.com/office/officeart/2005/8/layout/hProcess4"/>
    <dgm:cxn modelId="{D0A7181D-A487-4B15-B0E9-5EDCDF030D93}" type="presParOf" srcId="{3FBD2E3A-F392-41E4-B04F-9404D1F186CB}" destId="{39EE92D4-AF0A-46FE-9A4B-B2653E1B4D5A}" srcOrd="1" destOrd="0" presId="urn:microsoft.com/office/officeart/2005/8/layout/hProcess4"/>
    <dgm:cxn modelId="{AB74AD32-8311-40EB-902C-A3D44A5307BA}" type="presParOf" srcId="{3FBD2E3A-F392-41E4-B04F-9404D1F186CB}" destId="{CF42D66A-54FC-4F22-97ED-63E26651923D}" srcOrd="2" destOrd="0" presId="urn:microsoft.com/office/officeart/2005/8/layout/hProcess4"/>
    <dgm:cxn modelId="{4CD32147-680F-4F2E-92E6-2AA86A69F561}" type="presParOf" srcId="{3FBD2E3A-F392-41E4-B04F-9404D1F186CB}" destId="{EDC8F73B-8FFA-4C30-BE6B-AF312EDC50C5}" srcOrd="3" destOrd="0" presId="urn:microsoft.com/office/officeart/2005/8/layout/hProcess4"/>
    <dgm:cxn modelId="{4C922AEC-FB18-47E7-8239-24AAF44DFF25}" type="presParOf" srcId="{3FBD2E3A-F392-41E4-B04F-9404D1F186CB}" destId="{6C6FEF56-A7B7-404F-9431-C8F6887EA33C}" srcOrd="4" destOrd="0" presId="urn:microsoft.com/office/officeart/2005/8/layout/hProcess4"/>
  </dgm:cxnLst>
  <dgm:bg/>
  <dgm:whole>
    <a:ln>
      <a:solidFill>
        <a:schemeClr val="accent1">
          <a:shade val="5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0D7649-AAE0-4DC9-B337-D97B274132BF}" type="doc">
      <dgm:prSet loTypeId="urn:microsoft.com/office/officeart/2005/8/layout/chevron1" loCatId="process" qsTypeId="urn:microsoft.com/office/officeart/2005/8/quickstyle/3d3" qsCatId="3D" csTypeId="urn:microsoft.com/office/officeart/2005/8/colors/accent1_2" csCatId="accent1" phldr="1"/>
      <dgm:spPr/>
    </dgm:pt>
    <dgm:pt modelId="{7881C07E-34F6-4167-B9EA-8A7E595CD9EC}">
      <dgm:prSet phldrT="[Text]"/>
      <dgm:spPr/>
      <dgm:t>
        <a:bodyPr/>
        <a:lstStyle/>
        <a:p>
          <a:r>
            <a:rPr lang="en-US" dirty="0"/>
            <a:t>Participants</a:t>
          </a:r>
        </a:p>
      </dgm:t>
    </dgm:pt>
    <dgm:pt modelId="{BFE2357E-6975-4AEE-92B4-A16C3770C880}" type="parTrans" cxnId="{53FD4E2A-3E18-43EF-9635-D5E7F6561B37}">
      <dgm:prSet/>
      <dgm:spPr/>
      <dgm:t>
        <a:bodyPr/>
        <a:lstStyle/>
        <a:p>
          <a:endParaRPr lang="en-US"/>
        </a:p>
      </dgm:t>
    </dgm:pt>
    <dgm:pt modelId="{8C2596C9-EAE9-4837-A167-D8C4F263270E}" type="sibTrans" cxnId="{53FD4E2A-3E18-43EF-9635-D5E7F6561B37}">
      <dgm:prSet/>
      <dgm:spPr/>
      <dgm:t>
        <a:bodyPr/>
        <a:lstStyle/>
        <a:p>
          <a:endParaRPr lang="en-US"/>
        </a:p>
      </dgm:t>
    </dgm:pt>
    <dgm:pt modelId="{F3002718-AC6A-47ED-8D0C-9B74202B51D1}">
      <dgm:prSet phldrT="[Text]"/>
      <dgm:spPr/>
      <dgm:t>
        <a:bodyPr/>
        <a:lstStyle/>
        <a:p>
          <a:r>
            <a:rPr lang="en-US" dirty="0"/>
            <a:t>Start Activity</a:t>
          </a:r>
        </a:p>
      </dgm:t>
    </dgm:pt>
    <dgm:pt modelId="{AFB8D5A0-85D3-4370-B3EA-0734E1363677}" type="parTrans" cxnId="{638ECA64-A930-454E-9506-302836F2534F}">
      <dgm:prSet/>
      <dgm:spPr/>
      <dgm:t>
        <a:bodyPr/>
        <a:lstStyle/>
        <a:p>
          <a:endParaRPr lang="en-US"/>
        </a:p>
      </dgm:t>
    </dgm:pt>
    <dgm:pt modelId="{E2477010-2B84-4F43-94B0-D14AF830A2FC}" type="sibTrans" cxnId="{638ECA64-A930-454E-9506-302836F2534F}">
      <dgm:prSet/>
      <dgm:spPr/>
      <dgm:t>
        <a:bodyPr/>
        <a:lstStyle/>
        <a:p>
          <a:endParaRPr lang="en-US"/>
        </a:p>
      </dgm:t>
    </dgm:pt>
    <dgm:pt modelId="{DFA90F5E-2262-4160-9DE7-0BC79D9E1322}">
      <dgm:prSet phldrT="[Text]"/>
      <dgm:spPr/>
      <dgm:t>
        <a:bodyPr/>
        <a:lstStyle/>
        <a:p>
          <a:r>
            <a:rPr lang="en-US" dirty="0"/>
            <a:t>Step 1</a:t>
          </a:r>
        </a:p>
      </dgm:t>
    </dgm:pt>
    <dgm:pt modelId="{9CB83A38-55E2-4A65-872A-E743D1B5B1AB}" type="parTrans" cxnId="{EBC95642-1B43-4003-BCBB-1A1A75E3565A}">
      <dgm:prSet/>
      <dgm:spPr/>
      <dgm:t>
        <a:bodyPr/>
        <a:lstStyle/>
        <a:p>
          <a:endParaRPr lang="en-US"/>
        </a:p>
      </dgm:t>
    </dgm:pt>
    <dgm:pt modelId="{E91E7501-5323-40A5-BDFE-7A9E4F5E040A}" type="sibTrans" cxnId="{EBC95642-1B43-4003-BCBB-1A1A75E3565A}">
      <dgm:prSet/>
      <dgm:spPr/>
      <dgm:t>
        <a:bodyPr/>
        <a:lstStyle/>
        <a:p>
          <a:endParaRPr lang="en-US"/>
        </a:p>
      </dgm:t>
    </dgm:pt>
    <dgm:pt modelId="{14E9CA7A-4E31-4961-BF74-4D0FA435C656}">
      <dgm:prSet phldrT="[Text]"/>
      <dgm:spPr/>
      <dgm:t>
        <a:bodyPr/>
        <a:lstStyle/>
        <a:p>
          <a:r>
            <a:rPr lang="en-US" dirty="0"/>
            <a:t>Step 2</a:t>
          </a:r>
        </a:p>
      </dgm:t>
    </dgm:pt>
    <dgm:pt modelId="{041E356C-FF97-474D-9211-77AA226F411D}" type="parTrans" cxnId="{400AC46B-87C8-4FF0-97E5-B9B66BB1A9E1}">
      <dgm:prSet/>
      <dgm:spPr/>
      <dgm:t>
        <a:bodyPr/>
        <a:lstStyle/>
        <a:p>
          <a:endParaRPr lang="en-US"/>
        </a:p>
      </dgm:t>
    </dgm:pt>
    <dgm:pt modelId="{B332A9EB-7BED-4231-8412-5410C6083737}" type="sibTrans" cxnId="{400AC46B-87C8-4FF0-97E5-B9B66BB1A9E1}">
      <dgm:prSet/>
      <dgm:spPr/>
      <dgm:t>
        <a:bodyPr/>
        <a:lstStyle/>
        <a:p>
          <a:endParaRPr lang="en-US"/>
        </a:p>
      </dgm:t>
    </dgm:pt>
    <dgm:pt modelId="{147FEF92-E306-407A-979E-C4BBDF67C52D}">
      <dgm:prSet phldrT="[Text]"/>
      <dgm:spPr/>
      <dgm:t>
        <a:bodyPr/>
        <a:lstStyle/>
        <a:p>
          <a:r>
            <a:rPr lang="en-US" dirty="0"/>
            <a:t>Step 3</a:t>
          </a:r>
        </a:p>
      </dgm:t>
    </dgm:pt>
    <dgm:pt modelId="{99033964-39B5-4346-A8EC-AEEEC5942C32}" type="parTrans" cxnId="{6F9541A2-4308-4E55-B0EA-CCC3BE93A0E9}">
      <dgm:prSet/>
      <dgm:spPr/>
      <dgm:t>
        <a:bodyPr/>
        <a:lstStyle/>
        <a:p>
          <a:endParaRPr lang="en-US"/>
        </a:p>
      </dgm:t>
    </dgm:pt>
    <dgm:pt modelId="{57EAE309-D29A-4B10-B875-AA70FDDCD2BC}" type="sibTrans" cxnId="{6F9541A2-4308-4E55-B0EA-CCC3BE93A0E9}">
      <dgm:prSet/>
      <dgm:spPr/>
      <dgm:t>
        <a:bodyPr/>
        <a:lstStyle/>
        <a:p>
          <a:endParaRPr lang="en-US"/>
        </a:p>
      </dgm:t>
    </dgm:pt>
    <dgm:pt modelId="{93D93A94-193F-4A72-AAB3-CE9EB80631F9}">
      <dgm:prSet phldrT="[Text]"/>
      <dgm:spPr/>
      <dgm:t>
        <a:bodyPr/>
        <a:lstStyle/>
        <a:p>
          <a:r>
            <a:rPr lang="en-US" dirty="0"/>
            <a:t>Confirm</a:t>
          </a:r>
        </a:p>
      </dgm:t>
    </dgm:pt>
    <dgm:pt modelId="{CE35966B-4AE5-4DEF-962E-4D1C93E13DB6}" type="parTrans" cxnId="{7F6B62A5-AD66-492C-B251-56ACE7596A61}">
      <dgm:prSet/>
      <dgm:spPr/>
      <dgm:t>
        <a:bodyPr/>
        <a:lstStyle/>
        <a:p>
          <a:endParaRPr lang="en-US"/>
        </a:p>
      </dgm:t>
    </dgm:pt>
    <dgm:pt modelId="{2211BA8A-8363-45A9-977E-21600F07F4B6}" type="sibTrans" cxnId="{7F6B62A5-AD66-492C-B251-56ACE7596A61}">
      <dgm:prSet/>
      <dgm:spPr/>
      <dgm:t>
        <a:bodyPr/>
        <a:lstStyle/>
        <a:p>
          <a:endParaRPr lang="en-US"/>
        </a:p>
      </dgm:t>
    </dgm:pt>
    <dgm:pt modelId="{1E93A0F6-8B83-4799-9281-99361753ABE5}" type="pres">
      <dgm:prSet presAssocID="{4D0D7649-AAE0-4DC9-B337-D97B274132BF}" presName="Name0" presStyleCnt="0">
        <dgm:presLayoutVars>
          <dgm:dir/>
          <dgm:animLvl val="lvl"/>
          <dgm:resizeHandles val="exact"/>
        </dgm:presLayoutVars>
      </dgm:prSet>
      <dgm:spPr/>
    </dgm:pt>
    <dgm:pt modelId="{601CF030-D3F3-4300-A5C1-1C1672DF5422}" type="pres">
      <dgm:prSet presAssocID="{7881C07E-34F6-4167-B9EA-8A7E595CD9EC}" presName="parTxOnly" presStyleLbl="node1" presStyleIdx="0" presStyleCnt="6">
        <dgm:presLayoutVars>
          <dgm:chMax val="0"/>
          <dgm:chPref val="0"/>
          <dgm:bulletEnabled val="1"/>
        </dgm:presLayoutVars>
      </dgm:prSet>
      <dgm:spPr/>
    </dgm:pt>
    <dgm:pt modelId="{E601AF37-9ED8-4F5C-B1A2-471E61ABFBFE}" type="pres">
      <dgm:prSet presAssocID="{8C2596C9-EAE9-4837-A167-D8C4F263270E}" presName="parTxOnlySpace" presStyleCnt="0"/>
      <dgm:spPr/>
    </dgm:pt>
    <dgm:pt modelId="{ADAA074A-0CAB-4DAF-BAC4-B164E22B505D}" type="pres">
      <dgm:prSet presAssocID="{F3002718-AC6A-47ED-8D0C-9B74202B51D1}" presName="parTxOnly" presStyleLbl="node1" presStyleIdx="1" presStyleCnt="6">
        <dgm:presLayoutVars>
          <dgm:chMax val="0"/>
          <dgm:chPref val="0"/>
          <dgm:bulletEnabled val="1"/>
        </dgm:presLayoutVars>
      </dgm:prSet>
      <dgm:spPr/>
    </dgm:pt>
    <dgm:pt modelId="{040677A1-499B-4E6D-99ED-579D096FCE3F}" type="pres">
      <dgm:prSet presAssocID="{E2477010-2B84-4F43-94B0-D14AF830A2FC}" presName="parTxOnlySpace" presStyleCnt="0"/>
      <dgm:spPr/>
    </dgm:pt>
    <dgm:pt modelId="{7B463B09-B990-44FF-A5FF-FFA9DCE0FF57}" type="pres">
      <dgm:prSet presAssocID="{DFA90F5E-2262-4160-9DE7-0BC79D9E1322}" presName="parTxOnly" presStyleLbl="node1" presStyleIdx="2" presStyleCnt="6">
        <dgm:presLayoutVars>
          <dgm:chMax val="0"/>
          <dgm:chPref val="0"/>
          <dgm:bulletEnabled val="1"/>
        </dgm:presLayoutVars>
      </dgm:prSet>
      <dgm:spPr/>
    </dgm:pt>
    <dgm:pt modelId="{99E0D37E-832E-4F6D-B4A5-5D0A2706E703}" type="pres">
      <dgm:prSet presAssocID="{E91E7501-5323-40A5-BDFE-7A9E4F5E040A}" presName="parTxOnlySpace" presStyleCnt="0"/>
      <dgm:spPr/>
    </dgm:pt>
    <dgm:pt modelId="{4528DA17-FFD4-4E55-9ABF-A105FBED1F23}" type="pres">
      <dgm:prSet presAssocID="{14E9CA7A-4E31-4961-BF74-4D0FA435C656}" presName="parTxOnly" presStyleLbl="node1" presStyleIdx="3" presStyleCnt="6">
        <dgm:presLayoutVars>
          <dgm:chMax val="0"/>
          <dgm:chPref val="0"/>
          <dgm:bulletEnabled val="1"/>
        </dgm:presLayoutVars>
      </dgm:prSet>
      <dgm:spPr/>
    </dgm:pt>
    <dgm:pt modelId="{05C48781-58ED-47C6-AB91-C7DA2917D041}" type="pres">
      <dgm:prSet presAssocID="{B332A9EB-7BED-4231-8412-5410C6083737}" presName="parTxOnlySpace" presStyleCnt="0"/>
      <dgm:spPr/>
    </dgm:pt>
    <dgm:pt modelId="{E1208D6B-B5F2-42EB-A84A-B41B3ADFF7E2}" type="pres">
      <dgm:prSet presAssocID="{147FEF92-E306-407A-979E-C4BBDF67C52D}" presName="parTxOnly" presStyleLbl="node1" presStyleIdx="4" presStyleCnt="6">
        <dgm:presLayoutVars>
          <dgm:chMax val="0"/>
          <dgm:chPref val="0"/>
          <dgm:bulletEnabled val="1"/>
        </dgm:presLayoutVars>
      </dgm:prSet>
      <dgm:spPr/>
    </dgm:pt>
    <dgm:pt modelId="{11175077-15AB-4102-82EF-0F587DC26380}" type="pres">
      <dgm:prSet presAssocID="{57EAE309-D29A-4B10-B875-AA70FDDCD2BC}" presName="parTxOnlySpace" presStyleCnt="0"/>
      <dgm:spPr/>
    </dgm:pt>
    <dgm:pt modelId="{896847FA-CCC9-4CA8-84F5-5780E7349382}" type="pres">
      <dgm:prSet presAssocID="{93D93A94-193F-4A72-AAB3-CE9EB80631F9}" presName="parTxOnly" presStyleLbl="node1" presStyleIdx="5" presStyleCnt="6">
        <dgm:presLayoutVars>
          <dgm:chMax val="0"/>
          <dgm:chPref val="0"/>
          <dgm:bulletEnabled val="1"/>
        </dgm:presLayoutVars>
      </dgm:prSet>
      <dgm:spPr/>
    </dgm:pt>
  </dgm:ptLst>
  <dgm:cxnLst>
    <dgm:cxn modelId="{D2835311-3B47-4DC0-9F60-0EEDB5DBFACD}" type="presOf" srcId="{F3002718-AC6A-47ED-8D0C-9B74202B51D1}" destId="{ADAA074A-0CAB-4DAF-BAC4-B164E22B505D}" srcOrd="0" destOrd="0" presId="urn:microsoft.com/office/officeart/2005/8/layout/chevron1"/>
    <dgm:cxn modelId="{9E13E422-0DBF-495A-80A5-3ABAF1878D38}" type="presOf" srcId="{4D0D7649-AAE0-4DC9-B337-D97B274132BF}" destId="{1E93A0F6-8B83-4799-9281-99361753ABE5}" srcOrd="0" destOrd="0" presId="urn:microsoft.com/office/officeart/2005/8/layout/chevron1"/>
    <dgm:cxn modelId="{CD8D7424-D8BA-4A4F-A4F9-3A1378B58578}" type="presOf" srcId="{14E9CA7A-4E31-4961-BF74-4D0FA435C656}" destId="{4528DA17-FFD4-4E55-9ABF-A105FBED1F23}" srcOrd="0" destOrd="0" presId="urn:microsoft.com/office/officeart/2005/8/layout/chevron1"/>
    <dgm:cxn modelId="{53FD4E2A-3E18-43EF-9635-D5E7F6561B37}" srcId="{4D0D7649-AAE0-4DC9-B337-D97B274132BF}" destId="{7881C07E-34F6-4167-B9EA-8A7E595CD9EC}" srcOrd="0" destOrd="0" parTransId="{BFE2357E-6975-4AEE-92B4-A16C3770C880}" sibTransId="{8C2596C9-EAE9-4837-A167-D8C4F263270E}"/>
    <dgm:cxn modelId="{56859334-52BD-4952-9E7F-1DF2954F5553}" type="presOf" srcId="{93D93A94-193F-4A72-AAB3-CE9EB80631F9}" destId="{896847FA-CCC9-4CA8-84F5-5780E7349382}" srcOrd="0" destOrd="0" presId="urn:microsoft.com/office/officeart/2005/8/layout/chevron1"/>
    <dgm:cxn modelId="{EBC95642-1B43-4003-BCBB-1A1A75E3565A}" srcId="{4D0D7649-AAE0-4DC9-B337-D97B274132BF}" destId="{DFA90F5E-2262-4160-9DE7-0BC79D9E1322}" srcOrd="2" destOrd="0" parTransId="{9CB83A38-55E2-4A65-872A-E743D1B5B1AB}" sibTransId="{E91E7501-5323-40A5-BDFE-7A9E4F5E040A}"/>
    <dgm:cxn modelId="{638ECA64-A930-454E-9506-302836F2534F}" srcId="{4D0D7649-AAE0-4DC9-B337-D97B274132BF}" destId="{F3002718-AC6A-47ED-8D0C-9B74202B51D1}" srcOrd="1" destOrd="0" parTransId="{AFB8D5A0-85D3-4370-B3EA-0734E1363677}" sibTransId="{E2477010-2B84-4F43-94B0-D14AF830A2FC}"/>
    <dgm:cxn modelId="{400AC46B-87C8-4FF0-97E5-B9B66BB1A9E1}" srcId="{4D0D7649-AAE0-4DC9-B337-D97B274132BF}" destId="{14E9CA7A-4E31-4961-BF74-4D0FA435C656}" srcOrd="3" destOrd="0" parTransId="{041E356C-FF97-474D-9211-77AA226F411D}" sibTransId="{B332A9EB-7BED-4231-8412-5410C6083737}"/>
    <dgm:cxn modelId="{77102B78-3B77-4243-A54B-A5CA9A7D6068}" type="presOf" srcId="{147FEF92-E306-407A-979E-C4BBDF67C52D}" destId="{E1208D6B-B5F2-42EB-A84A-B41B3ADFF7E2}" srcOrd="0" destOrd="0" presId="urn:microsoft.com/office/officeart/2005/8/layout/chevron1"/>
    <dgm:cxn modelId="{24CA9B99-3E9E-4080-BA50-EC599964B61D}" type="presOf" srcId="{7881C07E-34F6-4167-B9EA-8A7E595CD9EC}" destId="{601CF030-D3F3-4300-A5C1-1C1672DF5422}" srcOrd="0" destOrd="0" presId="urn:microsoft.com/office/officeart/2005/8/layout/chevron1"/>
    <dgm:cxn modelId="{6F9541A2-4308-4E55-B0EA-CCC3BE93A0E9}" srcId="{4D0D7649-AAE0-4DC9-B337-D97B274132BF}" destId="{147FEF92-E306-407A-979E-C4BBDF67C52D}" srcOrd="4" destOrd="0" parTransId="{99033964-39B5-4346-A8EC-AEEEC5942C32}" sibTransId="{57EAE309-D29A-4B10-B875-AA70FDDCD2BC}"/>
    <dgm:cxn modelId="{7F6B62A5-AD66-492C-B251-56ACE7596A61}" srcId="{4D0D7649-AAE0-4DC9-B337-D97B274132BF}" destId="{93D93A94-193F-4A72-AAB3-CE9EB80631F9}" srcOrd="5" destOrd="0" parTransId="{CE35966B-4AE5-4DEF-962E-4D1C93E13DB6}" sibTransId="{2211BA8A-8363-45A9-977E-21600F07F4B6}"/>
    <dgm:cxn modelId="{B49B8DA9-4CA3-49E1-9F10-2DDC6D54D55C}" type="presOf" srcId="{DFA90F5E-2262-4160-9DE7-0BC79D9E1322}" destId="{7B463B09-B990-44FF-A5FF-FFA9DCE0FF57}" srcOrd="0" destOrd="0" presId="urn:microsoft.com/office/officeart/2005/8/layout/chevron1"/>
    <dgm:cxn modelId="{29CF157B-474A-4A97-BEA8-C166AC99C229}" type="presParOf" srcId="{1E93A0F6-8B83-4799-9281-99361753ABE5}" destId="{601CF030-D3F3-4300-A5C1-1C1672DF5422}" srcOrd="0" destOrd="0" presId="urn:microsoft.com/office/officeart/2005/8/layout/chevron1"/>
    <dgm:cxn modelId="{6FBF57FF-DD0D-479A-8641-F1C84F0BB981}" type="presParOf" srcId="{1E93A0F6-8B83-4799-9281-99361753ABE5}" destId="{E601AF37-9ED8-4F5C-B1A2-471E61ABFBFE}" srcOrd="1" destOrd="0" presId="urn:microsoft.com/office/officeart/2005/8/layout/chevron1"/>
    <dgm:cxn modelId="{670253FF-F2C6-435B-8A94-39CC97898304}" type="presParOf" srcId="{1E93A0F6-8B83-4799-9281-99361753ABE5}" destId="{ADAA074A-0CAB-4DAF-BAC4-B164E22B505D}" srcOrd="2" destOrd="0" presId="urn:microsoft.com/office/officeart/2005/8/layout/chevron1"/>
    <dgm:cxn modelId="{41D50E83-9860-4607-B212-EECB95D39A72}" type="presParOf" srcId="{1E93A0F6-8B83-4799-9281-99361753ABE5}" destId="{040677A1-499B-4E6D-99ED-579D096FCE3F}" srcOrd="3" destOrd="0" presId="urn:microsoft.com/office/officeart/2005/8/layout/chevron1"/>
    <dgm:cxn modelId="{E73A08B0-0A50-4E34-864E-6E75F7D0204C}" type="presParOf" srcId="{1E93A0F6-8B83-4799-9281-99361753ABE5}" destId="{7B463B09-B990-44FF-A5FF-FFA9DCE0FF57}" srcOrd="4" destOrd="0" presId="urn:microsoft.com/office/officeart/2005/8/layout/chevron1"/>
    <dgm:cxn modelId="{874E5353-1889-48AC-9AE7-949A4C05A638}" type="presParOf" srcId="{1E93A0F6-8B83-4799-9281-99361753ABE5}" destId="{99E0D37E-832E-4F6D-B4A5-5D0A2706E703}" srcOrd="5" destOrd="0" presId="urn:microsoft.com/office/officeart/2005/8/layout/chevron1"/>
    <dgm:cxn modelId="{3F5DFDF1-A9D6-429E-9C00-94FDDC84CCE3}" type="presParOf" srcId="{1E93A0F6-8B83-4799-9281-99361753ABE5}" destId="{4528DA17-FFD4-4E55-9ABF-A105FBED1F23}" srcOrd="6" destOrd="0" presId="urn:microsoft.com/office/officeart/2005/8/layout/chevron1"/>
    <dgm:cxn modelId="{CDDE63A0-4FB8-4A75-86C4-958F8FDF905C}" type="presParOf" srcId="{1E93A0F6-8B83-4799-9281-99361753ABE5}" destId="{05C48781-58ED-47C6-AB91-C7DA2917D041}" srcOrd="7" destOrd="0" presId="urn:microsoft.com/office/officeart/2005/8/layout/chevron1"/>
    <dgm:cxn modelId="{ED8CDC84-00C2-433C-A8C6-11186ECB2599}" type="presParOf" srcId="{1E93A0F6-8B83-4799-9281-99361753ABE5}" destId="{E1208D6B-B5F2-42EB-A84A-B41B3ADFF7E2}" srcOrd="8" destOrd="0" presId="urn:microsoft.com/office/officeart/2005/8/layout/chevron1"/>
    <dgm:cxn modelId="{EA2B8FEE-908B-4955-BC84-85BF365C4AB3}" type="presParOf" srcId="{1E93A0F6-8B83-4799-9281-99361753ABE5}" destId="{11175077-15AB-4102-82EF-0F587DC26380}" srcOrd="9" destOrd="0" presId="urn:microsoft.com/office/officeart/2005/8/layout/chevron1"/>
    <dgm:cxn modelId="{07B638BC-4C6B-48E2-A12D-00471C2003C4}" type="presParOf" srcId="{1E93A0F6-8B83-4799-9281-99361753ABE5}" destId="{896847FA-CCC9-4CA8-84F5-5780E7349382}"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46E102-A746-4EFE-B82D-82F3CB6CBC59}" type="doc">
      <dgm:prSet loTypeId="urn:microsoft.com/office/officeart/2005/8/layout/gear1" loCatId="process" qsTypeId="urn:microsoft.com/office/officeart/2005/8/quickstyle/simple1" qsCatId="simple" csTypeId="urn:microsoft.com/office/officeart/2005/8/colors/colorful5" csCatId="colorful" phldr="1"/>
      <dgm:spPr>
        <a:scene3d>
          <a:camera prst="orthographicFront">
            <a:rot lat="0" lon="0" rev="0"/>
          </a:camera>
          <a:lightRig rig="balanced" dir="t">
            <a:rot lat="0" lon="0" rev="8700000"/>
          </a:lightRig>
        </a:scene3d>
      </dgm:spPr>
    </dgm:pt>
    <dgm:pt modelId="{5B6F356D-3359-4756-ABC1-DEE2D78B0DC7}">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t>Client calls </a:t>
          </a:r>
          <a:r>
            <a:rPr lang="en-US"/>
            <a:t>during the experiment</a:t>
          </a:r>
          <a:r>
            <a:rPr lang="en-US" dirty="0"/>
            <a:t>.</a:t>
          </a:r>
        </a:p>
      </dgm:t>
    </dgm:pt>
    <dgm:pt modelId="{2B4A9B97-C52B-438F-AF95-993737DE6E1D}" type="parTrans" cxnId="{7A02FEDA-742E-421F-9BDE-8908A087BD9F}">
      <dgm:prSet/>
      <dgm:spPr/>
      <dgm:t>
        <a:bodyPr/>
        <a:lstStyle/>
        <a:p>
          <a:endParaRPr lang="en-US"/>
        </a:p>
      </dgm:t>
    </dgm:pt>
    <dgm:pt modelId="{79C8F698-081C-494C-B1C1-E560D5F16595}" type="sibTrans" cxnId="{7A02FEDA-742E-421F-9BDE-8908A087BD9F}">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C3F20620-8A64-4C5F-9D32-63157D1619F9}">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t>Testing Peak load and different geographies</a:t>
          </a:r>
        </a:p>
      </dgm:t>
    </dgm:pt>
    <dgm:pt modelId="{9134CF47-32FE-4E52-A779-6E6C6F5D27BC}" type="parTrans" cxnId="{EE0ED6BD-0E19-4E6C-8F36-62DBBB5B3640}">
      <dgm:prSet/>
      <dgm:spPr/>
      <dgm:t>
        <a:bodyPr/>
        <a:lstStyle/>
        <a:p>
          <a:endParaRPr lang="en-US"/>
        </a:p>
      </dgm:t>
    </dgm:pt>
    <dgm:pt modelId="{B5AD9FB7-CAFC-4FBF-9F40-660CD13DA1C4}" type="sibTrans" cxnId="{EE0ED6BD-0E19-4E6C-8F36-62DBBB5B3640}">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4674A840-77BF-4C77-8509-C91C15B8DEE3}">
      <dgm:prSet phldrT="[Text]"/>
      <dgm:spPr/>
      <dgm:t>
        <a:bodyPr/>
        <a:lstStyle/>
        <a:p>
          <a:endParaRPr lang="en-US" dirty="0"/>
        </a:p>
      </dgm:t>
    </dgm:pt>
    <dgm:pt modelId="{86B8E8BD-38BA-4763-BAB5-450DAF8B09C7}" type="parTrans" cxnId="{C0BA970C-9F52-4AF8-AE1C-44851193BC33}">
      <dgm:prSet/>
      <dgm:spPr/>
      <dgm:t>
        <a:bodyPr/>
        <a:lstStyle/>
        <a:p>
          <a:endParaRPr lang="en-US"/>
        </a:p>
      </dgm:t>
    </dgm:pt>
    <dgm:pt modelId="{7D4438F2-1935-4693-B8B3-DB053223F23C}" type="sibTrans" cxnId="{C0BA970C-9F52-4AF8-AE1C-44851193BC33}">
      <dgm:prSet/>
      <dgm:spPr/>
      <dgm:t>
        <a:bodyPr/>
        <a:lstStyle/>
        <a:p>
          <a:endParaRPr lang="en-US"/>
        </a:p>
      </dgm:t>
    </dgm:pt>
    <dgm:pt modelId="{6EBB8522-7650-4D37-8905-FEE94CF34190}">
      <dgm:prSet phldrT="[Text]"/>
      <dgm:spPr/>
      <dgm:t>
        <a:bodyPr/>
        <a:lstStyle/>
        <a:p>
          <a:endParaRPr lang="en-US"/>
        </a:p>
      </dgm:t>
    </dgm:pt>
    <dgm:pt modelId="{E09CE155-61BE-478B-8951-C89EC7EA181E}" type="parTrans" cxnId="{99FED429-D234-442E-B109-949B91281D03}">
      <dgm:prSet/>
      <dgm:spPr/>
      <dgm:t>
        <a:bodyPr/>
        <a:lstStyle/>
        <a:p>
          <a:endParaRPr lang="en-US"/>
        </a:p>
      </dgm:t>
    </dgm:pt>
    <dgm:pt modelId="{4F7B13EF-EA71-4AF6-A075-79C05663E10B}" type="sibTrans" cxnId="{99FED429-D234-442E-B109-949B91281D03}">
      <dgm:prSet/>
      <dgm:spPr/>
      <dgm:t>
        <a:bodyPr/>
        <a:lstStyle/>
        <a:p>
          <a:endParaRPr lang="en-US"/>
        </a:p>
      </dgm:t>
    </dgm:pt>
    <dgm:pt modelId="{959AD32C-BB61-4EEB-8464-4B559F3E37FA}">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t>Direct survey</a:t>
          </a:r>
        </a:p>
      </dgm:t>
    </dgm:pt>
    <dgm:pt modelId="{76A003D0-43C4-496C-852B-DA4B59151421}" type="parTrans" cxnId="{F5460ED1-1353-4CC8-871D-D1CC5085C837}">
      <dgm:prSet/>
      <dgm:spPr/>
      <dgm:t>
        <a:bodyPr/>
        <a:lstStyle/>
        <a:p>
          <a:endParaRPr lang="en-US"/>
        </a:p>
      </dgm:t>
    </dgm:pt>
    <dgm:pt modelId="{370A665B-C49D-4D55-9FD2-A17869B442E7}" type="sibTrans" cxnId="{F5460ED1-1353-4CC8-871D-D1CC5085C837}">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a:p>
      </dgm:t>
    </dgm:pt>
    <dgm:pt modelId="{2BC32EBB-0D54-470B-B392-E7266EE4F66A}" type="pres">
      <dgm:prSet presAssocID="{C446E102-A746-4EFE-B82D-82F3CB6CBC59}" presName="composite" presStyleCnt="0">
        <dgm:presLayoutVars>
          <dgm:chMax val="3"/>
          <dgm:animLvl val="lvl"/>
          <dgm:resizeHandles val="exact"/>
        </dgm:presLayoutVars>
      </dgm:prSet>
      <dgm:spPr/>
    </dgm:pt>
    <dgm:pt modelId="{1BE76320-2488-44F7-893C-9FAA6B670255}" type="pres">
      <dgm:prSet presAssocID="{5B6F356D-3359-4756-ABC1-DEE2D78B0DC7}" presName="gear1" presStyleLbl="node1" presStyleIdx="0" presStyleCnt="3" custLinFactNeighborX="25904" custLinFactNeighborY="-2527">
        <dgm:presLayoutVars>
          <dgm:chMax val="1"/>
          <dgm:bulletEnabled val="1"/>
        </dgm:presLayoutVars>
      </dgm:prSet>
      <dgm:spPr/>
    </dgm:pt>
    <dgm:pt modelId="{0AC72C96-C94B-4CF2-9F14-4D24ED0CCD6E}" type="pres">
      <dgm:prSet presAssocID="{5B6F356D-3359-4756-ABC1-DEE2D78B0DC7}" presName="gear1srcNode" presStyleLbl="node1" presStyleIdx="0" presStyleCnt="3"/>
      <dgm:spPr/>
    </dgm:pt>
    <dgm:pt modelId="{5F8D34B7-3A1F-48E3-A80F-1E20F5C628A3}" type="pres">
      <dgm:prSet presAssocID="{5B6F356D-3359-4756-ABC1-DEE2D78B0DC7}" presName="gear1dstNode" presStyleLbl="node1" presStyleIdx="0" presStyleCnt="3"/>
      <dgm:spPr/>
    </dgm:pt>
    <dgm:pt modelId="{9F59FB21-BCBB-4AB4-94C3-36E046D36B27}" type="pres">
      <dgm:prSet presAssocID="{C3F20620-8A64-4C5F-9D32-63157D1619F9}" presName="gear2" presStyleLbl="node1" presStyleIdx="1" presStyleCnt="3">
        <dgm:presLayoutVars>
          <dgm:chMax val="1"/>
          <dgm:bulletEnabled val="1"/>
        </dgm:presLayoutVars>
      </dgm:prSet>
      <dgm:spPr/>
    </dgm:pt>
    <dgm:pt modelId="{EF41732E-41C3-40C8-87CC-4FB04CDECA7A}" type="pres">
      <dgm:prSet presAssocID="{C3F20620-8A64-4C5F-9D32-63157D1619F9}" presName="gear2srcNode" presStyleLbl="node1" presStyleIdx="1" presStyleCnt="3"/>
      <dgm:spPr/>
    </dgm:pt>
    <dgm:pt modelId="{F9A226D2-A422-4322-863D-12A801FF2A57}" type="pres">
      <dgm:prSet presAssocID="{C3F20620-8A64-4C5F-9D32-63157D1619F9}" presName="gear2dstNode" presStyleLbl="node1" presStyleIdx="1" presStyleCnt="3"/>
      <dgm:spPr/>
    </dgm:pt>
    <dgm:pt modelId="{01C0C0F6-15CF-4D44-BDAE-EFD97A56D7B3}" type="pres">
      <dgm:prSet presAssocID="{959AD32C-BB61-4EEB-8464-4B559F3E37FA}" presName="gear3" presStyleLbl="node1" presStyleIdx="2" presStyleCnt="3"/>
      <dgm:spPr/>
    </dgm:pt>
    <dgm:pt modelId="{7C6D077B-954B-4A5D-A7D6-81F56BEE49DF}" type="pres">
      <dgm:prSet presAssocID="{959AD32C-BB61-4EEB-8464-4B559F3E37FA}" presName="gear3tx" presStyleLbl="node1" presStyleIdx="2" presStyleCnt="3">
        <dgm:presLayoutVars>
          <dgm:chMax val="1"/>
          <dgm:bulletEnabled val="1"/>
        </dgm:presLayoutVars>
      </dgm:prSet>
      <dgm:spPr/>
    </dgm:pt>
    <dgm:pt modelId="{E7572398-3AA2-407F-BAC2-922BE7C60D61}" type="pres">
      <dgm:prSet presAssocID="{959AD32C-BB61-4EEB-8464-4B559F3E37FA}" presName="gear3srcNode" presStyleLbl="node1" presStyleIdx="2" presStyleCnt="3"/>
      <dgm:spPr/>
    </dgm:pt>
    <dgm:pt modelId="{A5E85683-EA02-4C23-AEB3-220F0F982619}" type="pres">
      <dgm:prSet presAssocID="{959AD32C-BB61-4EEB-8464-4B559F3E37FA}" presName="gear3dstNode" presStyleLbl="node1" presStyleIdx="2" presStyleCnt="3"/>
      <dgm:spPr/>
    </dgm:pt>
    <dgm:pt modelId="{55D8AFF3-6B2A-4334-BA16-2684A2FB81CB}" type="pres">
      <dgm:prSet presAssocID="{79C8F698-081C-494C-B1C1-E560D5F16595}" presName="connector1" presStyleLbl="sibTrans2D1" presStyleIdx="0" presStyleCnt="3" custLinFactNeighborX="11483" custLinFactNeighborY="-6275"/>
      <dgm:spPr/>
    </dgm:pt>
    <dgm:pt modelId="{A7FA966E-0659-45AD-A030-C06A6DDD8BD2}" type="pres">
      <dgm:prSet presAssocID="{B5AD9FB7-CAFC-4FBF-9F40-660CD13DA1C4}" presName="connector2" presStyleLbl="sibTrans2D1" presStyleIdx="1" presStyleCnt="3"/>
      <dgm:spPr/>
    </dgm:pt>
    <dgm:pt modelId="{6AEDFE6E-D758-43A5-BDDC-91618EC7F218}" type="pres">
      <dgm:prSet presAssocID="{370A665B-C49D-4D55-9FD2-A17869B442E7}" presName="connector3" presStyleLbl="sibTrans2D1" presStyleIdx="2" presStyleCnt="3"/>
      <dgm:spPr/>
    </dgm:pt>
  </dgm:ptLst>
  <dgm:cxnLst>
    <dgm:cxn modelId="{708DC701-74F3-49E9-9B33-9496D7F32FB8}" type="presOf" srcId="{5B6F356D-3359-4756-ABC1-DEE2D78B0DC7}" destId="{5F8D34B7-3A1F-48E3-A80F-1E20F5C628A3}" srcOrd="2" destOrd="0" presId="urn:microsoft.com/office/officeart/2005/8/layout/gear1"/>
    <dgm:cxn modelId="{C0BA970C-9F52-4AF8-AE1C-44851193BC33}" srcId="{C446E102-A746-4EFE-B82D-82F3CB6CBC59}" destId="{4674A840-77BF-4C77-8509-C91C15B8DEE3}" srcOrd="4" destOrd="0" parTransId="{86B8E8BD-38BA-4763-BAB5-450DAF8B09C7}" sibTransId="{7D4438F2-1935-4693-B8B3-DB053223F23C}"/>
    <dgm:cxn modelId="{99FED429-D234-442E-B109-949B91281D03}" srcId="{C446E102-A746-4EFE-B82D-82F3CB6CBC59}" destId="{6EBB8522-7650-4D37-8905-FEE94CF34190}" srcOrd="3" destOrd="0" parTransId="{E09CE155-61BE-478B-8951-C89EC7EA181E}" sibTransId="{4F7B13EF-EA71-4AF6-A075-79C05663E10B}"/>
    <dgm:cxn modelId="{1F96B95B-DCCF-49A9-9DF4-5B52D8A1C352}" type="presOf" srcId="{5B6F356D-3359-4756-ABC1-DEE2D78B0DC7}" destId="{1BE76320-2488-44F7-893C-9FAA6B670255}" srcOrd="0" destOrd="0" presId="urn:microsoft.com/office/officeart/2005/8/layout/gear1"/>
    <dgm:cxn modelId="{16085E61-1CBE-40A8-972B-510C776D49C2}" type="presOf" srcId="{79C8F698-081C-494C-B1C1-E560D5F16595}" destId="{55D8AFF3-6B2A-4334-BA16-2684A2FB81CB}" srcOrd="0" destOrd="0" presId="urn:microsoft.com/office/officeart/2005/8/layout/gear1"/>
    <dgm:cxn modelId="{7798F464-497F-4CBB-B3B0-0CD327F224EA}" type="presOf" srcId="{C3F20620-8A64-4C5F-9D32-63157D1619F9}" destId="{9F59FB21-BCBB-4AB4-94C3-36E046D36B27}" srcOrd="0" destOrd="0" presId="urn:microsoft.com/office/officeart/2005/8/layout/gear1"/>
    <dgm:cxn modelId="{58DC7946-C5BE-48E6-9A15-724B56C6C89C}" type="presOf" srcId="{959AD32C-BB61-4EEB-8464-4B559F3E37FA}" destId="{A5E85683-EA02-4C23-AEB3-220F0F982619}" srcOrd="3" destOrd="0" presId="urn:microsoft.com/office/officeart/2005/8/layout/gear1"/>
    <dgm:cxn modelId="{CA127850-3C45-4C93-9AFA-2DA2302CA106}" type="presOf" srcId="{B5AD9FB7-CAFC-4FBF-9F40-660CD13DA1C4}" destId="{A7FA966E-0659-45AD-A030-C06A6DDD8BD2}" srcOrd="0" destOrd="0" presId="urn:microsoft.com/office/officeart/2005/8/layout/gear1"/>
    <dgm:cxn modelId="{5ED40051-1E35-41A3-9608-A6E79F6301EC}" type="presOf" srcId="{370A665B-C49D-4D55-9FD2-A17869B442E7}" destId="{6AEDFE6E-D758-43A5-BDDC-91618EC7F218}" srcOrd="0" destOrd="0" presId="urn:microsoft.com/office/officeart/2005/8/layout/gear1"/>
    <dgm:cxn modelId="{68B12B7D-7618-4EEE-8A69-58A5B3523BF2}" type="presOf" srcId="{C3F20620-8A64-4C5F-9D32-63157D1619F9}" destId="{EF41732E-41C3-40C8-87CC-4FB04CDECA7A}" srcOrd="1" destOrd="0" presId="urn:microsoft.com/office/officeart/2005/8/layout/gear1"/>
    <dgm:cxn modelId="{FFC658B0-FE6E-4D80-9F70-200E40AAD8E9}" type="presOf" srcId="{C446E102-A746-4EFE-B82D-82F3CB6CBC59}" destId="{2BC32EBB-0D54-470B-B392-E7266EE4F66A}" srcOrd="0" destOrd="0" presId="urn:microsoft.com/office/officeart/2005/8/layout/gear1"/>
    <dgm:cxn modelId="{EE0ED6BD-0E19-4E6C-8F36-62DBBB5B3640}" srcId="{C446E102-A746-4EFE-B82D-82F3CB6CBC59}" destId="{C3F20620-8A64-4C5F-9D32-63157D1619F9}" srcOrd="1" destOrd="0" parTransId="{9134CF47-32FE-4E52-A779-6E6C6F5D27BC}" sibTransId="{B5AD9FB7-CAFC-4FBF-9F40-660CD13DA1C4}"/>
    <dgm:cxn modelId="{B12D0DCC-A407-4E17-B4AB-58B761273C71}" type="presOf" srcId="{5B6F356D-3359-4756-ABC1-DEE2D78B0DC7}" destId="{0AC72C96-C94B-4CF2-9F14-4D24ED0CCD6E}" srcOrd="1" destOrd="0" presId="urn:microsoft.com/office/officeart/2005/8/layout/gear1"/>
    <dgm:cxn modelId="{F5460ED1-1353-4CC8-871D-D1CC5085C837}" srcId="{C446E102-A746-4EFE-B82D-82F3CB6CBC59}" destId="{959AD32C-BB61-4EEB-8464-4B559F3E37FA}" srcOrd="2" destOrd="0" parTransId="{76A003D0-43C4-496C-852B-DA4B59151421}" sibTransId="{370A665B-C49D-4D55-9FD2-A17869B442E7}"/>
    <dgm:cxn modelId="{7A02FEDA-742E-421F-9BDE-8908A087BD9F}" srcId="{C446E102-A746-4EFE-B82D-82F3CB6CBC59}" destId="{5B6F356D-3359-4756-ABC1-DEE2D78B0DC7}" srcOrd="0" destOrd="0" parTransId="{2B4A9B97-C52B-438F-AF95-993737DE6E1D}" sibTransId="{79C8F698-081C-494C-B1C1-E560D5F16595}"/>
    <dgm:cxn modelId="{EFD2B4F3-2FE9-400B-AC3D-490C73F17029}" type="presOf" srcId="{959AD32C-BB61-4EEB-8464-4B559F3E37FA}" destId="{7C6D077B-954B-4A5D-A7D6-81F56BEE49DF}" srcOrd="1" destOrd="0" presId="urn:microsoft.com/office/officeart/2005/8/layout/gear1"/>
    <dgm:cxn modelId="{D95656F4-D4F5-4CAF-AADD-579713D30986}" type="presOf" srcId="{959AD32C-BB61-4EEB-8464-4B559F3E37FA}" destId="{01C0C0F6-15CF-4D44-BDAE-EFD97A56D7B3}" srcOrd="0" destOrd="0" presId="urn:microsoft.com/office/officeart/2005/8/layout/gear1"/>
    <dgm:cxn modelId="{21333CFE-627E-424A-B1AA-BD9890EB51FA}" type="presOf" srcId="{C3F20620-8A64-4C5F-9D32-63157D1619F9}" destId="{F9A226D2-A422-4322-863D-12A801FF2A57}" srcOrd="2" destOrd="0" presId="urn:microsoft.com/office/officeart/2005/8/layout/gear1"/>
    <dgm:cxn modelId="{698301FF-B8DF-46EA-91CB-B0C10C7E453F}" type="presOf" srcId="{959AD32C-BB61-4EEB-8464-4B559F3E37FA}" destId="{E7572398-3AA2-407F-BAC2-922BE7C60D61}" srcOrd="2" destOrd="0" presId="urn:microsoft.com/office/officeart/2005/8/layout/gear1"/>
    <dgm:cxn modelId="{CA4851F0-D113-4EC9-85BA-8F9983B0C07A}" type="presParOf" srcId="{2BC32EBB-0D54-470B-B392-E7266EE4F66A}" destId="{1BE76320-2488-44F7-893C-9FAA6B670255}" srcOrd="0" destOrd="0" presId="urn:microsoft.com/office/officeart/2005/8/layout/gear1"/>
    <dgm:cxn modelId="{B9FB227A-6E03-4B1C-9AD2-1443308122F1}" type="presParOf" srcId="{2BC32EBB-0D54-470B-B392-E7266EE4F66A}" destId="{0AC72C96-C94B-4CF2-9F14-4D24ED0CCD6E}" srcOrd="1" destOrd="0" presId="urn:microsoft.com/office/officeart/2005/8/layout/gear1"/>
    <dgm:cxn modelId="{C9F45669-7CF4-40BE-B993-C417D21E3B51}" type="presParOf" srcId="{2BC32EBB-0D54-470B-B392-E7266EE4F66A}" destId="{5F8D34B7-3A1F-48E3-A80F-1E20F5C628A3}" srcOrd="2" destOrd="0" presId="urn:microsoft.com/office/officeart/2005/8/layout/gear1"/>
    <dgm:cxn modelId="{70739ED6-1B5E-4D9A-AAE9-AD18DB83800C}" type="presParOf" srcId="{2BC32EBB-0D54-470B-B392-E7266EE4F66A}" destId="{9F59FB21-BCBB-4AB4-94C3-36E046D36B27}" srcOrd="3" destOrd="0" presId="urn:microsoft.com/office/officeart/2005/8/layout/gear1"/>
    <dgm:cxn modelId="{2DDC7ECA-D4E3-4A95-86EB-8B496B1E3E56}" type="presParOf" srcId="{2BC32EBB-0D54-470B-B392-E7266EE4F66A}" destId="{EF41732E-41C3-40C8-87CC-4FB04CDECA7A}" srcOrd="4" destOrd="0" presId="urn:microsoft.com/office/officeart/2005/8/layout/gear1"/>
    <dgm:cxn modelId="{E84F42DE-659E-4E5F-9319-4A4FECD7B250}" type="presParOf" srcId="{2BC32EBB-0D54-470B-B392-E7266EE4F66A}" destId="{F9A226D2-A422-4322-863D-12A801FF2A57}" srcOrd="5" destOrd="0" presId="urn:microsoft.com/office/officeart/2005/8/layout/gear1"/>
    <dgm:cxn modelId="{5EC2AC43-9597-4FD4-8DE9-6F98B9FC95D7}" type="presParOf" srcId="{2BC32EBB-0D54-470B-B392-E7266EE4F66A}" destId="{01C0C0F6-15CF-4D44-BDAE-EFD97A56D7B3}" srcOrd="6" destOrd="0" presId="urn:microsoft.com/office/officeart/2005/8/layout/gear1"/>
    <dgm:cxn modelId="{2EB1220D-D508-40BF-BEB5-9F2A02CDB00E}" type="presParOf" srcId="{2BC32EBB-0D54-470B-B392-E7266EE4F66A}" destId="{7C6D077B-954B-4A5D-A7D6-81F56BEE49DF}" srcOrd="7" destOrd="0" presId="urn:microsoft.com/office/officeart/2005/8/layout/gear1"/>
    <dgm:cxn modelId="{725C99AD-48F1-4568-863F-CE64B6E14189}" type="presParOf" srcId="{2BC32EBB-0D54-470B-B392-E7266EE4F66A}" destId="{E7572398-3AA2-407F-BAC2-922BE7C60D61}" srcOrd="8" destOrd="0" presId="urn:microsoft.com/office/officeart/2005/8/layout/gear1"/>
    <dgm:cxn modelId="{0D131273-A820-4A82-9043-4905699FB5F3}" type="presParOf" srcId="{2BC32EBB-0D54-470B-B392-E7266EE4F66A}" destId="{A5E85683-EA02-4C23-AEB3-220F0F982619}" srcOrd="9" destOrd="0" presId="urn:microsoft.com/office/officeart/2005/8/layout/gear1"/>
    <dgm:cxn modelId="{1F160813-23DB-4FBA-B37D-11E21299F3FC}" type="presParOf" srcId="{2BC32EBB-0D54-470B-B392-E7266EE4F66A}" destId="{55D8AFF3-6B2A-4334-BA16-2684A2FB81CB}" srcOrd="10" destOrd="0" presId="urn:microsoft.com/office/officeart/2005/8/layout/gear1"/>
    <dgm:cxn modelId="{BFDD2226-21A1-4279-B775-BE6F6E91F2B7}" type="presParOf" srcId="{2BC32EBB-0D54-470B-B392-E7266EE4F66A}" destId="{A7FA966E-0659-45AD-A030-C06A6DDD8BD2}" srcOrd="11" destOrd="0" presId="urn:microsoft.com/office/officeart/2005/8/layout/gear1"/>
    <dgm:cxn modelId="{778F35FA-F246-4DBC-8DEF-C1CF0EA554EA}" type="presParOf" srcId="{2BC32EBB-0D54-470B-B392-E7266EE4F66A}" destId="{6AEDFE6E-D758-43A5-BDDC-91618EC7F218}"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25C-C264-4F4C-93DA-4F274D07D0CB}">
      <dsp:nvSpPr>
        <dsp:cNvPr id="0" name=""/>
        <dsp:cNvSpPr/>
      </dsp:nvSpPr>
      <dsp:spPr>
        <a:xfrm>
          <a:off x="0" y="371"/>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AE801C-F5C3-4322-95F7-FB43408516F8}">
      <dsp:nvSpPr>
        <dsp:cNvPr id="0" name=""/>
        <dsp:cNvSpPr/>
      </dsp:nvSpPr>
      <dsp:spPr>
        <a:xfrm>
          <a:off x="154829" y="115534"/>
          <a:ext cx="281509" cy="2815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702466-837D-4F67-83B5-CB8E18DB32FC}">
      <dsp:nvSpPr>
        <dsp:cNvPr id="0" name=""/>
        <dsp:cNvSpPr/>
      </dsp:nvSpPr>
      <dsp:spPr>
        <a:xfrm>
          <a:off x="591168" y="371"/>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dirty="0"/>
            <a:t>Introduction and Experiment Objective</a:t>
          </a:r>
        </a:p>
      </dsp:txBody>
      <dsp:txXfrm>
        <a:off x="591168" y="371"/>
        <a:ext cx="9924431" cy="511834"/>
      </dsp:txXfrm>
    </dsp:sp>
    <dsp:sp modelId="{E438CA58-C1EE-474F-A812-B7556B21DC42}">
      <dsp:nvSpPr>
        <dsp:cNvPr id="0" name=""/>
        <dsp:cNvSpPr/>
      </dsp:nvSpPr>
      <dsp:spPr>
        <a:xfrm>
          <a:off x="0" y="640165"/>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C9FDDF-DF90-4A31-8296-3110281E555B}">
      <dsp:nvSpPr>
        <dsp:cNvPr id="0" name=""/>
        <dsp:cNvSpPr/>
      </dsp:nvSpPr>
      <dsp:spPr>
        <a:xfrm>
          <a:off x="154829" y="755327"/>
          <a:ext cx="281509" cy="2815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233992-5A82-4493-B301-CA0FB94148E2}">
      <dsp:nvSpPr>
        <dsp:cNvPr id="0" name=""/>
        <dsp:cNvSpPr/>
      </dsp:nvSpPr>
      <dsp:spPr>
        <a:xfrm>
          <a:off x="591168" y="640165"/>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dirty="0"/>
            <a:t>Research design</a:t>
          </a:r>
        </a:p>
      </dsp:txBody>
      <dsp:txXfrm>
        <a:off x="591168" y="640165"/>
        <a:ext cx="9924431" cy="511834"/>
      </dsp:txXfrm>
    </dsp:sp>
    <dsp:sp modelId="{109451C8-7977-4210-AC61-098E870382F0}">
      <dsp:nvSpPr>
        <dsp:cNvPr id="0" name=""/>
        <dsp:cNvSpPr/>
      </dsp:nvSpPr>
      <dsp:spPr>
        <a:xfrm>
          <a:off x="0" y="1279958"/>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84297-23DA-4A08-B589-F02A12840CE6}">
      <dsp:nvSpPr>
        <dsp:cNvPr id="0" name=""/>
        <dsp:cNvSpPr/>
      </dsp:nvSpPr>
      <dsp:spPr>
        <a:xfrm>
          <a:off x="154829" y="1395121"/>
          <a:ext cx="281509" cy="2815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00C63F-D188-408F-8F60-0153A81942F2}">
      <dsp:nvSpPr>
        <dsp:cNvPr id="0" name=""/>
        <dsp:cNvSpPr/>
      </dsp:nvSpPr>
      <dsp:spPr>
        <a:xfrm>
          <a:off x="591168" y="1279958"/>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dirty="0"/>
            <a:t>Target audience </a:t>
          </a:r>
        </a:p>
      </dsp:txBody>
      <dsp:txXfrm>
        <a:off x="591168" y="1279958"/>
        <a:ext cx="9924431" cy="511834"/>
      </dsp:txXfrm>
    </dsp:sp>
    <dsp:sp modelId="{26DE90C8-F55D-4CCD-878E-3CAAC20CCDCF}">
      <dsp:nvSpPr>
        <dsp:cNvPr id="0" name=""/>
        <dsp:cNvSpPr/>
      </dsp:nvSpPr>
      <dsp:spPr>
        <a:xfrm>
          <a:off x="0" y="1919751"/>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D89DBD-32B1-4014-9385-3CBFB359B715}">
      <dsp:nvSpPr>
        <dsp:cNvPr id="0" name=""/>
        <dsp:cNvSpPr/>
      </dsp:nvSpPr>
      <dsp:spPr>
        <a:xfrm>
          <a:off x="154829" y="2034914"/>
          <a:ext cx="281509" cy="2815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D12CE1-3258-4D36-A287-1B2883EE22F8}">
      <dsp:nvSpPr>
        <dsp:cNvPr id="0" name=""/>
        <dsp:cNvSpPr/>
      </dsp:nvSpPr>
      <dsp:spPr>
        <a:xfrm>
          <a:off x="591168" y="1919751"/>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dirty="0"/>
            <a:t>Ensuring bias is not introduced</a:t>
          </a:r>
        </a:p>
      </dsp:txBody>
      <dsp:txXfrm>
        <a:off x="591168" y="1919751"/>
        <a:ext cx="9924431" cy="511834"/>
      </dsp:txXfrm>
    </dsp:sp>
    <dsp:sp modelId="{FDC40AB7-194C-4990-8171-36F263564196}">
      <dsp:nvSpPr>
        <dsp:cNvPr id="0" name=""/>
        <dsp:cNvSpPr/>
      </dsp:nvSpPr>
      <dsp:spPr>
        <a:xfrm>
          <a:off x="0" y="2559544"/>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B55D32-DF86-4313-B6F4-84CE0ECB6B68}">
      <dsp:nvSpPr>
        <dsp:cNvPr id="0" name=""/>
        <dsp:cNvSpPr/>
      </dsp:nvSpPr>
      <dsp:spPr>
        <a:xfrm>
          <a:off x="154829" y="2674707"/>
          <a:ext cx="281509" cy="2815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8D6250-F0ED-45DD-B54B-48C8C8B3BE22}">
      <dsp:nvSpPr>
        <dsp:cNvPr id="0" name=""/>
        <dsp:cNvSpPr/>
      </dsp:nvSpPr>
      <dsp:spPr>
        <a:xfrm>
          <a:off x="591168" y="2559544"/>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dirty="0"/>
            <a:t>Experiment Duration</a:t>
          </a:r>
        </a:p>
      </dsp:txBody>
      <dsp:txXfrm>
        <a:off x="591168" y="2559544"/>
        <a:ext cx="9924431" cy="511834"/>
      </dsp:txXfrm>
    </dsp:sp>
    <dsp:sp modelId="{B8088D36-82AB-4F34-9BBE-C339272E072B}">
      <dsp:nvSpPr>
        <dsp:cNvPr id="0" name=""/>
        <dsp:cNvSpPr/>
      </dsp:nvSpPr>
      <dsp:spPr>
        <a:xfrm>
          <a:off x="0" y="3199338"/>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E259C2-C411-443F-A506-CEE6B5627693}">
      <dsp:nvSpPr>
        <dsp:cNvPr id="0" name=""/>
        <dsp:cNvSpPr/>
      </dsp:nvSpPr>
      <dsp:spPr>
        <a:xfrm>
          <a:off x="154829" y="3314501"/>
          <a:ext cx="281509" cy="28150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248D72-54FE-43E4-BABE-466D96B13BFB}">
      <dsp:nvSpPr>
        <dsp:cNvPr id="0" name=""/>
        <dsp:cNvSpPr/>
      </dsp:nvSpPr>
      <dsp:spPr>
        <a:xfrm>
          <a:off x="591168" y="3199338"/>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dirty="0"/>
            <a:t>Findings</a:t>
          </a:r>
        </a:p>
      </dsp:txBody>
      <dsp:txXfrm>
        <a:off x="591168" y="3199338"/>
        <a:ext cx="9924431" cy="511834"/>
      </dsp:txXfrm>
    </dsp:sp>
    <dsp:sp modelId="{0927448C-CBBD-46EE-B741-70D48208203C}">
      <dsp:nvSpPr>
        <dsp:cNvPr id="0" name=""/>
        <dsp:cNvSpPr/>
      </dsp:nvSpPr>
      <dsp:spPr>
        <a:xfrm>
          <a:off x="0" y="3839131"/>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1A3593-4714-44F1-8C50-8B3B98FDAF17}">
      <dsp:nvSpPr>
        <dsp:cNvPr id="0" name=""/>
        <dsp:cNvSpPr/>
      </dsp:nvSpPr>
      <dsp:spPr>
        <a:xfrm>
          <a:off x="154829" y="3954294"/>
          <a:ext cx="281509" cy="28150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2A3A08-C81A-47A8-942D-6CE9166EEE6E}">
      <dsp:nvSpPr>
        <dsp:cNvPr id="0" name=""/>
        <dsp:cNvSpPr/>
      </dsp:nvSpPr>
      <dsp:spPr>
        <a:xfrm>
          <a:off x="591168" y="3839131"/>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dirty="0"/>
            <a:t>Leaning/idea for future experiments</a:t>
          </a:r>
        </a:p>
      </dsp:txBody>
      <dsp:txXfrm>
        <a:off x="591168" y="3839131"/>
        <a:ext cx="9924431" cy="511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720363-4B32-43FB-8F26-0478A11D0B5A}">
      <dsp:nvSpPr>
        <dsp:cNvPr id="0" name=""/>
        <dsp:cNvSpPr/>
      </dsp:nvSpPr>
      <dsp:spPr>
        <a:xfrm>
          <a:off x="5627797" y="3348957"/>
          <a:ext cx="3009302" cy="157598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   Learning/Idea for future experiments </a:t>
          </a:r>
        </a:p>
      </dsp:txBody>
      <dsp:txXfrm>
        <a:off x="6565206" y="3777571"/>
        <a:ext cx="2037273" cy="1112747"/>
      </dsp:txXfrm>
    </dsp:sp>
    <dsp:sp modelId="{9A2FA0F8-3060-4CB9-BD32-6E17B88337BF}">
      <dsp:nvSpPr>
        <dsp:cNvPr id="0" name=""/>
        <dsp:cNvSpPr/>
      </dsp:nvSpPr>
      <dsp:spPr>
        <a:xfrm>
          <a:off x="1946488" y="3348957"/>
          <a:ext cx="2432919" cy="157598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Determine time period for the experiment</a:t>
          </a:r>
        </a:p>
      </dsp:txBody>
      <dsp:txXfrm>
        <a:off x="1981107" y="3777571"/>
        <a:ext cx="1633805" cy="1112747"/>
      </dsp:txXfrm>
    </dsp:sp>
    <dsp:sp modelId="{8D03A4A8-F868-413B-BDD8-F738A65C2D27}">
      <dsp:nvSpPr>
        <dsp:cNvPr id="0" name=""/>
        <dsp:cNvSpPr/>
      </dsp:nvSpPr>
      <dsp:spPr>
        <a:xfrm>
          <a:off x="5600463" y="0"/>
          <a:ext cx="3063969" cy="157598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Conversion Ratio</a:t>
          </a:r>
        </a:p>
      </dsp:txBody>
      <dsp:txXfrm>
        <a:off x="6554273" y="34619"/>
        <a:ext cx="2075540" cy="1112747"/>
      </dsp:txXfrm>
    </dsp:sp>
    <dsp:sp modelId="{A2E1838A-C080-416B-82AA-9808D140A396}">
      <dsp:nvSpPr>
        <dsp:cNvPr id="0" name=""/>
        <dsp:cNvSpPr/>
      </dsp:nvSpPr>
      <dsp:spPr>
        <a:xfrm>
          <a:off x="1882527" y="34340"/>
          <a:ext cx="2623562" cy="157598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Analysis of clients participated in the experiment and duration</a:t>
          </a:r>
        </a:p>
      </dsp:txBody>
      <dsp:txXfrm>
        <a:off x="1917146" y="68959"/>
        <a:ext cx="1767256" cy="1112747"/>
      </dsp:txXfrm>
    </dsp:sp>
    <dsp:sp modelId="{41F85949-5987-489B-B3D3-1113E4D8A28B}">
      <dsp:nvSpPr>
        <dsp:cNvPr id="0" name=""/>
        <dsp:cNvSpPr/>
      </dsp:nvSpPr>
      <dsp:spPr>
        <a:xfrm>
          <a:off x="3076052" y="280721"/>
          <a:ext cx="2132498" cy="2132498"/>
        </a:xfrm>
        <a:prstGeom prst="pieWedg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Client Analysis</a:t>
          </a:r>
        </a:p>
      </dsp:txBody>
      <dsp:txXfrm>
        <a:off x="3700646" y="905315"/>
        <a:ext cx="1507904" cy="1507904"/>
      </dsp:txXfrm>
    </dsp:sp>
    <dsp:sp modelId="{665E976F-FDE9-4D16-82E0-DC912B2D405B}">
      <dsp:nvSpPr>
        <dsp:cNvPr id="0" name=""/>
        <dsp:cNvSpPr/>
      </dsp:nvSpPr>
      <dsp:spPr>
        <a:xfrm rot="5400000">
          <a:off x="5307049" y="280721"/>
          <a:ext cx="2132498" cy="2132498"/>
        </a:xfrm>
        <a:prstGeom prst="pieWedg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Define and Measuring</a:t>
          </a:r>
        </a:p>
        <a:p>
          <a:pPr marL="0" lvl="0" indent="0" algn="ctr" defTabSz="889000">
            <a:lnSpc>
              <a:spcPct val="90000"/>
            </a:lnSpc>
            <a:spcBef>
              <a:spcPct val="0"/>
            </a:spcBef>
            <a:spcAft>
              <a:spcPct val="35000"/>
            </a:spcAft>
            <a:buNone/>
          </a:pPr>
          <a:r>
            <a:rPr lang="en-US" sz="2000" kern="1200" dirty="0"/>
            <a:t>Success</a:t>
          </a:r>
        </a:p>
      </dsp:txBody>
      <dsp:txXfrm rot="-5400000">
        <a:off x="5307049" y="905315"/>
        <a:ext cx="1507904" cy="1507904"/>
      </dsp:txXfrm>
    </dsp:sp>
    <dsp:sp modelId="{6DA5830E-CB13-482D-901F-33DAF51F8ED9}">
      <dsp:nvSpPr>
        <dsp:cNvPr id="0" name=""/>
        <dsp:cNvSpPr/>
      </dsp:nvSpPr>
      <dsp:spPr>
        <a:xfrm rot="10800000">
          <a:off x="5307049" y="2511718"/>
          <a:ext cx="2132498" cy="2132498"/>
        </a:xfrm>
        <a:prstGeom prst="pieWedg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Learning and Idea</a:t>
          </a:r>
        </a:p>
      </dsp:txBody>
      <dsp:txXfrm rot="10800000">
        <a:off x="5307049" y="2511718"/>
        <a:ext cx="1507904" cy="1507904"/>
      </dsp:txXfrm>
    </dsp:sp>
    <dsp:sp modelId="{E2EC85BC-DBF1-4823-976F-37DA46DB0D37}">
      <dsp:nvSpPr>
        <dsp:cNvPr id="0" name=""/>
        <dsp:cNvSpPr/>
      </dsp:nvSpPr>
      <dsp:spPr>
        <a:xfrm rot="16200000">
          <a:off x="3076052" y="2511718"/>
          <a:ext cx="2132498" cy="2132498"/>
        </a:xfrm>
        <a:prstGeom prst="pieWedg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Experiment Duration </a:t>
          </a:r>
        </a:p>
      </dsp:txBody>
      <dsp:txXfrm rot="5400000">
        <a:off x="3700646" y="2511718"/>
        <a:ext cx="1507904" cy="1507904"/>
      </dsp:txXfrm>
    </dsp:sp>
    <dsp:sp modelId="{B02EA06B-B749-425C-8E3A-5E1AA548D3A2}">
      <dsp:nvSpPr>
        <dsp:cNvPr id="0" name=""/>
        <dsp:cNvSpPr/>
      </dsp:nvSpPr>
      <dsp:spPr>
        <a:xfrm>
          <a:off x="4889660" y="2019224"/>
          <a:ext cx="736278" cy="640241"/>
        </a:xfrm>
        <a:prstGeom prst="circularArrow">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AFA1CB-4600-4C06-8224-E6C96ED7332A}">
      <dsp:nvSpPr>
        <dsp:cNvPr id="0" name=""/>
        <dsp:cNvSpPr/>
      </dsp:nvSpPr>
      <dsp:spPr>
        <a:xfrm rot="10800000">
          <a:off x="4889660" y="2265471"/>
          <a:ext cx="736278" cy="640241"/>
        </a:xfrm>
        <a:prstGeom prst="circularArrow">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6C2B95-A800-4F48-AE54-6FE217E703A3}">
      <dsp:nvSpPr>
        <dsp:cNvPr id="0" name=""/>
        <dsp:cNvSpPr/>
      </dsp:nvSpPr>
      <dsp:spPr>
        <a:xfrm>
          <a:off x="4466" y="1129362"/>
          <a:ext cx="2111349" cy="2467282"/>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Capturing primary information of clients identified for the experiment.</a:t>
          </a:r>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a:t>Targeted audience should represent actual population.</a:t>
          </a:r>
        </a:p>
      </dsp:txBody>
      <dsp:txXfrm>
        <a:off x="61245" y="1186141"/>
        <a:ext cx="1997791" cy="1825021"/>
      </dsp:txXfrm>
    </dsp:sp>
    <dsp:sp modelId="{D145A6A1-A020-470C-B91F-87D45338F4EA}">
      <dsp:nvSpPr>
        <dsp:cNvPr id="0" name=""/>
        <dsp:cNvSpPr/>
      </dsp:nvSpPr>
      <dsp:spPr>
        <a:xfrm rot="505264">
          <a:off x="1177545" y="1848014"/>
          <a:ext cx="2824451" cy="2824451"/>
        </a:xfrm>
        <a:prstGeom prst="leftCircularArrow">
          <a:avLst>
            <a:gd name="adj1" fmla="val 2650"/>
            <a:gd name="adj2" fmla="val 322270"/>
            <a:gd name="adj3" fmla="val 2252008"/>
            <a:gd name="adj4" fmla="val 9178717"/>
            <a:gd name="adj5" fmla="val 309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04FC73FC-1CF0-484B-BAB3-F565E2D329CB}">
      <dsp:nvSpPr>
        <dsp:cNvPr id="0" name=""/>
        <dsp:cNvSpPr/>
      </dsp:nvSpPr>
      <dsp:spPr>
        <a:xfrm>
          <a:off x="493644" y="3141021"/>
          <a:ext cx="1820589" cy="723988"/>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Identify Targeted audience</a:t>
          </a:r>
        </a:p>
      </dsp:txBody>
      <dsp:txXfrm>
        <a:off x="514849" y="3162226"/>
        <a:ext cx="1778179" cy="681578"/>
      </dsp:txXfrm>
    </dsp:sp>
    <dsp:sp modelId="{30A3CA41-6B6E-41F1-805E-FCB29E76AD28}">
      <dsp:nvSpPr>
        <dsp:cNvPr id="0" name=""/>
        <dsp:cNvSpPr/>
      </dsp:nvSpPr>
      <dsp:spPr>
        <a:xfrm>
          <a:off x="2730383" y="1442602"/>
          <a:ext cx="2860055" cy="2625790"/>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Audience was split into two different group randomly.</a:t>
          </a:r>
        </a:p>
        <a:p>
          <a:pPr marL="114300" lvl="1" indent="-114300" algn="l" defTabSz="577850">
            <a:lnSpc>
              <a:spcPct val="90000"/>
            </a:lnSpc>
            <a:spcBef>
              <a:spcPct val="0"/>
            </a:spcBef>
            <a:spcAft>
              <a:spcPct val="15000"/>
            </a:spcAft>
            <a:buChar char="•"/>
          </a:pPr>
          <a:r>
            <a:rPr lang="en-US" sz="1300" kern="1200" dirty="0"/>
            <a:t>One group was redirected to the existing UI and other group was redirected to the modern UI.</a:t>
          </a:r>
        </a:p>
        <a:p>
          <a:pPr marL="114300" lvl="1" indent="-114300" algn="l" defTabSz="577850">
            <a:lnSpc>
              <a:spcPct val="90000"/>
            </a:lnSpc>
            <a:spcBef>
              <a:spcPct val="0"/>
            </a:spcBef>
            <a:spcAft>
              <a:spcPct val="15000"/>
            </a:spcAft>
            <a:buChar char="•"/>
          </a:pPr>
          <a:r>
            <a:rPr lang="en-US" sz="1300" kern="1200" dirty="0"/>
            <a:t>Both groups should have significant number of sample so that we have enough data for conclusion.</a:t>
          </a:r>
        </a:p>
      </dsp:txBody>
      <dsp:txXfrm>
        <a:off x="2790810" y="2065698"/>
        <a:ext cx="2739201" cy="1942266"/>
      </dsp:txXfrm>
    </dsp:sp>
    <dsp:sp modelId="{FE097AAD-2A42-4E50-AD2F-DA0EB202C6DF}">
      <dsp:nvSpPr>
        <dsp:cNvPr id="0" name=""/>
        <dsp:cNvSpPr/>
      </dsp:nvSpPr>
      <dsp:spPr>
        <a:xfrm>
          <a:off x="4281688" y="512413"/>
          <a:ext cx="2774785" cy="2774785"/>
        </a:xfrm>
        <a:prstGeom prst="circularArrow">
          <a:avLst>
            <a:gd name="adj1" fmla="val 2697"/>
            <a:gd name="adj2" fmla="val 328401"/>
            <a:gd name="adj3" fmla="val 18924236"/>
            <a:gd name="adj4" fmla="val 12003659"/>
            <a:gd name="adj5" fmla="val 3147"/>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A9A301AD-7EB2-403B-BD63-DE1DDA89B267}">
      <dsp:nvSpPr>
        <dsp:cNvPr id="0" name=""/>
        <dsp:cNvSpPr/>
      </dsp:nvSpPr>
      <dsp:spPr>
        <a:xfrm>
          <a:off x="3531731" y="1451715"/>
          <a:ext cx="1820589" cy="723988"/>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Split audience </a:t>
          </a:r>
        </a:p>
      </dsp:txBody>
      <dsp:txXfrm>
        <a:off x="3552936" y="1472920"/>
        <a:ext cx="1778179" cy="681578"/>
      </dsp:txXfrm>
    </dsp:sp>
    <dsp:sp modelId="{592EB025-563F-405D-857F-D18057948BDC}">
      <dsp:nvSpPr>
        <dsp:cNvPr id="0" name=""/>
        <dsp:cNvSpPr/>
      </dsp:nvSpPr>
      <dsp:spPr>
        <a:xfrm>
          <a:off x="5874625" y="1125869"/>
          <a:ext cx="2048163" cy="232168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00050">
            <a:lnSpc>
              <a:spcPct val="90000"/>
            </a:lnSpc>
            <a:spcBef>
              <a:spcPct val="0"/>
            </a:spcBef>
            <a:spcAft>
              <a:spcPct val="15000"/>
            </a:spcAft>
            <a:buChar char="•"/>
          </a:pPr>
          <a:endParaRPr lang="en-US" sz="900" kern="1200" dirty="0"/>
        </a:p>
        <a:p>
          <a:pPr marL="57150" lvl="1" indent="-57150" algn="l" defTabSz="400050">
            <a:lnSpc>
              <a:spcPct val="90000"/>
            </a:lnSpc>
            <a:spcBef>
              <a:spcPct val="0"/>
            </a:spcBef>
            <a:spcAft>
              <a:spcPct val="15000"/>
            </a:spcAft>
            <a:buChar char="•"/>
          </a:pPr>
          <a:endParaRPr lang="en-US" sz="900" kern="1200" dirty="0"/>
        </a:p>
        <a:p>
          <a:pPr marL="114300" lvl="1" indent="-114300" algn="l" defTabSz="577850">
            <a:lnSpc>
              <a:spcPct val="90000"/>
            </a:lnSpc>
            <a:spcBef>
              <a:spcPct val="0"/>
            </a:spcBef>
            <a:spcAft>
              <a:spcPct val="15000"/>
            </a:spcAft>
            <a:buChar char="•"/>
          </a:pPr>
          <a:r>
            <a:rPr lang="en-US" sz="1300" kern="1200" dirty="0"/>
            <a:t>Ensure log capture process is similar for both the groups.</a:t>
          </a:r>
          <a:endParaRPr lang="en-US" sz="9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a:t>Experiment duration is kept same for both the groups.</a:t>
          </a:r>
        </a:p>
        <a:p>
          <a:pPr marL="57150" lvl="1" indent="-57150" algn="l" defTabSz="400050">
            <a:lnSpc>
              <a:spcPct val="90000"/>
            </a:lnSpc>
            <a:spcBef>
              <a:spcPct val="0"/>
            </a:spcBef>
            <a:spcAft>
              <a:spcPct val="15000"/>
            </a:spcAft>
            <a:buChar char="•"/>
          </a:pPr>
          <a:endParaRPr lang="en-US" sz="900" kern="1200" dirty="0"/>
        </a:p>
      </dsp:txBody>
      <dsp:txXfrm>
        <a:off x="5928053" y="1179297"/>
        <a:ext cx="1941307" cy="1717322"/>
      </dsp:txXfrm>
    </dsp:sp>
    <dsp:sp modelId="{883081A4-6D56-4062-AEF7-011E8B4F39F8}">
      <dsp:nvSpPr>
        <dsp:cNvPr id="0" name=""/>
        <dsp:cNvSpPr/>
      </dsp:nvSpPr>
      <dsp:spPr>
        <a:xfrm rot="716668">
          <a:off x="7059928" y="2138044"/>
          <a:ext cx="2468850" cy="2468850"/>
        </a:xfrm>
        <a:prstGeom prst="leftCircularArrow">
          <a:avLst>
            <a:gd name="adj1" fmla="val 3032"/>
            <a:gd name="adj2" fmla="val 371997"/>
            <a:gd name="adj3" fmla="val 2398723"/>
            <a:gd name="adj4" fmla="val 9275705"/>
            <a:gd name="adj5" fmla="val 3537"/>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8757CBDE-5E53-4E35-B667-A7660236DBB6}">
      <dsp:nvSpPr>
        <dsp:cNvPr id="0" name=""/>
        <dsp:cNvSpPr/>
      </dsp:nvSpPr>
      <dsp:spPr>
        <a:xfrm>
          <a:off x="6342245" y="3143279"/>
          <a:ext cx="1820589" cy="723988"/>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Capture logs</a:t>
          </a:r>
        </a:p>
      </dsp:txBody>
      <dsp:txXfrm>
        <a:off x="6363450" y="3164484"/>
        <a:ext cx="1778179" cy="681578"/>
      </dsp:txXfrm>
    </dsp:sp>
    <dsp:sp modelId="{39EE92D4-AF0A-46FE-9A4B-B2653E1B4D5A}">
      <dsp:nvSpPr>
        <dsp:cNvPr id="0" name=""/>
        <dsp:cNvSpPr/>
      </dsp:nvSpPr>
      <dsp:spPr>
        <a:xfrm>
          <a:off x="8481840" y="1418251"/>
          <a:ext cx="2429858" cy="2762302"/>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Understand how client is responding to a new UI compared to the existing one.</a:t>
          </a:r>
        </a:p>
        <a:p>
          <a:pPr marL="114300" lvl="1" indent="-114300" algn="l" defTabSz="577850">
            <a:lnSpc>
              <a:spcPct val="90000"/>
            </a:lnSpc>
            <a:spcBef>
              <a:spcPct val="0"/>
            </a:spcBef>
            <a:spcAft>
              <a:spcPct val="15000"/>
            </a:spcAft>
            <a:buChar char="•"/>
          </a:pPr>
          <a:r>
            <a:rPr lang="en-US" sz="1300" kern="1200" dirty="0"/>
            <a:t>Ensure logs are analyzed only for the date range during experiment was performed.</a:t>
          </a:r>
        </a:p>
        <a:p>
          <a:pPr marL="114300" lvl="1" indent="-114300" algn="l" defTabSz="577850">
            <a:lnSpc>
              <a:spcPct val="90000"/>
            </a:lnSpc>
            <a:spcBef>
              <a:spcPct val="0"/>
            </a:spcBef>
            <a:spcAft>
              <a:spcPct val="15000"/>
            </a:spcAft>
            <a:buChar char="•"/>
          </a:pPr>
          <a:r>
            <a:rPr lang="en-US" sz="1300" kern="1200" dirty="0"/>
            <a:t>Capture learnings/idea for future.</a:t>
          </a:r>
        </a:p>
        <a:p>
          <a:pPr marL="114300" lvl="1" indent="-114300" algn="l" defTabSz="577850">
            <a:lnSpc>
              <a:spcPct val="90000"/>
            </a:lnSpc>
            <a:spcBef>
              <a:spcPct val="0"/>
            </a:spcBef>
            <a:spcAft>
              <a:spcPct val="15000"/>
            </a:spcAft>
            <a:buChar char="•"/>
          </a:pPr>
          <a:endParaRPr lang="en-US" sz="1300" kern="1200" dirty="0"/>
        </a:p>
      </dsp:txBody>
      <dsp:txXfrm>
        <a:off x="8545408" y="2073741"/>
        <a:ext cx="2302722" cy="2043244"/>
      </dsp:txXfrm>
    </dsp:sp>
    <dsp:sp modelId="{EDC8F73B-8FFA-4C30-BE6B-AF312EDC50C5}">
      <dsp:nvSpPr>
        <dsp:cNvPr id="0" name=""/>
        <dsp:cNvSpPr/>
      </dsp:nvSpPr>
      <dsp:spPr>
        <a:xfrm>
          <a:off x="9165235" y="1451715"/>
          <a:ext cx="1820589" cy="723988"/>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Analysis and conclusion</a:t>
          </a:r>
        </a:p>
      </dsp:txBody>
      <dsp:txXfrm>
        <a:off x="9186440" y="1472920"/>
        <a:ext cx="1778179" cy="681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CF030-D3F3-4300-A5C1-1C1672DF5422}">
      <dsp:nvSpPr>
        <dsp:cNvPr id="0" name=""/>
        <dsp:cNvSpPr/>
      </dsp:nvSpPr>
      <dsp:spPr>
        <a:xfrm>
          <a:off x="5694" y="84162"/>
          <a:ext cx="2118313" cy="847325"/>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Participants</a:t>
          </a:r>
        </a:p>
      </dsp:txBody>
      <dsp:txXfrm>
        <a:off x="429357" y="84162"/>
        <a:ext cx="1270988" cy="847325"/>
      </dsp:txXfrm>
    </dsp:sp>
    <dsp:sp modelId="{ADAA074A-0CAB-4DAF-BAC4-B164E22B505D}">
      <dsp:nvSpPr>
        <dsp:cNvPr id="0" name=""/>
        <dsp:cNvSpPr/>
      </dsp:nvSpPr>
      <dsp:spPr>
        <a:xfrm>
          <a:off x="1912176" y="84162"/>
          <a:ext cx="2118313" cy="847325"/>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Start Activity</a:t>
          </a:r>
        </a:p>
      </dsp:txBody>
      <dsp:txXfrm>
        <a:off x="2335839" y="84162"/>
        <a:ext cx="1270988" cy="847325"/>
      </dsp:txXfrm>
    </dsp:sp>
    <dsp:sp modelId="{7B463B09-B990-44FF-A5FF-FFA9DCE0FF57}">
      <dsp:nvSpPr>
        <dsp:cNvPr id="0" name=""/>
        <dsp:cNvSpPr/>
      </dsp:nvSpPr>
      <dsp:spPr>
        <a:xfrm>
          <a:off x="3818658" y="84162"/>
          <a:ext cx="2118313" cy="847325"/>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Step 1</a:t>
          </a:r>
        </a:p>
      </dsp:txBody>
      <dsp:txXfrm>
        <a:off x="4242321" y="84162"/>
        <a:ext cx="1270988" cy="847325"/>
      </dsp:txXfrm>
    </dsp:sp>
    <dsp:sp modelId="{4528DA17-FFD4-4E55-9ABF-A105FBED1F23}">
      <dsp:nvSpPr>
        <dsp:cNvPr id="0" name=""/>
        <dsp:cNvSpPr/>
      </dsp:nvSpPr>
      <dsp:spPr>
        <a:xfrm>
          <a:off x="5725140" y="84162"/>
          <a:ext cx="2118313" cy="847325"/>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Step 2</a:t>
          </a:r>
        </a:p>
      </dsp:txBody>
      <dsp:txXfrm>
        <a:off x="6148803" y="84162"/>
        <a:ext cx="1270988" cy="847325"/>
      </dsp:txXfrm>
    </dsp:sp>
    <dsp:sp modelId="{E1208D6B-B5F2-42EB-A84A-B41B3ADFF7E2}">
      <dsp:nvSpPr>
        <dsp:cNvPr id="0" name=""/>
        <dsp:cNvSpPr/>
      </dsp:nvSpPr>
      <dsp:spPr>
        <a:xfrm>
          <a:off x="7631622" y="84162"/>
          <a:ext cx="2118313" cy="847325"/>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Step 3</a:t>
          </a:r>
        </a:p>
      </dsp:txBody>
      <dsp:txXfrm>
        <a:off x="8055285" y="84162"/>
        <a:ext cx="1270988" cy="847325"/>
      </dsp:txXfrm>
    </dsp:sp>
    <dsp:sp modelId="{896847FA-CCC9-4CA8-84F5-5780E7349382}">
      <dsp:nvSpPr>
        <dsp:cNvPr id="0" name=""/>
        <dsp:cNvSpPr/>
      </dsp:nvSpPr>
      <dsp:spPr>
        <a:xfrm>
          <a:off x="9538104" y="84162"/>
          <a:ext cx="2118313" cy="847325"/>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Confirm</a:t>
          </a:r>
        </a:p>
      </dsp:txBody>
      <dsp:txXfrm>
        <a:off x="9961767" y="84162"/>
        <a:ext cx="1270988" cy="8473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76320-2488-44F7-893C-9FAA6B670255}">
      <dsp:nvSpPr>
        <dsp:cNvPr id="0" name=""/>
        <dsp:cNvSpPr/>
      </dsp:nvSpPr>
      <dsp:spPr>
        <a:xfrm>
          <a:off x="2043910" y="2053103"/>
          <a:ext cx="2498113" cy="2498113"/>
        </a:xfrm>
        <a:prstGeom prst="gear9">
          <a:avLst/>
        </a:prstGeom>
        <a:solidFill>
          <a:schemeClr val="accent5">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Client calls </a:t>
          </a:r>
          <a:r>
            <a:rPr lang="en-US" sz="1300" kern="1200"/>
            <a:t>during the experiment</a:t>
          </a:r>
          <a:r>
            <a:rPr lang="en-US" sz="1300" kern="1200" dirty="0"/>
            <a:t>.</a:t>
          </a:r>
        </a:p>
      </dsp:txBody>
      <dsp:txXfrm>
        <a:off x="2546142" y="2638274"/>
        <a:ext cx="1493649" cy="1284082"/>
      </dsp:txXfrm>
    </dsp:sp>
    <dsp:sp modelId="{9F59FB21-BCBB-4AB4-94C3-36E046D36B27}">
      <dsp:nvSpPr>
        <dsp:cNvPr id="0" name=""/>
        <dsp:cNvSpPr/>
      </dsp:nvSpPr>
      <dsp:spPr>
        <a:xfrm>
          <a:off x="590463" y="1525768"/>
          <a:ext cx="1816809" cy="1816809"/>
        </a:xfrm>
        <a:prstGeom prst="gear6">
          <a:avLst/>
        </a:prstGeom>
        <a:solidFill>
          <a:schemeClr val="accent5">
            <a:hueOff val="553124"/>
            <a:satOff val="6280"/>
            <a:lumOff val="5686"/>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Testing Peak load and different geographies</a:t>
          </a:r>
        </a:p>
      </dsp:txBody>
      <dsp:txXfrm>
        <a:off x="1047850" y="1985920"/>
        <a:ext cx="902035" cy="896505"/>
      </dsp:txXfrm>
    </dsp:sp>
    <dsp:sp modelId="{01C0C0F6-15CF-4D44-BDAE-EFD97A56D7B3}">
      <dsp:nvSpPr>
        <dsp:cNvPr id="0" name=""/>
        <dsp:cNvSpPr/>
      </dsp:nvSpPr>
      <dsp:spPr>
        <a:xfrm rot="20700000">
          <a:off x="1608061" y="272354"/>
          <a:ext cx="1780102" cy="1780102"/>
        </a:xfrm>
        <a:prstGeom prst="gear6">
          <a:avLst/>
        </a:prstGeom>
        <a:solidFill>
          <a:schemeClr val="accent5">
            <a:hueOff val="1106248"/>
            <a:satOff val="12561"/>
            <a:lumOff val="11372"/>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Direct survey</a:t>
          </a:r>
        </a:p>
      </dsp:txBody>
      <dsp:txXfrm rot="-20700000">
        <a:off x="1998490" y="662783"/>
        <a:ext cx="999245" cy="999245"/>
      </dsp:txXfrm>
    </dsp:sp>
    <dsp:sp modelId="{55D8AFF3-6B2A-4334-BA16-2684A2FB81CB}">
      <dsp:nvSpPr>
        <dsp:cNvPr id="0" name=""/>
        <dsp:cNvSpPr/>
      </dsp:nvSpPr>
      <dsp:spPr>
        <a:xfrm>
          <a:off x="2222833" y="1536439"/>
          <a:ext cx="3197584" cy="3197584"/>
        </a:xfrm>
        <a:prstGeom prst="circularArrow">
          <a:avLst>
            <a:gd name="adj1" fmla="val 4688"/>
            <a:gd name="adj2" fmla="val 299029"/>
            <a:gd name="adj3" fmla="val 2523903"/>
            <a:gd name="adj4" fmla="val 15844708"/>
            <a:gd name="adj5" fmla="val 5469"/>
          </a:avLst>
        </a:prstGeom>
        <a:solidFill>
          <a:schemeClr val="accent5">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sp>
    <dsp:sp modelId="{A7FA966E-0659-45AD-A030-C06A6DDD8BD2}">
      <dsp:nvSpPr>
        <dsp:cNvPr id="0" name=""/>
        <dsp:cNvSpPr/>
      </dsp:nvSpPr>
      <dsp:spPr>
        <a:xfrm>
          <a:off x="268709" y="1122284"/>
          <a:ext cx="2323245" cy="2323245"/>
        </a:xfrm>
        <a:prstGeom prst="leftCircularArrow">
          <a:avLst>
            <a:gd name="adj1" fmla="val 6452"/>
            <a:gd name="adj2" fmla="val 429999"/>
            <a:gd name="adj3" fmla="val 10489124"/>
            <a:gd name="adj4" fmla="val 14837806"/>
            <a:gd name="adj5" fmla="val 7527"/>
          </a:avLst>
        </a:prstGeom>
        <a:solidFill>
          <a:schemeClr val="accent5">
            <a:hueOff val="553124"/>
            <a:satOff val="6280"/>
            <a:lumOff val="5686"/>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sp>
    <dsp:sp modelId="{6AEDFE6E-D758-43A5-BDDC-91618EC7F218}">
      <dsp:nvSpPr>
        <dsp:cNvPr id="0" name=""/>
        <dsp:cNvSpPr/>
      </dsp:nvSpPr>
      <dsp:spPr>
        <a:xfrm>
          <a:off x="1196305" y="-119046"/>
          <a:ext cx="2504926" cy="2504926"/>
        </a:xfrm>
        <a:prstGeom prst="circularArrow">
          <a:avLst>
            <a:gd name="adj1" fmla="val 5984"/>
            <a:gd name="adj2" fmla="val 394124"/>
            <a:gd name="adj3" fmla="val 13313824"/>
            <a:gd name="adj4" fmla="val 10508221"/>
            <a:gd name="adj5" fmla="val 6981"/>
          </a:avLst>
        </a:prstGeom>
        <a:solidFill>
          <a:schemeClr val="accent5">
            <a:hueOff val="1106248"/>
            <a:satOff val="12561"/>
            <a:lumOff val="11372"/>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E20191-B156-4D91-A7C8-4A589A88E53E}" type="datetimeFigureOut">
              <a:rPr lang="en-US" smtClean="0"/>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E16C82-A32F-4062-84B1-E2BA3B21D374}" type="slidenum">
              <a:rPr lang="en-US" smtClean="0"/>
              <a:t>‹#›</a:t>
            </a:fld>
            <a:endParaRPr lang="en-US"/>
          </a:p>
        </p:txBody>
      </p:sp>
    </p:spTree>
    <p:extLst>
      <p:ext uri="{BB962C8B-B14F-4D97-AF65-F5344CB8AC3E}">
        <p14:creationId xmlns:p14="http://schemas.microsoft.com/office/powerpoint/2010/main" val="27891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Client with account number 1 is not involved in the experiment</a:t>
            </a:r>
          </a:p>
          <a:p>
            <a:endParaRPr lang="en-US" dirty="0"/>
          </a:p>
        </p:txBody>
      </p:sp>
      <p:sp>
        <p:nvSpPr>
          <p:cNvPr id="4" name="Slide Number Placeholder 3"/>
          <p:cNvSpPr>
            <a:spLocks noGrp="1"/>
          </p:cNvSpPr>
          <p:nvPr>
            <p:ph type="sldNum" sz="quarter" idx="5"/>
          </p:nvPr>
        </p:nvSpPr>
        <p:spPr/>
        <p:txBody>
          <a:bodyPr/>
          <a:lstStyle/>
          <a:p>
            <a:fld id="{00E16C82-A32F-4062-84B1-E2BA3B21D374}" type="slidenum">
              <a:rPr lang="en-US" smtClean="0"/>
              <a:t>6</a:t>
            </a:fld>
            <a:endParaRPr lang="en-US"/>
          </a:p>
        </p:txBody>
      </p:sp>
    </p:spTree>
    <p:extLst>
      <p:ext uri="{BB962C8B-B14F-4D97-AF65-F5344CB8AC3E}">
        <p14:creationId xmlns:p14="http://schemas.microsoft.com/office/powerpoint/2010/main" val="3016628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Client count by call 7 in involved in the experiment</a:t>
            </a:r>
          </a:p>
          <a:p>
            <a:r>
              <a:rPr lang="en-US" dirty="0"/>
              <a:t>Client count by logon &lt;2 not involved int the experiment</a:t>
            </a:r>
          </a:p>
          <a:p>
            <a:r>
              <a:rPr lang="en-US" dirty="0"/>
              <a:t>Client with account number 1 is not involved in the experiment</a:t>
            </a:r>
          </a:p>
        </p:txBody>
      </p:sp>
      <p:sp>
        <p:nvSpPr>
          <p:cNvPr id="4" name="Slide Number Placeholder 3"/>
          <p:cNvSpPr>
            <a:spLocks noGrp="1"/>
          </p:cNvSpPr>
          <p:nvPr>
            <p:ph type="sldNum" sz="quarter" idx="5"/>
          </p:nvPr>
        </p:nvSpPr>
        <p:spPr/>
        <p:txBody>
          <a:bodyPr/>
          <a:lstStyle/>
          <a:p>
            <a:fld id="{00E16C82-A32F-4062-84B1-E2BA3B21D374}" type="slidenum">
              <a:rPr lang="en-US" smtClean="0"/>
              <a:t>7</a:t>
            </a:fld>
            <a:endParaRPr lang="en-US"/>
          </a:p>
        </p:txBody>
      </p:sp>
    </p:spTree>
    <p:extLst>
      <p:ext uri="{BB962C8B-B14F-4D97-AF65-F5344CB8AC3E}">
        <p14:creationId xmlns:p14="http://schemas.microsoft.com/office/powerpoint/2010/main" val="3088627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Quarter end was covered. Year end should be converted to understand peak volume.</a:t>
            </a:r>
          </a:p>
        </p:txBody>
      </p:sp>
      <p:sp>
        <p:nvSpPr>
          <p:cNvPr id="4" name="Slide Number Placeholder 3"/>
          <p:cNvSpPr>
            <a:spLocks noGrp="1"/>
          </p:cNvSpPr>
          <p:nvPr>
            <p:ph type="sldNum" sz="quarter" idx="5"/>
          </p:nvPr>
        </p:nvSpPr>
        <p:spPr/>
        <p:txBody>
          <a:bodyPr/>
          <a:lstStyle/>
          <a:p>
            <a:fld id="{00E16C82-A32F-4062-84B1-E2BA3B21D374}" type="slidenum">
              <a:rPr lang="en-US" smtClean="0"/>
              <a:t>8</a:t>
            </a:fld>
            <a:endParaRPr lang="en-US"/>
          </a:p>
        </p:txBody>
      </p:sp>
    </p:spTree>
    <p:extLst>
      <p:ext uri="{BB962C8B-B14F-4D97-AF65-F5344CB8AC3E}">
        <p14:creationId xmlns:p14="http://schemas.microsoft.com/office/powerpoint/2010/main" val="2853886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Quarter end was covered. Year end should be converted to understand peak volume.</a:t>
            </a:r>
          </a:p>
        </p:txBody>
      </p:sp>
      <p:sp>
        <p:nvSpPr>
          <p:cNvPr id="4" name="Slide Number Placeholder 3"/>
          <p:cNvSpPr>
            <a:spLocks noGrp="1"/>
          </p:cNvSpPr>
          <p:nvPr>
            <p:ph type="sldNum" sz="quarter" idx="5"/>
          </p:nvPr>
        </p:nvSpPr>
        <p:spPr/>
        <p:txBody>
          <a:bodyPr/>
          <a:lstStyle/>
          <a:p>
            <a:fld id="{00E16C82-A32F-4062-84B1-E2BA3B21D374}" type="slidenum">
              <a:rPr lang="en-US" smtClean="0"/>
              <a:t>9</a:t>
            </a:fld>
            <a:endParaRPr lang="en-US"/>
          </a:p>
        </p:txBody>
      </p:sp>
    </p:spTree>
    <p:extLst>
      <p:ext uri="{BB962C8B-B14F-4D97-AF65-F5344CB8AC3E}">
        <p14:creationId xmlns:p14="http://schemas.microsoft.com/office/powerpoint/2010/main" val="925337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1642FD-9F85-4758-B39E-2A743E0301EB}"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3C82D-997E-42B5-9B12-890AD3DED331}" type="slidenum">
              <a:rPr lang="en-US" smtClean="0"/>
              <a:t>‹#›</a:t>
            </a:fld>
            <a:endParaRPr lang="en-US"/>
          </a:p>
        </p:txBody>
      </p:sp>
    </p:spTree>
    <p:extLst>
      <p:ext uri="{BB962C8B-B14F-4D97-AF65-F5344CB8AC3E}">
        <p14:creationId xmlns:p14="http://schemas.microsoft.com/office/powerpoint/2010/main" val="761951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642FD-9F85-4758-B39E-2A743E0301EB}"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3C82D-997E-42B5-9B12-890AD3DED331}" type="slidenum">
              <a:rPr lang="en-US" smtClean="0"/>
              <a:t>‹#›</a:t>
            </a:fld>
            <a:endParaRPr lang="en-US"/>
          </a:p>
        </p:txBody>
      </p:sp>
    </p:spTree>
    <p:extLst>
      <p:ext uri="{BB962C8B-B14F-4D97-AF65-F5344CB8AC3E}">
        <p14:creationId xmlns:p14="http://schemas.microsoft.com/office/powerpoint/2010/main" val="4111719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642FD-9F85-4758-B39E-2A743E0301EB}"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3C82D-997E-42B5-9B12-890AD3DED331}" type="slidenum">
              <a:rPr lang="en-US" smtClean="0"/>
              <a:t>‹#›</a:t>
            </a:fld>
            <a:endParaRPr lang="en-US"/>
          </a:p>
        </p:txBody>
      </p:sp>
    </p:spTree>
    <p:extLst>
      <p:ext uri="{BB962C8B-B14F-4D97-AF65-F5344CB8AC3E}">
        <p14:creationId xmlns:p14="http://schemas.microsoft.com/office/powerpoint/2010/main" val="770421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642FD-9F85-4758-B39E-2A743E0301EB}"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3C82D-997E-42B5-9B12-890AD3DED331}" type="slidenum">
              <a:rPr lang="en-US" smtClean="0"/>
              <a:t>‹#›</a:t>
            </a:fld>
            <a:endParaRPr lang="en-US"/>
          </a:p>
        </p:txBody>
      </p:sp>
    </p:spTree>
    <p:extLst>
      <p:ext uri="{BB962C8B-B14F-4D97-AF65-F5344CB8AC3E}">
        <p14:creationId xmlns:p14="http://schemas.microsoft.com/office/powerpoint/2010/main" val="156494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642FD-9F85-4758-B39E-2A743E0301EB}"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3C82D-997E-42B5-9B12-890AD3DED331}" type="slidenum">
              <a:rPr lang="en-US" smtClean="0"/>
              <a:t>‹#›</a:t>
            </a:fld>
            <a:endParaRPr lang="en-US"/>
          </a:p>
        </p:txBody>
      </p:sp>
    </p:spTree>
    <p:extLst>
      <p:ext uri="{BB962C8B-B14F-4D97-AF65-F5344CB8AC3E}">
        <p14:creationId xmlns:p14="http://schemas.microsoft.com/office/powerpoint/2010/main" val="2428470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1642FD-9F85-4758-B39E-2A743E0301EB}"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3C82D-997E-42B5-9B12-890AD3DED331}" type="slidenum">
              <a:rPr lang="en-US" smtClean="0"/>
              <a:t>‹#›</a:t>
            </a:fld>
            <a:endParaRPr lang="en-US"/>
          </a:p>
        </p:txBody>
      </p:sp>
    </p:spTree>
    <p:extLst>
      <p:ext uri="{BB962C8B-B14F-4D97-AF65-F5344CB8AC3E}">
        <p14:creationId xmlns:p14="http://schemas.microsoft.com/office/powerpoint/2010/main" val="3076277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1642FD-9F85-4758-B39E-2A743E0301EB}"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03C82D-997E-42B5-9B12-890AD3DED331}" type="slidenum">
              <a:rPr lang="en-US" smtClean="0"/>
              <a:t>‹#›</a:t>
            </a:fld>
            <a:endParaRPr lang="en-US"/>
          </a:p>
        </p:txBody>
      </p:sp>
    </p:spTree>
    <p:extLst>
      <p:ext uri="{BB962C8B-B14F-4D97-AF65-F5344CB8AC3E}">
        <p14:creationId xmlns:p14="http://schemas.microsoft.com/office/powerpoint/2010/main" val="2412261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1642FD-9F85-4758-B39E-2A743E0301EB}"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03C82D-997E-42B5-9B12-890AD3DED331}" type="slidenum">
              <a:rPr lang="en-US" smtClean="0"/>
              <a:t>‹#›</a:t>
            </a:fld>
            <a:endParaRPr lang="en-US"/>
          </a:p>
        </p:txBody>
      </p:sp>
    </p:spTree>
    <p:extLst>
      <p:ext uri="{BB962C8B-B14F-4D97-AF65-F5344CB8AC3E}">
        <p14:creationId xmlns:p14="http://schemas.microsoft.com/office/powerpoint/2010/main" val="2963882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1642FD-9F85-4758-B39E-2A743E0301EB}" type="datetimeFigureOut">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03C82D-997E-42B5-9B12-890AD3DED331}" type="slidenum">
              <a:rPr lang="en-US" smtClean="0"/>
              <a:t>‹#›</a:t>
            </a:fld>
            <a:endParaRPr lang="en-US"/>
          </a:p>
        </p:txBody>
      </p:sp>
    </p:spTree>
    <p:extLst>
      <p:ext uri="{BB962C8B-B14F-4D97-AF65-F5344CB8AC3E}">
        <p14:creationId xmlns:p14="http://schemas.microsoft.com/office/powerpoint/2010/main" val="3052341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1642FD-9F85-4758-B39E-2A743E0301EB}"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3C82D-997E-42B5-9B12-890AD3DED331}" type="slidenum">
              <a:rPr lang="en-US" smtClean="0"/>
              <a:t>‹#›</a:t>
            </a:fld>
            <a:endParaRPr lang="en-US"/>
          </a:p>
        </p:txBody>
      </p:sp>
    </p:spTree>
    <p:extLst>
      <p:ext uri="{BB962C8B-B14F-4D97-AF65-F5344CB8AC3E}">
        <p14:creationId xmlns:p14="http://schemas.microsoft.com/office/powerpoint/2010/main" val="4130418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1642FD-9F85-4758-B39E-2A743E0301EB}"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3C82D-997E-42B5-9B12-890AD3DED331}" type="slidenum">
              <a:rPr lang="en-US" smtClean="0"/>
              <a:t>‹#›</a:t>
            </a:fld>
            <a:endParaRPr lang="en-US"/>
          </a:p>
        </p:txBody>
      </p:sp>
    </p:spTree>
    <p:extLst>
      <p:ext uri="{BB962C8B-B14F-4D97-AF65-F5344CB8AC3E}">
        <p14:creationId xmlns:p14="http://schemas.microsoft.com/office/powerpoint/2010/main" val="2468570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1642FD-9F85-4758-B39E-2A743E0301EB}" type="datetimeFigureOut">
              <a:rPr lang="en-US" smtClean="0"/>
              <a:t>11/8/2021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03C82D-997E-42B5-9B12-890AD3DED331}" type="slidenum">
              <a:rPr lang="en-US" smtClean="0"/>
              <a:t>‹#›</a:t>
            </a:fld>
            <a:endParaRPr lang="en-US"/>
          </a:p>
        </p:txBody>
      </p:sp>
    </p:spTree>
    <p:extLst>
      <p:ext uri="{BB962C8B-B14F-4D97-AF65-F5344CB8AC3E}">
        <p14:creationId xmlns:p14="http://schemas.microsoft.com/office/powerpoint/2010/main" val="42895251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chart" Target="../charts/chart1.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34">
            <a:extLst>
              <a:ext uri="{FF2B5EF4-FFF2-40B4-BE49-F238E27FC236}">
                <a16:creationId xmlns:a16="http://schemas.microsoft.com/office/drawing/2014/main" id="{FBE42956-7714-4B88-B946-1AAD087DD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1029" name="Freeform 6">
            <a:extLst>
              <a:ext uri="{FF2B5EF4-FFF2-40B4-BE49-F238E27FC236}">
                <a16:creationId xmlns:a16="http://schemas.microsoft.com/office/drawing/2014/main" id="{5102A839-7455-460E-9186-3C46533A3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1"/>
          </a:solidFill>
          <a:ln w="0">
            <a:noFill/>
            <a:prstDash val="solid"/>
            <a:round/>
            <a:headEnd/>
            <a:tailEnd/>
          </a:ln>
        </p:spPr>
      </p:sp>
      <p:sp>
        <p:nvSpPr>
          <p:cNvPr id="1030" name="Rectangle 138">
            <a:extLst>
              <a:ext uri="{FF2B5EF4-FFF2-40B4-BE49-F238E27FC236}">
                <a16:creationId xmlns:a16="http://schemas.microsoft.com/office/drawing/2014/main" id="{2B6432E5-D2D8-4E50-8FBE-7126A3F9C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sp>
        <p:nvSpPr>
          <p:cNvPr id="2" name="Title 1">
            <a:extLst>
              <a:ext uri="{FF2B5EF4-FFF2-40B4-BE49-F238E27FC236}">
                <a16:creationId xmlns:a16="http://schemas.microsoft.com/office/drawing/2014/main" id="{62B2E0D4-4F05-4079-842D-3462A42AC0FB}"/>
              </a:ext>
            </a:extLst>
          </p:cNvPr>
          <p:cNvSpPr>
            <a:spLocks noGrp="1"/>
          </p:cNvSpPr>
          <p:nvPr>
            <p:ph type="ctrTitle"/>
          </p:nvPr>
        </p:nvSpPr>
        <p:spPr>
          <a:xfrm>
            <a:off x="1411170" y="4334175"/>
            <a:ext cx="10136422" cy="1159200"/>
          </a:xfrm>
        </p:spPr>
        <p:txBody>
          <a:bodyPr anchor="b">
            <a:normAutofit/>
          </a:bodyPr>
          <a:lstStyle/>
          <a:p>
            <a:r>
              <a:rPr lang="en-US" sz="4400" dirty="0"/>
              <a:t>Client Experience(CX)</a:t>
            </a:r>
          </a:p>
        </p:txBody>
      </p:sp>
      <p:sp>
        <p:nvSpPr>
          <p:cNvPr id="3" name="Subtitle 2">
            <a:extLst>
              <a:ext uri="{FF2B5EF4-FFF2-40B4-BE49-F238E27FC236}">
                <a16:creationId xmlns:a16="http://schemas.microsoft.com/office/drawing/2014/main" id="{7F8BCAF7-631C-45CA-8245-3B293B56E710}"/>
              </a:ext>
            </a:extLst>
          </p:cNvPr>
          <p:cNvSpPr>
            <a:spLocks noGrp="1"/>
          </p:cNvSpPr>
          <p:nvPr>
            <p:ph type="subTitle" idx="1"/>
          </p:nvPr>
        </p:nvSpPr>
        <p:spPr>
          <a:xfrm>
            <a:off x="2456695" y="5493376"/>
            <a:ext cx="8045373" cy="742279"/>
          </a:xfrm>
        </p:spPr>
        <p:txBody>
          <a:bodyPr anchor="ctr">
            <a:normAutofit/>
          </a:bodyPr>
          <a:lstStyle/>
          <a:p>
            <a:r>
              <a:rPr lang="en-US" sz="1900" dirty="0">
                <a:solidFill>
                  <a:schemeClr val="tx1">
                    <a:alpha val="60000"/>
                  </a:schemeClr>
                </a:solidFill>
              </a:rPr>
              <a:t>Case Study Presentation</a:t>
            </a:r>
          </a:p>
          <a:p>
            <a:r>
              <a:rPr lang="en-US" sz="1900" dirty="0">
                <a:solidFill>
                  <a:schemeClr val="tx1">
                    <a:alpha val="60000"/>
                  </a:schemeClr>
                </a:solidFill>
              </a:rPr>
              <a:t>Parth Pendal</a:t>
            </a:r>
          </a:p>
        </p:txBody>
      </p:sp>
    </p:spTree>
    <p:extLst>
      <p:ext uri="{BB962C8B-B14F-4D97-AF65-F5344CB8AC3E}">
        <p14:creationId xmlns:p14="http://schemas.microsoft.com/office/powerpoint/2010/main" val="2214723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F765B-1583-4694-87B3-15602A09ADA8}"/>
              </a:ext>
            </a:extLst>
          </p:cNvPr>
          <p:cNvSpPr>
            <a:spLocks noGrp="1"/>
          </p:cNvSpPr>
          <p:nvPr>
            <p:ph type="title"/>
          </p:nvPr>
        </p:nvSpPr>
        <p:spPr/>
        <p:txBody>
          <a:bodyPr/>
          <a:lstStyle/>
          <a:p>
            <a:r>
              <a:rPr lang="en-US" dirty="0"/>
              <a:t>Findings</a:t>
            </a:r>
          </a:p>
        </p:txBody>
      </p:sp>
      <p:graphicFrame>
        <p:nvGraphicFramePr>
          <p:cNvPr id="4" name="Diagram 3">
            <a:extLst>
              <a:ext uri="{FF2B5EF4-FFF2-40B4-BE49-F238E27FC236}">
                <a16:creationId xmlns:a16="http://schemas.microsoft.com/office/drawing/2014/main" id="{B9CFF657-4F6F-488C-8B53-EA9F4A517308}"/>
              </a:ext>
            </a:extLst>
          </p:cNvPr>
          <p:cNvGraphicFramePr/>
          <p:nvPr>
            <p:extLst>
              <p:ext uri="{D42A27DB-BD31-4B8C-83A1-F6EECF244321}">
                <p14:modId xmlns:p14="http://schemas.microsoft.com/office/powerpoint/2010/main" val="908120596"/>
              </p:ext>
            </p:extLst>
          </p:nvPr>
        </p:nvGraphicFramePr>
        <p:xfrm>
          <a:off x="393900" y="1291244"/>
          <a:ext cx="11662112" cy="1015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a:extLst>
              <a:ext uri="{FF2B5EF4-FFF2-40B4-BE49-F238E27FC236}">
                <a16:creationId xmlns:a16="http://schemas.microsoft.com/office/drawing/2014/main" id="{9D97B12E-3AED-4913-8800-18243DCA8F5D}"/>
              </a:ext>
            </a:extLst>
          </p:cNvPr>
          <p:cNvCxnSpPr>
            <a:cxnSpLocks/>
          </p:cNvCxnSpPr>
          <p:nvPr/>
        </p:nvCxnSpPr>
        <p:spPr>
          <a:xfrm>
            <a:off x="1685781" y="2181236"/>
            <a:ext cx="0" cy="834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0FC1B19-D1A4-489A-91D7-56D6FE081E81}"/>
              </a:ext>
            </a:extLst>
          </p:cNvPr>
          <p:cNvCxnSpPr>
            <a:cxnSpLocks/>
          </p:cNvCxnSpPr>
          <p:nvPr/>
        </p:nvCxnSpPr>
        <p:spPr>
          <a:xfrm>
            <a:off x="667644" y="3015360"/>
            <a:ext cx="166350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2F89945-6BC5-4419-AF4C-E7B003EBA2E9}"/>
              </a:ext>
            </a:extLst>
          </p:cNvPr>
          <p:cNvSpPr txBox="1"/>
          <p:nvPr/>
        </p:nvSpPr>
        <p:spPr>
          <a:xfrm>
            <a:off x="393900" y="3054697"/>
            <a:ext cx="2758430" cy="830997"/>
          </a:xfrm>
          <a:prstGeom prst="rect">
            <a:avLst/>
          </a:prstGeom>
          <a:noFill/>
        </p:spPr>
        <p:txBody>
          <a:bodyPr wrap="square" rtlCol="0">
            <a:spAutoFit/>
          </a:bodyPr>
          <a:lstStyle/>
          <a:p>
            <a:pPr marL="285750" indent="-285750">
              <a:buFont typeface="Wingdings" panose="05000000000000000000" pitchFamily="2" charset="2"/>
              <a:buChar char="§"/>
            </a:pPr>
            <a:r>
              <a:rPr lang="en-US" sz="1200" dirty="0"/>
              <a:t>Control Group clients: ~24K</a:t>
            </a:r>
          </a:p>
          <a:p>
            <a:pPr marL="285750" indent="-285750">
              <a:buFont typeface="Wingdings" panose="05000000000000000000" pitchFamily="2" charset="2"/>
              <a:buChar char="§"/>
            </a:pPr>
            <a:r>
              <a:rPr lang="en-US" sz="1200" dirty="0"/>
              <a:t>Test Group clients: ~27K</a:t>
            </a:r>
          </a:p>
          <a:p>
            <a:pPr marL="285750" indent="-285750">
              <a:buFont typeface="Wingdings" panose="05000000000000000000" pitchFamily="2" charset="2"/>
              <a:buChar char="§"/>
            </a:pPr>
            <a:r>
              <a:rPr lang="en-US" sz="1200" dirty="0"/>
              <a:t>Not in any  groups: ~20K</a:t>
            </a:r>
          </a:p>
          <a:p>
            <a:pPr marL="285750" indent="-285750">
              <a:buFont typeface="Wingdings" panose="05000000000000000000" pitchFamily="2" charset="2"/>
              <a:buChar char="§"/>
            </a:pPr>
            <a:endParaRPr lang="en-US" sz="1200" dirty="0"/>
          </a:p>
        </p:txBody>
      </p:sp>
      <p:cxnSp>
        <p:nvCxnSpPr>
          <p:cNvPr id="21" name="Straight Connector 20">
            <a:extLst>
              <a:ext uri="{FF2B5EF4-FFF2-40B4-BE49-F238E27FC236}">
                <a16:creationId xmlns:a16="http://schemas.microsoft.com/office/drawing/2014/main" id="{6D281591-3D9F-4BB3-8EAC-86798EE30483}"/>
              </a:ext>
            </a:extLst>
          </p:cNvPr>
          <p:cNvCxnSpPr>
            <a:cxnSpLocks/>
          </p:cNvCxnSpPr>
          <p:nvPr/>
        </p:nvCxnSpPr>
        <p:spPr>
          <a:xfrm>
            <a:off x="3582571" y="2102913"/>
            <a:ext cx="0" cy="407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2450167-F821-42CF-9368-72FCCCB96F0F}"/>
              </a:ext>
            </a:extLst>
          </p:cNvPr>
          <p:cNvCxnSpPr>
            <a:cxnSpLocks/>
          </p:cNvCxnSpPr>
          <p:nvPr/>
        </p:nvCxnSpPr>
        <p:spPr>
          <a:xfrm>
            <a:off x="2520461" y="2484329"/>
            <a:ext cx="1735016"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CEAF56B-5E9B-445E-B3A2-1816CBFFAFD6}"/>
              </a:ext>
            </a:extLst>
          </p:cNvPr>
          <p:cNvSpPr txBox="1"/>
          <p:nvPr/>
        </p:nvSpPr>
        <p:spPr>
          <a:xfrm>
            <a:off x="2444269" y="2532215"/>
            <a:ext cx="2142969" cy="830997"/>
          </a:xfrm>
          <a:prstGeom prst="rect">
            <a:avLst/>
          </a:prstGeom>
          <a:noFill/>
        </p:spPr>
        <p:txBody>
          <a:bodyPr wrap="square" rtlCol="0">
            <a:spAutoFit/>
          </a:bodyPr>
          <a:lstStyle/>
          <a:p>
            <a:pPr marL="285750" indent="-285750">
              <a:buFont typeface="Wingdings" panose="05000000000000000000" pitchFamily="2" charset="2"/>
              <a:buChar char="§"/>
            </a:pPr>
            <a:r>
              <a:rPr lang="en-US" sz="1200" dirty="0"/>
              <a:t>Control Group clients:~18K </a:t>
            </a:r>
          </a:p>
          <a:p>
            <a:pPr marL="285750" indent="-285750">
              <a:buFont typeface="Wingdings" panose="05000000000000000000" pitchFamily="2" charset="2"/>
              <a:buChar char="§"/>
            </a:pPr>
            <a:r>
              <a:rPr lang="en-US" sz="1200" dirty="0"/>
              <a:t>Test Group clients: ~21.7K</a:t>
            </a:r>
          </a:p>
          <a:p>
            <a:endParaRPr lang="en-US" sz="1200" dirty="0"/>
          </a:p>
          <a:p>
            <a:pPr marL="285750" indent="-285750">
              <a:buFont typeface="Wingdings" panose="05000000000000000000" pitchFamily="2" charset="2"/>
              <a:buChar char="§"/>
            </a:pPr>
            <a:endParaRPr lang="en-US" sz="1200" dirty="0"/>
          </a:p>
        </p:txBody>
      </p:sp>
      <p:grpSp>
        <p:nvGrpSpPr>
          <p:cNvPr id="23" name="Group 22">
            <a:extLst>
              <a:ext uri="{FF2B5EF4-FFF2-40B4-BE49-F238E27FC236}">
                <a16:creationId xmlns:a16="http://schemas.microsoft.com/office/drawing/2014/main" id="{09F3A003-69FA-4F88-97AC-3705FCC95C6E}"/>
              </a:ext>
            </a:extLst>
          </p:cNvPr>
          <p:cNvGrpSpPr/>
          <p:nvPr/>
        </p:nvGrpSpPr>
        <p:grpSpPr>
          <a:xfrm>
            <a:off x="7336300" y="2139063"/>
            <a:ext cx="2379781" cy="1665793"/>
            <a:chOff x="222735" y="2056428"/>
            <a:chExt cx="2379781" cy="1665793"/>
          </a:xfrm>
        </p:grpSpPr>
        <p:grpSp>
          <p:nvGrpSpPr>
            <p:cNvPr id="24" name="Group 23">
              <a:extLst>
                <a:ext uri="{FF2B5EF4-FFF2-40B4-BE49-F238E27FC236}">
                  <a16:creationId xmlns:a16="http://schemas.microsoft.com/office/drawing/2014/main" id="{46C06646-8CB5-4FC7-B6D9-8B0DB7232445}"/>
                </a:ext>
              </a:extLst>
            </p:cNvPr>
            <p:cNvGrpSpPr/>
            <p:nvPr/>
          </p:nvGrpSpPr>
          <p:grpSpPr>
            <a:xfrm>
              <a:off x="640079" y="2056428"/>
              <a:ext cx="1679922" cy="1049540"/>
              <a:chOff x="1076178" y="2401190"/>
              <a:chExt cx="1679922" cy="1049540"/>
            </a:xfrm>
          </p:grpSpPr>
          <p:cxnSp>
            <p:nvCxnSpPr>
              <p:cNvPr id="26" name="Straight Connector 25">
                <a:extLst>
                  <a:ext uri="{FF2B5EF4-FFF2-40B4-BE49-F238E27FC236}">
                    <a16:creationId xmlns:a16="http://schemas.microsoft.com/office/drawing/2014/main" id="{0E658BD2-B44C-4BE9-98B4-B8FFB9D86F83}"/>
                  </a:ext>
                </a:extLst>
              </p:cNvPr>
              <p:cNvCxnSpPr>
                <a:cxnSpLocks/>
              </p:cNvCxnSpPr>
              <p:nvPr/>
            </p:nvCxnSpPr>
            <p:spPr>
              <a:xfrm>
                <a:off x="1997612" y="2401190"/>
                <a:ext cx="0" cy="1049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14A9C28-8A82-482B-98E2-1C97DD09EE1F}"/>
                  </a:ext>
                </a:extLst>
              </p:cNvPr>
              <p:cNvCxnSpPr>
                <a:cxnSpLocks/>
              </p:cNvCxnSpPr>
              <p:nvPr/>
            </p:nvCxnSpPr>
            <p:spPr>
              <a:xfrm>
                <a:off x="1076178" y="3432139"/>
                <a:ext cx="167992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C288ACDB-DAC9-43AF-AD4E-FC1A80C940D5}"/>
                </a:ext>
              </a:extLst>
            </p:cNvPr>
            <p:cNvSpPr txBox="1"/>
            <p:nvPr/>
          </p:nvSpPr>
          <p:spPr>
            <a:xfrm>
              <a:off x="222735" y="3075890"/>
              <a:ext cx="2379781" cy="646331"/>
            </a:xfrm>
            <a:prstGeom prst="rect">
              <a:avLst/>
            </a:prstGeom>
            <a:noFill/>
          </p:spPr>
          <p:txBody>
            <a:bodyPr wrap="square" rtlCol="0">
              <a:spAutoFit/>
            </a:bodyPr>
            <a:lstStyle/>
            <a:p>
              <a:pPr marL="285750" indent="-285750">
                <a:buFont typeface="Wingdings" panose="05000000000000000000" pitchFamily="2" charset="2"/>
                <a:buChar char="§"/>
              </a:pPr>
              <a:r>
                <a:rPr lang="en-US" sz="1200" dirty="0"/>
                <a:t>Clients in Control Group: ~13K  </a:t>
              </a:r>
            </a:p>
            <a:p>
              <a:pPr marL="285750" indent="-285750">
                <a:buFont typeface="Wingdings" panose="05000000000000000000" pitchFamily="2" charset="2"/>
                <a:buChar char="§"/>
              </a:pPr>
              <a:r>
                <a:rPr lang="en-US" sz="1200" dirty="0"/>
                <a:t>Clients in Test Group:  ~17K</a:t>
              </a:r>
            </a:p>
            <a:p>
              <a:pPr marL="285750" indent="-285750">
                <a:buFont typeface="Wingdings" panose="05000000000000000000" pitchFamily="2" charset="2"/>
                <a:buChar char="§"/>
              </a:pPr>
              <a:endParaRPr lang="en-US" sz="1200" dirty="0"/>
            </a:p>
          </p:txBody>
        </p:sp>
      </p:grpSp>
      <p:grpSp>
        <p:nvGrpSpPr>
          <p:cNvPr id="33" name="Group 32">
            <a:extLst>
              <a:ext uri="{FF2B5EF4-FFF2-40B4-BE49-F238E27FC236}">
                <a16:creationId xmlns:a16="http://schemas.microsoft.com/office/drawing/2014/main" id="{5C89BEAE-D524-47C6-A0E9-FE1D64E1A80B}"/>
              </a:ext>
            </a:extLst>
          </p:cNvPr>
          <p:cNvGrpSpPr/>
          <p:nvPr/>
        </p:nvGrpSpPr>
        <p:grpSpPr>
          <a:xfrm>
            <a:off x="9570718" y="2143449"/>
            <a:ext cx="2513429" cy="902941"/>
            <a:chOff x="618976" y="2032678"/>
            <a:chExt cx="2513429" cy="902941"/>
          </a:xfrm>
        </p:grpSpPr>
        <p:grpSp>
          <p:nvGrpSpPr>
            <p:cNvPr id="34" name="Group 33">
              <a:extLst>
                <a:ext uri="{FF2B5EF4-FFF2-40B4-BE49-F238E27FC236}">
                  <a16:creationId xmlns:a16="http://schemas.microsoft.com/office/drawing/2014/main" id="{540C8973-4952-4400-87E9-6A00F1C9F75B}"/>
                </a:ext>
              </a:extLst>
            </p:cNvPr>
            <p:cNvGrpSpPr/>
            <p:nvPr/>
          </p:nvGrpSpPr>
          <p:grpSpPr>
            <a:xfrm>
              <a:off x="1069144" y="2032678"/>
              <a:ext cx="1350499" cy="407963"/>
              <a:chOff x="1505243" y="2377440"/>
              <a:chExt cx="1350499" cy="407963"/>
            </a:xfrm>
          </p:grpSpPr>
          <p:cxnSp>
            <p:nvCxnSpPr>
              <p:cNvPr id="36" name="Straight Connector 35">
                <a:extLst>
                  <a:ext uri="{FF2B5EF4-FFF2-40B4-BE49-F238E27FC236}">
                    <a16:creationId xmlns:a16="http://schemas.microsoft.com/office/drawing/2014/main" id="{D7BD892F-CB52-44C8-81C0-A6CEF906E714}"/>
                  </a:ext>
                </a:extLst>
              </p:cNvPr>
              <p:cNvCxnSpPr>
                <a:cxnSpLocks/>
              </p:cNvCxnSpPr>
              <p:nvPr/>
            </p:nvCxnSpPr>
            <p:spPr>
              <a:xfrm>
                <a:off x="2138289" y="2377440"/>
                <a:ext cx="0" cy="407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CB53C7F-C82D-4AA3-A128-7ED31869E420}"/>
                  </a:ext>
                </a:extLst>
              </p:cNvPr>
              <p:cNvCxnSpPr/>
              <p:nvPr/>
            </p:nvCxnSpPr>
            <p:spPr>
              <a:xfrm>
                <a:off x="1505243" y="2785403"/>
                <a:ext cx="1350499"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3695CEEA-290C-4A2F-B7FB-D2F88F46B7A4}"/>
                </a:ext>
              </a:extLst>
            </p:cNvPr>
            <p:cNvSpPr txBox="1"/>
            <p:nvPr/>
          </p:nvSpPr>
          <p:spPr>
            <a:xfrm>
              <a:off x="618976" y="2473954"/>
              <a:ext cx="2513429" cy="461665"/>
            </a:xfrm>
            <a:prstGeom prst="rect">
              <a:avLst/>
            </a:prstGeom>
            <a:noFill/>
          </p:spPr>
          <p:txBody>
            <a:bodyPr wrap="square" rtlCol="0">
              <a:spAutoFit/>
            </a:bodyPr>
            <a:lstStyle/>
            <a:p>
              <a:pPr marL="285750" indent="-285750">
                <a:buFont typeface="Wingdings" panose="05000000000000000000" pitchFamily="2" charset="2"/>
                <a:buChar char="§"/>
              </a:pPr>
              <a:r>
                <a:rPr lang="en-US" sz="1200" dirty="0"/>
                <a:t>Clients in Control Group: ~11.3K </a:t>
              </a:r>
            </a:p>
            <a:p>
              <a:pPr marL="285750" indent="-285750">
                <a:buFont typeface="Wingdings" panose="05000000000000000000" pitchFamily="2" charset="2"/>
                <a:buChar char="§"/>
              </a:pPr>
              <a:r>
                <a:rPr lang="en-US" sz="1200" dirty="0"/>
                <a:t>Clients in Test Group: ~15K</a:t>
              </a:r>
            </a:p>
          </p:txBody>
        </p:sp>
      </p:grpSp>
      <p:cxnSp>
        <p:nvCxnSpPr>
          <p:cNvPr id="41" name="Straight Connector 40">
            <a:extLst>
              <a:ext uri="{FF2B5EF4-FFF2-40B4-BE49-F238E27FC236}">
                <a16:creationId xmlns:a16="http://schemas.microsoft.com/office/drawing/2014/main" id="{B3629B62-7894-40D7-A61D-41823154B868}"/>
              </a:ext>
            </a:extLst>
          </p:cNvPr>
          <p:cNvCxnSpPr>
            <a:cxnSpLocks/>
          </p:cNvCxnSpPr>
          <p:nvPr/>
        </p:nvCxnSpPr>
        <p:spPr>
          <a:xfrm>
            <a:off x="5273041" y="2139063"/>
            <a:ext cx="0" cy="915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5208346-18BB-43B3-8F2B-90F1551CE360}"/>
              </a:ext>
            </a:extLst>
          </p:cNvPr>
          <p:cNvCxnSpPr>
            <a:cxnSpLocks/>
          </p:cNvCxnSpPr>
          <p:nvPr/>
        </p:nvCxnSpPr>
        <p:spPr>
          <a:xfrm>
            <a:off x="4593102" y="3018253"/>
            <a:ext cx="1545106" cy="1"/>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F56C09F-CBA1-447F-995F-6FBE99B7ED44}"/>
              </a:ext>
            </a:extLst>
          </p:cNvPr>
          <p:cNvSpPr txBox="1"/>
          <p:nvPr/>
        </p:nvSpPr>
        <p:spPr>
          <a:xfrm>
            <a:off x="4301189" y="3054697"/>
            <a:ext cx="2276624" cy="461665"/>
          </a:xfrm>
          <a:prstGeom prst="rect">
            <a:avLst/>
          </a:prstGeom>
          <a:noFill/>
        </p:spPr>
        <p:txBody>
          <a:bodyPr wrap="square" rtlCol="0">
            <a:spAutoFit/>
          </a:bodyPr>
          <a:lstStyle/>
          <a:p>
            <a:pPr marL="285750" indent="-285750">
              <a:buFont typeface="Wingdings" panose="05000000000000000000" pitchFamily="2" charset="2"/>
              <a:buChar char="§"/>
            </a:pPr>
            <a:r>
              <a:rPr lang="en-US" sz="1200" dirty="0"/>
              <a:t>Control Group clients: ~15K </a:t>
            </a:r>
          </a:p>
          <a:p>
            <a:pPr marL="285750" indent="-285750">
              <a:buFont typeface="Wingdings" panose="05000000000000000000" pitchFamily="2" charset="2"/>
              <a:buChar char="§"/>
            </a:pPr>
            <a:r>
              <a:rPr lang="en-US" sz="1200" dirty="0"/>
              <a:t>Test Group clients: ~19.7K</a:t>
            </a:r>
          </a:p>
        </p:txBody>
      </p:sp>
      <p:grpSp>
        <p:nvGrpSpPr>
          <p:cNvPr id="43" name="Group 42">
            <a:extLst>
              <a:ext uri="{FF2B5EF4-FFF2-40B4-BE49-F238E27FC236}">
                <a16:creationId xmlns:a16="http://schemas.microsoft.com/office/drawing/2014/main" id="{13229E9F-C15C-4BF5-891A-87377EAA8835}"/>
              </a:ext>
            </a:extLst>
          </p:cNvPr>
          <p:cNvGrpSpPr/>
          <p:nvPr/>
        </p:nvGrpSpPr>
        <p:grpSpPr>
          <a:xfrm>
            <a:off x="5958846" y="2076366"/>
            <a:ext cx="2276623" cy="1092458"/>
            <a:chOff x="495892" y="1927808"/>
            <a:chExt cx="2276623" cy="1092458"/>
          </a:xfrm>
        </p:grpSpPr>
        <p:grpSp>
          <p:nvGrpSpPr>
            <p:cNvPr id="44" name="Group 43">
              <a:extLst>
                <a:ext uri="{FF2B5EF4-FFF2-40B4-BE49-F238E27FC236}">
                  <a16:creationId xmlns:a16="http://schemas.microsoft.com/office/drawing/2014/main" id="{379CABCF-359F-4619-B098-E1946A5CFDA4}"/>
                </a:ext>
              </a:extLst>
            </p:cNvPr>
            <p:cNvGrpSpPr/>
            <p:nvPr/>
          </p:nvGrpSpPr>
          <p:grpSpPr>
            <a:xfrm>
              <a:off x="940191" y="1927808"/>
              <a:ext cx="1350499" cy="407963"/>
              <a:chOff x="1376290" y="2272570"/>
              <a:chExt cx="1350499" cy="407963"/>
            </a:xfrm>
          </p:grpSpPr>
          <p:cxnSp>
            <p:nvCxnSpPr>
              <p:cNvPr id="46" name="Straight Connector 45">
                <a:extLst>
                  <a:ext uri="{FF2B5EF4-FFF2-40B4-BE49-F238E27FC236}">
                    <a16:creationId xmlns:a16="http://schemas.microsoft.com/office/drawing/2014/main" id="{574A4977-791B-48A3-AA13-34ED24708C7E}"/>
                  </a:ext>
                </a:extLst>
              </p:cNvPr>
              <p:cNvCxnSpPr>
                <a:cxnSpLocks/>
              </p:cNvCxnSpPr>
              <p:nvPr/>
            </p:nvCxnSpPr>
            <p:spPr>
              <a:xfrm>
                <a:off x="2110154" y="2272570"/>
                <a:ext cx="0" cy="407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05C393A-6CD0-4D92-8632-90E2F745A50E}"/>
                  </a:ext>
                </a:extLst>
              </p:cNvPr>
              <p:cNvCxnSpPr/>
              <p:nvPr/>
            </p:nvCxnSpPr>
            <p:spPr>
              <a:xfrm>
                <a:off x="1376290" y="2680533"/>
                <a:ext cx="1350499"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CE53C2B8-BFE4-445F-9586-D50649A6D42C}"/>
                </a:ext>
              </a:extLst>
            </p:cNvPr>
            <p:cNvSpPr txBox="1"/>
            <p:nvPr/>
          </p:nvSpPr>
          <p:spPr>
            <a:xfrm>
              <a:off x="495892" y="2373935"/>
              <a:ext cx="2276623" cy="646331"/>
            </a:xfrm>
            <a:prstGeom prst="rect">
              <a:avLst/>
            </a:prstGeom>
            <a:noFill/>
          </p:spPr>
          <p:txBody>
            <a:bodyPr wrap="square" rtlCol="0">
              <a:spAutoFit/>
            </a:bodyPr>
            <a:lstStyle/>
            <a:p>
              <a:pPr marL="285750" indent="-285750">
                <a:buFont typeface="Wingdings" panose="05000000000000000000" pitchFamily="2" charset="2"/>
                <a:buChar char="§"/>
              </a:pPr>
              <a:r>
                <a:rPr lang="en-US" sz="1200" dirty="0"/>
                <a:t>Control Group clients: ~14K </a:t>
              </a:r>
            </a:p>
            <a:p>
              <a:pPr marL="285750" indent="-285750">
                <a:buFont typeface="Wingdings" panose="05000000000000000000" pitchFamily="2" charset="2"/>
                <a:buChar char="§"/>
              </a:pPr>
              <a:r>
                <a:rPr lang="en-US" sz="1200" dirty="0"/>
                <a:t>Test Group clients: ~18.1K</a:t>
              </a:r>
            </a:p>
            <a:p>
              <a:pPr marL="285750" indent="-285750">
                <a:buFont typeface="Wingdings" panose="05000000000000000000" pitchFamily="2" charset="2"/>
                <a:buChar char="§"/>
              </a:pPr>
              <a:endParaRPr lang="en-US" sz="1200" dirty="0"/>
            </a:p>
          </p:txBody>
        </p:sp>
      </p:grpSp>
      <p:graphicFrame>
        <p:nvGraphicFramePr>
          <p:cNvPr id="48" name="Chart 47">
            <a:extLst>
              <a:ext uri="{FF2B5EF4-FFF2-40B4-BE49-F238E27FC236}">
                <a16:creationId xmlns:a16="http://schemas.microsoft.com/office/drawing/2014/main" id="{353327A8-B034-4EFB-8E27-F9F29702D132}"/>
              </a:ext>
            </a:extLst>
          </p:cNvPr>
          <p:cNvGraphicFramePr>
            <a:graphicFrameLocks/>
          </p:cNvGraphicFramePr>
          <p:nvPr>
            <p:extLst>
              <p:ext uri="{D42A27DB-BD31-4B8C-83A1-F6EECF244321}">
                <p14:modId xmlns:p14="http://schemas.microsoft.com/office/powerpoint/2010/main" val="1582923664"/>
              </p:ext>
            </p:extLst>
          </p:nvPr>
        </p:nvGraphicFramePr>
        <p:xfrm>
          <a:off x="897986" y="3691307"/>
          <a:ext cx="7337483" cy="2995650"/>
        </p:xfrm>
        <a:graphic>
          <a:graphicData uri="http://schemas.openxmlformats.org/drawingml/2006/chart">
            <c:chart xmlns:c="http://schemas.openxmlformats.org/drawingml/2006/chart" xmlns:r="http://schemas.openxmlformats.org/officeDocument/2006/relationships" r:id="rId7"/>
          </a:graphicData>
        </a:graphic>
      </p:graphicFrame>
      <p:cxnSp>
        <p:nvCxnSpPr>
          <p:cNvPr id="71" name="Straight Arrow Connector 70">
            <a:extLst>
              <a:ext uri="{FF2B5EF4-FFF2-40B4-BE49-F238E27FC236}">
                <a16:creationId xmlns:a16="http://schemas.microsoft.com/office/drawing/2014/main" id="{28473892-3099-426A-967B-E5C4659BA436}"/>
              </a:ext>
            </a:extLst>
          </p:cNvPr>
          <p:cNvCxnSpPr>
            <a:cxnSpLocks/>
          </p:cNvCxnSpPr>
          <p:nvPr/>
        </p:nvCxnSpPr>
        <p:spPr>
          <a:xfrm flipV="1">
            <a:off x="667644" y="5105569"/>
            <a:ext cx="2758430" cy="83099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2" name="TextBox 71">
            <a:extLst>
              <a:ext uri="{FF2B5EF4-FFF2-40B4-BE49-F238E27FC236}">
                <a16:creationId xmlns:a16="http://schemas.microsoft.com/office/drawing/2014/main" id="{0DA19F63-FB14-471D-A9CF-2C3029B33212}"/>
              </a:ext>
            </a:extLst>
          </p:cNvPr>
          <p:cNvSpPr txBox="1"/>
          <p:nvPr/>
        </p:nvSpPr>
        <p:spPr>
          <a:xfrm>
            <a:off x="98474" y="5824025"/>
            <a:ext cx="569170" cy="461665"/>
          </a:xfrm>
          <a:prstGeom prst="rect">
            <a:avLst/>
          </a:prstGeom>
          <a:noFill/>
        </p:spPr>
        <p:txBody>
          <a:bodyPr wrap="square" rtlCol="0">
            <a:spAutoFit/>
          </a:bodyPr>
          <a:lstStyle/>
          <a:p>
            <a:r>
              <a:rPr lang="en-US" sz="1200" dirty="0">
                <a:highlight>
                  <a:srgbClr val="FFFF00"/>
                </a:highlight>
              </a:rPr>
              <a:t>16% drop</a:t>
            </a:r>
          </a:p>
        </p:txBody>
      </p:sp>
      <p:sp>
        <p:nvSpPr>
          <p:cNvPr id="74" name="TextBox 73">
            <a:extLst>
              <a:ext uri="{FF2B5EF4-FFF2-40B4-BE49-F238E27FC236}">
                <a16:creationId xmlns:a16="http://schemas.microsoft.com/office/drawing/2014/main" id="{7E7B30ED-89F6-43EC-9010-1C13D5CA2C3D}"/>
              </a:ext>
            </a:extLst>
          </p:cNvPr>
          <p:cNvSpPr txBox="1"/>
          <p:nvPr/>
        </p:nvSpPr>
        <p:spPr>
          <a:xfrm>
            <a:off x="8526190" y="3824635"/>
            <a:ext cx="3529822" cy="2831544"/>
          </a:xfrm>
          <a:prstGeom prst="rect">
            <a:avLst/>
          </a:prstGeom>
          <a:solidFill>
            <a:schemeClr val="accent1"/>
          </a:solidFill>
        </p:spPr>
        <p:txBody>
          <a:bodyPr wrap="square" rtlCol="0">
            <a:spAutoFit/>
          </a:bodyPr>
          <a:lstStyle/>
          <a:p>
            <a:endParaRPr lang="en-US" dirty="0"/>
          </a:p>
          <a:p>
            <a:pPr marL="285750" indent="-285750">
              <a:buFont typeface="Arial" panose="020B0604020202020204" pitchFamily="34" charset="0"/>
              <a:buChar char="•"/>
            </a:pPr>
            <a:r>
              <a:rPr lang="en-US" sz="1600" dirty="0"/>
              <a:t>16% drop in the clients was observed for control group clients in the step 1 itself.  For test group drop at step 1 was less.</a:t>
            </a:r>
          </a:p>
          <a:p>
            <a:endParaRPr lang="en-US" sz="1600" dirty="0"/>
          </a:p>
          <a:p>
            <a:endParaRPr lang="en-US" sz="1600" dirty="0"/>
          </a:p>
          <a:p>
            <a:pPr marL="285750" indent="-285750">
              <a:buFont typeface="Arial" panose="020B0604020202020204" pitchFamily="34" charset="0"/>
              <a:buChar char="•"/>
            </a:pPr>
            <a:r>
              <a:rPr lang="en-US" sz="1600" dirty="0">
                <a:highlight>
                  <a:srgbClr val="FFFF00"/>
                </a:highlight>
              </a:rPr>
              <a:t>Significant improvement was observed for Conversion </a:t>
            </a:r>
            <a:r>
              <a:rPr lang="en-US" sz="1600">
                <a:highlight>
                  <a:srgbClr val="FFFF00"/>
                </a:highlight>
              </a:rPr>
              <a:t>rate (% of </a:t>
            </a:r>
            <a:r>
              <a:rPr lang="en-US" sz="1600" dirty="0">
                <a:highlight>
                  <a:srgbClr val="FFFF00"/>
                </a:highlight>
              </a:rPr>
              <a:t>clients who started the process has reach till completion) in modern UI.</a:t>
            </a:r>
            <a:endParaRPr lang="en-US" sz="1600" dirty="0"/>
          </a:p>
        </p:txBody>
      </p:sp>
    </p:spTree>
    <p:extLst>
      <p:ext uri="{BB962C8B-B14F-4D97-AF65-F5344CB8AC3E}">
        <p14:creationId xmlns:p14="http://schemas.microsoft.com/office/powerpoint/2010/main" val="454045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8CA409-5614-4D37-92A3-25C879B8B411}"/>
              </a:ext>
            </a:extLst>
          </p:cNvPr>
          <p:cNvSpPr>
            <a:spLocks noGrp="1"/>
          </p:cNvSpPr>
          <p:nvPr>
            <p:ph type="title"/>
          </p:nvPr>
        </p:nvSpPr>
        <p:spPr>
          <a:xfrm>
            <a:off x="838201" y="624568"/>
            <a:ext cx="3351755" cy="5412920"/>
          </a:xfrm>
        </p:spPr>
        <p:txBody>
          <a:bodyPr>
            <a:normAutofit/>
          </a:bodyPr>
          <a:lstStyle/>
          <a:p>
            <a:r>
              <a:rPr lang="en-US" sz="4000" dirty="0">
                <a:solidFill>
                  <a:schemeClr val="bg1"/>
                </a:solidFill>
              </a:rPr>
              <a:t>Idea for future experiments</a:t>
            </a:r>
            <a:br>
              <a:rPr lang="en-US" sz="4000" dirty="0">
                <a:solidFill>
                  <a:schemeClr val="bg1"/>
                </a:solidFill>
              </a:rPr>
            </a:br>
            <a:endParaRPr lang="en-US" sz="4000" dirty="0">
              <a:solidFill>
                <a:schemeClr val="bg1"/>
              </a:solidFill>
            </a:endParaRPr>
          </a:p>
        </p:txBody>
      </p:sp>
      <p:graphicFrame>
        <p:nvGraphicFramePr>
          <p:cNvPr id="4" name="Diagram 3">
            <a:extLst>
              <a:ext uri="{FF2B5EF4-FFF2-40B4-BE49-F238E27FC236}">
                <a16:creationId xmlns:a16="http://schemas.microsoft.com/office/drawing/2014/main" id="{8F1A2BA5-EB43-45CC-B6FC-7F018F5D5961}"/>
              </a:ext>
            </a:extLst>
          </p:cNvPr>
          <p:cNvGraphicFramePr/>
          <p:nvPr>
            <p:extLst>
              <p:ext uri="{D42A27DB-BD31-4B8C-83A1-F6EECF244321}">
                <p14:modId xmlns:p14="http://schemas.microsoft.com/office/powerpoint/2010/main" val="1865709506"/>
              </p:ext>
            </p:extLst>
          </p:nvPr>
        </p:nvGraphicFramePr>
        <p:xfrm>
          <a:off x="5964705" y="1547445"/>
          <a:ext cx="4542024" cy="4686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4" name="Straight Connector 63">
            <a:extLst>
              <a:ext uri="{FF2B5EF4-FFF2-40B4-BE49-F238E27FC236}">
                <a16:creationId xmlns:a16="http://schemas.microsoft.com/office/drawing/2014/main" id="{AD33AA61-DE7E-412B-A4B1-D7C63883D8C1}"/>
              </a:ext>
            </a:extLst>
          </p:cNvPr>
          <p:cNvCxnSpPr>
            <a:cxnSpLocks/>
          </p:cNvCxnSpPr>
          <p:nvPr/>
        </p:nvCxnSpPr>
        <p:spPr>
          <a:xfrm flipH="1">
            <a:off x="8623495" y="1764323"/>
            <a:ext cx="618624" cy="380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FF70DA8-3EDB-4A74-BE0F-5BC267C3D7B1}"/>
              </a:ext>
            </a:extLst>
          </p:cNvPr>
          <p:cNvCxnSpPr>
            <a:cxnSpLocks/>
          </p:cNvCxnSpPr>
          <p:nvPr/>
        </p:nvCxnSpPr>
        <p:spPr>
          <a:xfrm flipV="1">
            <a:off x="9242119" y="1097280"/>
            <a:ext cx="0" cy="128896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F80CB13-5AE5-4CA9-8FEB-8C91B3057D2A}"/>
              </a:ext>
            </a:extLst>
          </p:cNvPr>
          <p:cNvSpPr txBox="1"/>
          <p:nvPr/>
        </p:nvSpPr>
        <p:spPr>
          <a:xfrm>
            <a:off x="9271996" y="1089562"/>
            <a:ext cx="2838191" cy="1384995"/>
          </a:xfrm>
          <a:prstGeom prst="rect">
            <a:avLst/>
          </a:prstGeom>
          <a:noFill/>
        </p:spPr>
        <p:txBody>
          <a:bodyPr wrap="square" rtlCol="0">
            <a:spAutoFit/>
          </a:bodyPr>
          <a:lstStyle/>
          <a:p>
            <a:pPr marL="171450" indent="-171450" algn="just">
              <a:buFontTx/>
              <a:buChar char="-"/>
            </a:pPr>
            <a:r>
              <a:rPr lang="en-US" sz="1200" dirty="0"/>
              <a:t>Pushing survey (through email) for the clients who did not complete the process can help in understanding reason for the drop.</a:t>
            </a:r>
          </a:p>
          <a:p>
            <a:pPr marL="171450" indent="-171450" algn="just">
              <a:buFontTx/>
              <a:buChar char="-"/>
            </a:pPr>
            <a:r>
              <a:rPr lang="en-US" sz="1200" dirty="0"/>
              <a:t>Once user completes the process, they  can be redirected to the survey page for feedback.  </a:t>
            </a:r>
          </a:p>
        </p:txBody>
      </p:sp>
      <p:sp>
        <p:nvSpPr>
          <p:cNvPr id="69" name="TextBox 68">
            <a:extLst>
              <a:ext uri="{FF2B5EF4-FFF2-40B4-BE49-F238E27FC236}">
                <a16:creationId xmlns:a16="http://schemas.microsoft.com/office/drawing/2014/main" id="{2CD8ADE1-10DB-416C-9822-C942A9ED588A}"/>
              </a:ext>
            </a:extLst>
          </p:cNvPr>
          <p:cNvSpPr txBox="1"/>
          <p:nvPr/>
        </p:nvSpPr>
        <p:spPr>
          <a:xfrm>
            <a:off x="4651718" y="5365224"/>
            <a:ext cx="3350328" cy="1200329"/>
          </a:xfrm>
          <a:prstGeom prst="rect">
            <a:avLst/>
          </a:prstGeom>
          <a:noFill/>
        </p:spPr>
        <p:txBody>
          <a:bodyPr wrap="square" rtlCol="0">
            <a:spAutoFit/>
          </a:bodyPr>
          <a:lstStyle/>
          <a:p>
            <a:pPr marL="171450" indent="-171450" algn="just">
              <a:buFontTx/>
              <a:buChar char="-"/>
            </a:pPr>
            <a:r>
              <a:rPr lang="en-US" sz="1200" dirty="0"/>
              <a:t>In-line feature was introduced in modern UI</a:t>
            </a:r>
          </a:p>
          <a:p>
            <a:pPr marL="171450" indent="-171450" algn="just">
              <a:buFontTx/>
              <a:buChar char="-"/>
            </a:pPr>
            <a:r>
              <a:rPr lang="en-US" sz="1200" dirty="0"/>
              <a:t>This feature should reduce number of calls to helpdesk.</a:t>
            </a:r>
          </a:p>
          <a:p>
            <a:pPr marL="171450" indent="-171450" algn="just">
              <a:buFontTx/>
              <a:buChar char="-"/>
            </a:pPr>
            <a:r>
              <a:rPr lang="en-US" sz="1200" dirty="0"/>
              <a:t>Capturing and analyzing number of the calls clients have made during the experiment would help in understanding it’s success,  </a:t>
            </a:r>
          </a:p>
        </p:txBody>
      </p:sp>
      <p:cxnSp>
        <p:nvCxnSpPr>
          <p:cNvPr id="74" name="Straight Connector 73">
            <a:extLst>
              <a:ext uri="{FF2B5EF4-FFF2-40B4-BE49-F238E27FC236}">
                <a16:creationId xmlns:a16="http://schemas.microsoft.com/office/drawing/2014/main" id="{3FFB4173-10C3-45D9-B8FA-DFC39D741FDD}"/>
              </a:ext>
            </a:extLst>
          </p:cNvPr>
          <p:cNvCxnSpPr/>
          <p:nvPr/>
        </p:nvCxnSpPr>
        <p:spPr>
          <a:xfrm>
            <a:off x="7920111" y="5208884"/>
            <a:ext cx="0" cy="1513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1B2F5A7-4C37-45C9-B418-7C04A1C9048A}"/>
              </a:ext>
            </a:extLst>
          </p:cNvPr>
          <p:cNvCxnSpPr>
            <a:cxnSpLocks/>
          </p:cNvCxnSpPr>
          <p:nvPr/>
        </p:nvCxnSpPr>
        <p:spPr>
          <a:xfrm flipV="1">
            <a:off x="7920111" y="5444199"/>
            <a:ext cx="295421" cy="464232"/>
          </a:xfrm>
          <a:prstGeom prst="line">
            <a:avLst/>
          </a:prstGeom>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B8C5D8B-99FC-4D85-A08A-E30095665F7C}"/>
              </a:ext>
            </a:extLst>
          </p:cNvPr>
          <p:cNvSpPr txBox="1"/>
          <p:nvPr/>
        </p:nvSpPr>
        <p:spPr>
          <a:xfrm>
            <a:off x="4713901" y="759334"/>
            <a:ext cx="2485702" cy="1384995"/>
          </a:xfrm>
          <a:prstGeom prst="rect">
            <a:avLst/>
          </a:prstGeom>
          <a:noFill/>
        </p:spPr>
        <p:txBody>
          <a:bodyPr wrap="square" rtlCol="0">
            <a:spAutoFit/>
          </a:bodyPr>
          <a:lstStyle/>
          <a:p>
            <a:pPr marL="171450" indent="-171450" algn="just">
              <a:buFontTx/>
              <a:buChar char="-"/>
            </a:pPr>
            <a:r>
              <a:rPr lang="en-US" sz="1200" dirty="0"/>
              <a:t>Performing such testing during new financial year when load is high would give higher confidence in our observation.</a:t>
            </a:r>
          </a:p>
          <a:p>
            <a:pPr marL="171450" indent="-171450" algn="just">
              <a:buFontTx/>
              <a:buChar char="-"/>
            </a:pPr>
            <a:r>
              <a:rPr lang="en-US" sz="1200" dirty="0"/>
              <a:t>Customers across different geographical locations should be analyzed.</a:t>
            </a:r>
          </a:p>
        </p:txBody>
      </p:sp>
      <p:cxnSp>
        <p:nvCxnSpPr>
          <p:cNvPr id="80" name="Straight Connector 79">
            <a:extLst>
              <a:ext uri="{FF2B5EF4-FFF2-40B4-BE49-F238E27FC236}">
                <a16:creationId xmlns:a16="http://schemas.microsoft.com/office/drawing/2014/main" id="{104BEB59-5EFA-4BBD-83B6-76557C32E63F}"/>
              </a:ext>
            </a:extLst>
          </p:cNvPr>
          <p:cNvCxnSpPr>
            <a:cxnSpLocks/>
            <a:stCxn id="78" idx="2"/>
          </p:cNvCxnSpPr>
          <p:nvPr/>
        </p:nvCxnSpPr>
        <p:spPr>
          <a:xfrm>
            <a:off x="5956752" y="2144329"/>
            <a:ext cx="975840" cy="1384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87DEF7D-AFB7-4DD0-992D-6B3231ECA3C2}"/>
              </a:ext>
            </a:extLst>
          </p:cNvPr>
          <p:cNvCxnSpPr>
            <a:cxnSpLocks/>
          </p:cNvCxnSpPr>
          <p:nvPr/>
        </p:nvCxnSpPr>
        <p:spPr>
          <a:xfrm>
            <a:off x="4835270" y="2144329"/>
            <a:ext cx="236433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974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86821DE0-7A38-4F68-A742-631470787CB8}"/>
              </a:ext>
            </a:extLst>
          </p:cNvPr>
          <p:cNvSpPr>
            <a:spLocks noGrp="1"/>
          </p:cNvSpPr>
          <p:nvPr>
            <p:ph idx="1"/>
          </p:nvPr>
        </p:nvSpPr>
        <p:spPr>
          <a:xfrm>
            <a:off x="4812323" y="3168615"/>
            <a:ext cx="7188199" cy="1292090"/>
          </a:xfrm>
        </p:spPr>
        <p:txBody>
          <a:bodyPr>
            <a:noAutofit/>
          </a:bodyPr>
          <a:lstStyle/>
          <a:p>
            <a:pPr marL="0" indent="0">
              <a:buNone/>
            </a:pPr>
            <a:r>
              <a:rPr lang="en-US" sz="5400" dirty="0"/>
              <a:t>Thank you</a:t>
            </a:r>
          </a:p>
        </p:txBody>
      </p:sp>
      <p:pic>
        <p:nvPicPr>
          <p:cNvPr id="10" name="Picture 2" descr="Vanguard Logo [ Download - Logo - icon ] png svg">
            <a:extLst>
              <a:ext uri="{FF2B5EF4-FFF2-40B4-BE49-F238E27FC236}">
                <a16:creationId xmlns:a16="http://schemas.microsoft.com/office/drawing/2014/main" id="{F4CCDB69-7F95-48A1-BF02-5E7A796C13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97200" y="0"/>
            <a:ext cx="2594800" cy="69850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29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C6BF-9FCA-48EA-9A5D-B0A2305C2383}"/>
              </a:ext>
            </a:extLst>
          </p:cNvPr>
          <p:cNvSpPr>
            <a:spLocks noGrp="1"/>
          </p:cNvSpPr>
          <p:nvPr>
            <p:ph type="title"/>
          </p:nvPr>
        </p:nvSpPr>
        <p:spPr>
          <a:xfrm>
            <a:off x="838200" y="698499"/>
            <a:ext cx="10515600" cy="908661"/>
          </a:xfrm>
          <a:solidFill>
            <a:schemeClr val="tx1">
              <a:lumMod val="75000"/>
              <a:lumOff val="25000"/>
            </a:schemeClr>
          </a:solidFill>
        </p:spPr>
        <p:txBody>
          <a:bodyPr/>
          <a:lstStyle/>
          <a:p>
            <a:r>
              <a:rPr lang="en-US" dirty="0">
                <a:solidFill>
                  <a:schemeClr val="bg1"/>
                </a:solidFill>
              </a:rPr>
              <a:t>Agenda</a:t>
            </a:r>
          </a:p>
        </p:txBody>
      </p:sp>
      <p:graphicFrame>
        <p:nvGraphicFramePr>
          <p:cNvPr id="2054" name="Content Placeholder 2">
            <a:extLst>
              <a:ext uri="{FF2B5EF4-FFF2-40B4-BE49-F238E27FC236}">
                <a16:creationId xmlns:a16="http://schemas.microsoft.com/office/drawing/2014/main" id="{6C1F0A01-D658-4607-AF0D-8370A8EBDE77}"/>
              </a:ext>
            </a:extLst>
          </p:cNvPr>
          <p:cNvGraphicFramePr>
            <a:graphicFrameLocks noGrp="1"/>
          </p:cNvGraphicFramePr>
          <p:nvPr>
            <p:ph idx="1"/>
            <p:extLst>
              <p:ext uri="{D42A27DB-BD31-4B8C-83A1-F6EECF244321}">
                <p14:modId xmlns:p14="http://schemas.microsoft.com/office/powerpoint/2010/main" val="39146812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849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9B38642C-62C4-4E31-A5D3-BB1DD8CA3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3583" cy="6858478"/>
          </a:xfrm>
          <a:custGeom>
            <a:avLst/>
            <a:gdLst>
              <a:gd name="connsiteX0" fmla="*/ 0 w 8663583"/>
              <a:gd name="connsiteY0" fmla="*/ 0 h 6858478"/>
              <a:gd name="connsiteX1" fmla="*/ 480486 w 8663583"/>
              <a:gd name="connsiteY1" fmla="*/ 0 h 6858478"/>
              <a:gd name="connsiteX2" fmla="*/ 4415403 w 8663583"/>
              <a:gd name="connsiteY2" fmla="*/ 0 h 6858478"/>
              <a:gd name="connsiteX3" fmla="*/ 5481631 w 8663583"/>
              <a:gd name="connsiteY3" fmla="*/ 0 h 6858478"/>
              <a:gd name="connsiteX4" fmla="*/ 5487208 w 8663583"/>
              <a:gd name="connsiteY4" fmla="*/ 0 h 6858478"/>
              <a:gd name="connsiteX5" fmla="*/ 8663583 w 8663583"/>
              <a:gd name="connsiteY5" fmla="*/ 6858478 h 6858478"/>
              <a:gd name="connsiteX6" fmla="*/ 1239028 w 8663583"/>
              <a:gd name="connsiteY6" fmla="*/ 6858478 h 6858478"/>
              <a:gd name="connsiteX7" fmla="*/ 1239288 w 8663583"/>
              <a:gd name="connsiteY7" fmla="*/ 6857916 h 6858478"/>
              <a:gd name="connsiteX8" fmla="*/ 480486 w 8663583"/>
              <a:gd name="connsiteY8" fmla="*/ 6857916 h 6858478"/>
              <a:gd name="connsiteX9" fmla="*/ 480486 w 8663583"/>
              <a:gd name="connsiteY9" fmla="*/ 6858000 h 6858478"/>
              <a:gd name="connsiteX10" fmla="*/ 0 w 8663583"/>
              <a:gd name="connsiteY10" fmla="*/ 685800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3583" h="6858478">
                <a:moveTo>
                  <a:pt x="0" y="0"/>
                </a:moveTo>
                <a:lnTo>
                  <a:pt x="480486" y="0"/>
                </a:lnTo>
                <a:lnTo>
                  <a:pt x="4415403" y="0"/>
                </a:lnTo>
                <a:lnTo>
                  <a:pt x="5481631" y="0"/>
                </a:lnTo>
                <a:lnTo>
                  <a:pt x="5487208" y="0"/>
                </a:lnTo>
                <a:lnTo>
                  <a:pt x="8663583" y="6858478"/>
                </a:lnTo>
                <a:lnTo>
                  <a:pt x="1239028" y="6858478"/>
                </a:lnTo>
                <a:lnTo>
                  <a:pt x="1239288" y="6857916"/>
                </a:lnTo>
                <a:lnTo>
                  <a:pt x="480486" y="6857916"/>
                </a:lnTo>
                <a:lnTo>
                  <a:pt x="480486"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Shape 115">
            <a:extLst>
              <a:ext uri="{FF2B5EF4-FFF2-40B4-BE49-F238E27FC236}">
                <a16:creationId xmlns:a16="http://schemas.microsoft.com/office/drawing/2014/main" id="{A9F66240-8C38-4069-A5C9-2D3FCD97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234957" cy="6858478"/>
          </a:xfrm>
          <a:custGeom>
            <a:avLst/>
            <a:gdLst>
              <a:gd name="connsiteX0" fmla="*/ 156905 w 8234957"/>
              <a:gd name="connsiteY0" fmla="*/ 0 h 6858478"/>
              <a:gd name="connsiteX1" fmla="*/ 3986777 w 8234957"/>
              <a:gd name="connsiteY1" fmla="*/ 0 h 6858478"/>
              <a:gd name="connsiteX2" fmla="*/ 5053005 w 8234957"/>
              <a:gd name="connsiteY2" fmla="*/ 0 h 6858478"/>
              <a:gd name="connsiteX3" fmla="*/ 5058582 w 8234957"/>
              <a:gd name="connsiteY3" fmla="*/ 0 h 6858478"/>
              <a:gd name="connsiteX4" fmla="*/ 8234957 w 8234957"/>
              <a:gd name="connsiteY4" fmla="*/ 6858478 h 6858478"/>
              <a:gd name="connsiteX5" fmla="*/ 810402 w 8234957"/>
              <a:gd name="connsiteY5" fmla="*/ 6858478 h 6858478"/>
              <a:gd name="connsiteX6" fmla="*/ 810662 w 8234957"/>
              <a:gd name="connsiteY6" fmla="*/ 6857916 h 6858478"/>
              <a:gd name="connsiteX7" fmla="*/ 156905 w 8234957"/>
              <a:gd name="connsiteY7" fmla="*/ 6857916 h 6858478"/>
              <a:gd name="connsiteX8" fmla="*/ 156905 w 8234957"/>
              <a:gd name="connsiteY8" fmla="*/ 6858478 h 6858478"/>
              <a:gd name="connsiteX9" fmla="*/ 0 w 8234957"/>
              <a:gd name="connsiteY9" fmla="*/ 6858478 h 6858478"/>
              <a:gd name="connsiteX10" fmla="*/ 0 w 8234957"/>
              <a:gd name="connsiteY10" fmla="*/ 479 h 6858478"/>
              <a:gd name="connsiteX11" fmla="*/ 156905 w 8234957"/>
              <a:gd name="connsiteY11" fmla="*/ 479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34957" h="6858478">
                <a:moveTo>
                  <a:pt x="156905" y="0"/>
                </a:moveTo>
                <a:lnTo>
                  <a:pt x="3986777" y="0"/>
                </a:lnTo>
                <a:lnTo>
                  <a:pt x="5053005" y="0"/>
                </a:lnTo>
                <a:lnTo>
                  <a:pt x="5058582" y="0"/>
                </a:lnTo>
                <a:lnTo>
                  <a:pt x="8234957" y="6858478"/>
                </a:lnTo>
                <a:lnTo>
                  <a:pt x="810402" y="6858478"/>
                </a:lnTo>
                <a:lnTo>
                  <a:pt x="810662" y="6857916"/>
                </a:lnTo>
                <a:lnTo>
                  <a:pt x="156905" y="6857916"/>
                </a:lnTo>
                <a:lnTo>
                  <a:pt x="156905" y="6858478"/>
                </a:lnTo>
                <a:lnTo>
                  <a:pt x="0" y="6858478"/>
                </a:lnTo>
                <a:lnTo>
                  <a:pt x="0" y="479"/>
                </a:lnTo>
                <a:lnTo>
                  <a:pt x="15690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C1129C-35BF-46DB-8815-603ECCD5CBD7}"/>
              </a:ext>
            </a:extLst>
          </p:cNvPr>
          <p:cNvSpPr>
            <a:spLocks noGrp="1"/>
          </p:cNvSpPr>
          <p:nvPr>
            <p:ph type="title"/>
          </p:nvPr>
        </p:nvSpPr>
        <p:spPr>
          <a:xfrm>
            <a:off x="804672" y="365125"/>
            <a:ext cx="4378881" cy="1325563"/>
          </a:xfrm>
        </p:spPr>
        <p:txBody>
          <a:bodyPr>
            <a:normAutofit/>
          </a:bodyPr>
          <a:lstStyle/>
          <a:p>
            <a:r>
              <a:rPr lang="en-US"/>
              <a:t>Introduction</a:t>
            </a:r>
          </a:p>
        </p:txBody>
      </p:sp>
      <p:sp>
        <p:nvSpPr>
          <p:cNvPr id="6" name="Content Placeholder 5">
            <a:extLst>
              <a:ext uri="{FF2B5EF4-FFF2-40B4-BE49-F238E27FC236}">
                <a16:creationId xmlns:a16="http://schemas.microsoft.com/office/drawing/2014/main" id="{5226CACB-697D-4352-B0EC-BAF84237F0EE}"/>
              </a:ext>
            </a:extLst>
          </p:cNvPr>
          <p:cNvSpPr>
            <a:spLocks noGrp="1"/>
          </p:cNvSpPr>
          <p:nvPr>
            <p:ph idx="1"/>
          </p:nvPr>
        </p:nvSpPr>
        <p:spPr>
          <a:xfrm>
            <a:off x="194787" y="2020824"/>
            <a:ext cx="6053613" cy="4151376"/>
          </a:xfrm>
        </p:spPr>
        <p:txBody>
          <a:bodyPr>
            <a:normAutofit/>
          </a:bodyPr>
          <a:lstStyle/>
          <a:p>
            <a:pPr lvl="0"/>
            <a:endParaRPr lang="en-US" sz="1900" dirty="0"/>
          </a:p>
          <a:p>
            <a:pPr lvl="0"/>
            <a:r>
              <a:rPr lang="en-US" sz="1900" dirty="0"/>
              <a:t>For a 5-step process, existing system was redesigned with modern UI, navigation and in-line help features. </a:t>
            </a:r>
          </a:p>
          <a:p>
            <a:pPr marL="0" lvl="0" indent="0">
              <a:buNone/>
            </a:pPr>
            <a:r>
              <a:rPr lang="en-US" sz="1900" dirty="0"/>
              <a:t>	Start </a:t>
            </a:r>
            <a:r>
              <a:rPr lang="en-US" sz="1900" dirty="0">
                <a:sym typeface="Wingdings" panose="05000000000000000000" pitchFamily="2" charset="2"/>
              </a:rPr>
              <a:t> Step 1 Step 2  Step 3  Confirm</a:t>
            </a:r>
            <a:endParaRPr lang="en-US" sz="1900" dirty="0"/>
          </a:p>
          <a:p>
            <a:pPr marL="0" lvl="0" indent="0">
              <a:buNone/>
            </a:pPr>
            <a:r>
              <a:rPr lang="en-US" sz="1900" dirty="0"/>
              <a:t> </a:t>
            </a:r>
          </a:p>
          <a:p>
            <a:pPr lvl="0"/>
            <a:r>
              <a:rPr lang="en-US" sz="1900" dirty="0"/>
              <a:t>An experiment was designed to perform A/B testing which will compare existing UI with the modern UI</a:t>
            </a:r>
          </a:p>
          <a:p>
            <a:pPr lvl="0"/>
            <a:endParaRPr lang="en-US" sz="1900" dirty="0"/>
          </a:p>
          <a:p>
            <a:pPr lvl="0"/>
            <a:r>
              <a:rPr lang="en-US" sz="1900" dirty="0"/>
              <a:t>Experiment period :  3/15/2017 to 04/30/2017.</a:t>
            </a:r>
          </a:p>
          <a:p>
            <a:pPr lvl="0"/>
            <a:endParaRPr lang="en-US" sz="1900" dirty="0"/>
          </a:p>
          <a:p>
            <a:pPr lvl="0"/>
            <a:endParaRPr lang="en-US" sz="1900" dirty="0"/>
          </a:p>
          <a:p>
            <a:endParaRPr lang="en-US" sz="1900" dirty="0"/>
          </a:p>
        </p:txBody>
      </p:sp>
      <p:pic>
        <p:nvPicPr>
          <p:cNvPr id="12" name="Picture 10" descr="What is A/B Testing? - The Official 360logica Blog">
            <a:extLst>
              <a:ext uri="{FF2B5EF4-FFF2-40B4-BE49-F238E27FC236}">
                <a16:creationId xmlns:a16="http://schemas.microsoft.com/office/drawing/2014/main" id="{B7B08A20-EA5D-41E5-85E7-F385F68295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56370" y="1690687"/>
            <a:ext cx="4454852" cy="2796907"/>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6" descr="What is A/B Testing? - The Official 360logica Blog">
            <a:extLst>
              <a:ext uri="{FF2B5EF4-FFF2-40B4-BE49-F238E27FC236}">
                <a16:creationId xmlns:a16="http://schemas.microsoft.com/office/drawing/2014/main" id="{721F810C-B3BF-4E2A-AF62-06968B52506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descr="What is A/B Testing? - The Official 360logica Blog">
            <a:extLst>
              <a:ext uri="{FF2B5EF4-FFF2-40B4-BE49-F238E27FC236}">
                <a16:creationId xmlns:a16="http://schemas.microsoft.com/office/drawing/2014/main" id="{CE578D22-D597-4746-B408-36E38B622B8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0048013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732EE9-32C4-47F9-9588-27B1AFA4B84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Experiment Objective </a:t>
            </a:r>
          </a:p>
        </p:txBody>
      </p:sp>
      <p:graphicFrame>
        <p:nvGraphicFramePr>
          <p:cNvPr id="4" name="Content Placeholder 3">
            <a:extLst>
              <a:ext uri="{FF2B5EF4-FFF2-40B4-BE49-F238E27FC236}">
                <a16:creationId xmlns:a16="http://schemas.microsoft.com/office/drawing/2014/main" id="{B896300F-EAB8-49B6-A0C8-33B300068656}"/>
              </a:ext>
            </a:extLst>
          </p:cNvPr>
          <p:cNvGraphicFramePr>
            <a:graphicFrameLocks noGrp="1"/>
          </p:cNvGraphicFramePr>
          <p:nvPr>
            <p:ph idx="1"/>
            <p:extLst>
              <p:ext uri="{D42A27DB-BD31-4B8C-83A1-F6EECF244321}">
                <p14:modId xmlns:p14="http://schemas.microsoft.com/office/powerpoint/2010/main" val="811402523"/>
              </p:ext>
            </p:extLst>
          </p:nvPr>
        </p:nvGraphicFramePr>
        <p:xfrm>
          <a:off x="1844979" y="1315781"/>
          <a:ext cx="10515600" cy="4924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C17A0B8C-058C-4CBE-80BC-8272D5CF5466}"/>
              </a:ext>
            </a:extLst>
          </p:cNvPr>
          <p:cNvPicPr>
            <a:picLocks noChangeAspect="1"/>
          </p:cNvPicPr>
          <p:nvPr/>
        </p:nvPicPr>
        <p:blipFill>
          <a:blip r:embed="rId7"/>
          <a:stretch>
            <a:fillRect/>
          </a:stretch>
        </p:blipFill>
        <p:spPr>
          <a:xfrm>
            <a:off x="8799568" y="1741680"/>
            <a:ext cx="1523994" cy="545202"/>
          </a:xfrm>
          <a:prstGeom prst="rect">
            <a:avLst/>
          </a:prstGeom>
        </p:spPr>
      </p:pic>
    </p:spTree>
    <p:extLst>
      <p:ext uri="{BB962C8B-B14F-4D97-AF65-F5344CB8AC3E}">
        <p14:creationId xmlns:p14="http://schemas.microsoft.com/office/powerpoint/2010/main" val="292225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7596-696A-4AFD-A54F-6FC5FA2692A3}"/>
              </a:ext>
            </a:extLst>
          </p:cNvPr>
          <p:cNvSpPr>
            <a:spLocks noGrp="1"/>
          </p:cNvSpPr>
          <p:nvPr>
            <p:ph type="title"/>
          </p:nvPr>
        </p:nvSpPr>
        <p:spPr>
          <a:xfrm>
            <a:off x="838200" y="65385"/>
            <a:ext cx="8758999" cy="1200707"/>
          </a:xfrm>
          <a:solidFill>
            <a:schemeClr val="bg2">
              <a:lumMod val="25000"/>
            </a:schemeClr>
          </a:solidFill>
        </p:spPr>
        <p:txBody>
          <a:bodyPr/>
          <a:lstStyle/>
          <a:p>
            <a:r>
              <a:rPr lang="en-US" dirty="0">
                <a:solidFill>
                  <a:schemeClr val="bg1"/>
                </a:solidFill>
              </a:rPr>
              <a:t>Research Design</a:t>
            </a:r>
          </a:p>
        </p:txBody>
      </p:sp>
      <p:graphicFrame>
        <p:nvGraphicFramePr>
          <p:cNvPr id="4" name="Content Placeholder 3">
            <a:extLst>
              <a:ext uri="{FF2B5EF4-FFF2-40B4-BE49-F238E27FC236}">
                <a16:creationId xmlns:a16="http://schemas.microsoft.com/office/drawing/2014/main" id="{967CCBC9-323D-4DD6-93F4-5BF9D79880CC}"/>
              </a:ext>
            </a:extLst>
          </p:cNvPr>
          <p:cNvGraphicFramePr>
            <a:graphicFrameLocks noGrp="1"/>
          </p:cNvGraphicFramePr>
          <p:nvPr>
            <p:ph idx="1"/>
            <p:extLst>
              <p:ext uri="{D42A27DB-BD31-4B8C-83A1-F6EECF244321}">
                <p14:modId xmlns:p14="http://schemas.microsoft.com/office/powerpoint/2010/main" val="1772997250"/>
              </p:ext>
            </p:extLst>
          </p:nvPr>
        </p:nvGraphicFramePr>
        <p:xfrm>
          <a:off x="838199" y="1266092"/>
          <a:ext cx="10992729" cy="5316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4972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0"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5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5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7B3C9458-7821-42BF-96BA-EC4AA00EDE2B}"/>
              </a:ext>
            </a:extLst>
          </p:cNvPr>
          <p:cNvSpPr>
            <a:spLocks noGrp="1"/>
          </p:cNvSpPr>
          <p:nvPr>
            <p:ph type="title"/>
          </p:nvPr>
        </p:nvSpPr>
        <p:spPr>
          <a:xfrm>
            <a:off x="535020" y="685800"/>
            <a:ext cx="2780271" cy="1494692"/>
          </a:xfrm>
        </p:spPr>
        <p:txBody>
          <a:bodyPr>
            <a:normAutofit/>
          </a:bodyPr>
          <a:lstStyle/>
          <a:p>
            <a:r>
              <a:rPr lang="en-US" sz="4000" dirty="0">
                <a:solidFill>
                  <a:srgbClr val="FFFFFF"/>
                </a:solidFill>
              </a:rPr>
              <a:t>Target Audience</a:t>
            </a:r>
          </a:p>
        </p:txBody>
      </p:sp>
      <p:sp>
        <p:nvSpPr>
          <p:cNvPr id="3" name="TextBox 2">
            <a:extLst>
              <a:ext uri="{FF2B5EF4-FFF2-40B4-BE49-F238E27FC236}">
                <a16:creationId xmlns:a16="http://schemas.microsoft.com/office/drawing/2014/main" id="{B51A4C1A-EF56-4D14-B64E-147F3F7FFD61}"/>
              </a:ext>
            </a:extLst>
          </p:cNvPr>
          <p:cNvSpPr txBox="1"/>
          <p:nvPr/>
        </p:nvSpPr>
        <p:spPr>
          <a:xfrm>
            <a:off x="293839" y="2395587"/>
            <a:ext cx="2780271"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Set of audience for the experiment were across all Gender, Tenure, Calls, logons, Age , number of accounts.</a:t>
            </a:r>
          </a:p>
          <a:p>
            <a:pPr algn="just"/>
            <a:endParaRPr lang="en-US" dirty="0">
              <a:solidFill>
                <a:schemeClr val="bg1"/>
              </a:solidFill>
            </a:endParaRPr>
          </a:p>
          <a:p>
            <a:pPr algn="just"/>
            <a:r>
              <a:rPr lang="en-US" dirty="0">
                <a:solidFill>
                  <a:schemeClr val="bg1"/>
                </a:solidFill>
              </a:rPr>
              <a:t>Observations:</a:t>
            </a:r>
          </a:p>
          <a:p>
            <a:pPr marL="285750" indent="-285750" algn="just">
              <a:buFont typeface="Arial" panose="020B0604020202020204" pitchFamily="34" charset="0"/>
              <a:buChar char="•"/>
            </a:pPr>
            <a:r>
              <a:rPr lang="en-US" dirty="0">
                <a:solidFill>
                  <a:schemeClr val="bg1"/>
                </a:solidFill>
              </a:rPr>
              <a:t>Clients with number of accounts 1 were not part of the experiment.</a:t>
            </a:r>
          </a:p>
          <a:p>
            <a:pPr marL="285750" indent="-285750" algn="just">
              <a:buFont typeface="Arial" panose="020B0604020202020204" pitchFamily="34" charset="0"/>
              <a:buChar char="•"/>
            </a:pPr>
            <a:r>
              <a:rPr lang="en-US" dirty="0">
                <a:solidFill>
                  <a:schemeClr val="bg1"/>
                </a:solidFill>
              </a:rPr>
              <a:t>Clients with unknown gender was higher.</a:t>
            </a:r>
          </a:p>
          <a:p>
            <a:pPr marL="285750" indent="-285750" algn="just">
              <a:buFont typeface="Arial" panose="020B0604020202020204" pitchFamily="34" charset="0"/>
              <a:buChar char="•"/>
            </a:pPr>
            <a:r>
              <a:rPr lang="en-US" dirty="0">
                <a:solidFill>
                  <a:schemeClr val="bg1"/>
                </a:solidFill>
              </a:rPr>
              <a:t>Not sufficient information for 14 clients (Null data)</a:t>
            </a:r>
          </a:p>
        </p:txBody>
      </p:sp>
      <p:pic>
        <p:nvPicPr>
          <p:cNvPr id="11" name="Picture 10">
            <a:extLst>
              <a:ext uri="{FF2B5EF4-FFF2-40B4-BE49-F238E27FC236}">
                <a16:creationId xmlns:a16="http://schemas.microsoft.com/office/drawing/2014/main" id="{EB8FCF68-CA21-40F9-9114-EBEFD3BCA15D}"/>
              </a:ext>
            </a:extLst>
          </p:cNvPr>
          <p:cNvPicPr>
            <a:picLocks noChangeAspect="1"/>
          </p:cNvPicPr>
          <p:nvPr/>
        </p:nvPicPr>
        <p:blipFill>
          <a:blip r:embed="rId3"/>
          <a:stretch>
            <a:fillRect/>
          </a:stretch>
        </p:blipFill>
        <p:spPr>
          <a:xfrm>
            <a:off x="4850405" y="685800"/>
            <a:ext cx="7323496" cy="5956852"/>
          </a:xfrm>
          <a:prstGeom prst="rect">
            <a:avLst/>
          </a:prstGeom>
        </p:spPr>
      </p:pic>
    </p:spTree>
    <p:extLst>
      <p:ext uri="{BB962C8B-B14F-4D97-AF65-F5344CB8AC3E}">
        <p14:creationId xmlns:p14="http://schemas.microsoft.com/office/powerpoint/2010/main" val="1912693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6" name="Group 1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7F64E199-FC60-44C0-8AFF-30F554C72A09}"/>
              </a:ext>
            </a:extLst>
          </p:cNvPr>
          <p:cNvSpPr>
            <a:spLocks noGrp="1"/>
          </p:cNvSpPr>
          <p:nvPr>
            <p:ph type="title"/>
          </p:nvPr>
        </p:nvSpPr>
        <p:spPr>
          <a:xfrm>
            <a:off x="460502" y="186877"/>
            <a:ext cx="2780271" cy="2290864"/>
          </a:xfrm>
        </p:spPr>
        <p:txBody>
          <a:bodyPr>
            <a:normAutofit/>
          </a:bodyPr>
          <a:lstStyle/>
          <a:p>
            <a:r>
              <a:rPr lang="en-US" sz="4000" dirty="0">
                <a:solidFill>
                  <a:srgbClr val="FFFFFF"/>
                </a:solidFill>
              </a:rPr>
              <a:t>Ensuring bias is not introduced</a:t>
            </a:r>
          </a:p>
        </p:txBody>
      </p:sp>
      <p:sp>
        <p:nvSpPr>
          <p:cNvPr id="13" name="TextBox 12">
            <a:extLst>
              <a:ext uri="{FF2B5EF4-FFF2-40B4-BE49-F238E27FC236}">
                <a16:creationId xmlns:a16="http://schemas.microsoft.com/office/drawing/2014/main" id="{EE675177-EEA7-4868-B0DC-4F8323E368B4}"/>
              </a:ext>
            </a:extLst>
          </p:cNvPr>
          <p:cNvSpPr txBox="1"/>
          <p:nvPr/>
        </p:nvSpPr>
        <p:spPr>
          <a:xfrm>
            <a:off x="-8887" y="2477741"/>
            <a:ext cx="3290232"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Samples for Control and test group were  representing all the type of clients.</a:t>
            </a:r>
          </a:p>
          <a:p>
            <a:pPr algn="just"/>
            <a:endParaRPr lang="en-US" dirty="0">
              <a:solidFill>
                <a:schemeClr val="bg1"/>
              </a:solidFill>
            </a:endParaRPr>
          </a:p>
          <a:p>
            <a:pPr algn="just"/>
            <a:r>
              <a:rPr lang="en-US" dirty="0">
                <a:solidFill>
                  <a:schemeClr val="bg1"/>
                </a:solidFill>
              </a:rPr>
              <a:t>Observations:</a:t>
            </a:r>
          </a:p>
          <a:p>
            <a:pPr marL="285750" indent="-285750" algn="just">
              <a:buFont typeface="Arial" panose="020B0604020202020204" pitchFamily="34" charset="0"/>
              <a:buChar char="•"/>
            </a:pPr>
            <a:r>
              <a:rPr lang="en-US" dirty="0">
                <a:solidFill>
                  <a:schemeClr val="bg1"/>
                </a:solidFill>
              </a:rPr>
              <a:t>Clients 1 or 2 logons in last 6 months were not part of either control and test group.</a:t>
            </a:r>
          </a:p>
          <a:p>
            <a:pPr marL="285750" indent="-285750" algn="just">
              <a:buFont typeface="Arial" panose="020B0604020202020204" pitchFamily="34" charset="0"/>
              <a:buChar char="•"/>
            </a:pPr>
            <a:r>
              <a:rPr lang="en-US" dirty="0">
                <a:solidFill>
                  <a:schemeClr val="bg1"/>
                </a:solidFill>
              </a:rPr>
              <a:t>Clients with 7 number of calls in last 6 months were not part of any groups.</a:t>
            </a:r>
          </a:p>
          <a:p>
            <a:pPr marL="285750" indent="-285750" algn="just">
              <a:buFont typeface="Arial" panose="020B0604020202020204" pitchFamily="34" charset="0"/>
              <a:buChar char="•"/>
            </a:pPr>
            <a:r>
              <a:rPr lang="en-US" dirty="0">
                <a:solidFill>
                  <a:schemeClr val="bg1"/>
                </a:solidFill>
              </a:rPr>
              <a:t>Clients with balance less that 23K were neither part of Control group nor Test group.</a:t>
            </a:r>
          </a:p>
          <a:p>
            <a:pPr algn="just"/>
            <a:endParaRPr lang="en-US" dirty="0">
              <a:solidFill>
                <a:schemeClr val="bg1"/>
              </a:solidFill>
            </a:endParaRPr>
          </a:p>
        </p:txBody>
      </p:sp>
      <p:pic>
        <p:nvPicPr>
          <p:cNvPr id="4" name="Picture 3">
            <a:extLst>
              <a:ext uri="{FF2B5EF4-FFF2-40B4-BE49-F238E27FC236}">
                <a16:creationId xmlns:a16="http://schemas.microsoft.com/office/drawing/2014/main" id="{373689D8-CBD0-4F3C-9259-51765D025F27}"/>
              </a:ext>
            </a:extLst>
          </p:cNvPr>
          <p:cNvPicPr>
            <a:picLocks noChangeAspect="1"/>
          </p:cNvPicPr>
          <p:nvPr/>
        </p:nvPicPr>
        <p:blipFill>
          <a:blip r:embed="rId3"/>
          <a:stretch>
            <a:fillRect/>
          </a:stretch>
        </p:blipFill>
        <p:spPr>
          <a:xfrm>
            <a:off x="4864211" y="746124"/>
            <a:ext cx="7281883" cy="5825507"/>
          </a:xfrm>
          <a:prstGeom prst="rect">
            <a:avLst/>
          </a:prstGeom>
        </p:spPr>
      </p:pic>
    </p:spTree>
    <p:extLst>
      <p:ext uri="{BB962C8B-B14F-4D97-AF65-F5344CB8AC3E}">
        <p14:creationId xmlns:p14="http://schemas.microsoft.com/office/powerpoint/2010/main" val="4172131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A97CB7-6E85-4915-8386-F0A2955F537C}"/>
              </a:ext>
            </a:extLst>
          </p:cNvPr>
          <p:cNvPicPr>
            <a:picLocks noChangeAspect="1"/>
          </p:cNvPicPr>
          <p:nvPr/>
        </p:nvPicPr>
        <p:blipFill>
          <a:blip r:embed="rId3"/>
          <a:stretch>
            <a:fillRect/>
          </a:stretch>
        </p:blipFill>
        <p:spPr>
          <a:xfrm>
            <a:off x="4779642" y="1628775"/>
            <a:ext cx="7267930" cy="3868171"/>
          </a:xfrm>
          <a:prstGeom prst="rect">
            <a:avLst/>
          </a:prstGeom>
        </p:spPr>
      </p:pic>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41ACCF04-6516-443B-ABC9-96797CA322D7}"/>
              </a:ext>
            </a:extLst>
          </p:cNvPr>
          <p:cNvSpPr>
            <a:spLocks noGrp="1"/>
          </p:cNvSpPr>
          <p:nvPr>
            <p:ph type="title"/>
          </p:nvPr>
        </p:nvSpPr>
        <p:spPr>
          <a:xfrm>
            <a:off x="535020" y="685800"/>
            <a:ext cx="2780271" cy="1454285"/>
          </a:xfrm>
        </p:spPr>
        <p:txBody>
          <a:bodyPr vert="horz" lIns="91440" tIns="45720" rIns="91440" bIns="45720" rtlCol="0">
            <a:normAutofit/>
          </a:bodyPr>
          <a:lstStyle/>
          <a:p>
            <a:r>
              <a:rPr lang="en-US" sz="4000" kern="1200" dirty="0">
                <a:solidFill>
                  <a:srgbClr val="FFFFFF"/>
                </a:solidFill>
                <a:latin typeface="+mj-lt"/>
                <a:ea typeface="+mj-ea"/>
                <a:cs typeface="+mj-cs"/>
              </a:rPr>
              <a:t>Experiment Duration</a:t>
            </a:r>
          </a:p>
        </p:txBody>
      </p:sp>
      <p:sp>
        <p:nvSpPr>
          <p:cNvPr id="3" name="TextBox 2">
            <a:extLst>
              <a:ext uri="{FF2B5EF4-FFF2-40B4-BE49-F238E27FC236}">
                <a16:creationId xmlns:a16="http://schemas.microsoft.com/office/drawing/2014/main" id="{C019BDDB-C82F-40F2-A3A8-0FD23C995196}"/>
              </a:ext>
            </a:extLst>
          </p:cNvPr>
          <p:cNvSpPr txBox="1"/>
          <p:nvPr/>
        </p:nvSpPr>
        <p:spPr>
          <a:xfrm>
            <a:off x="144428" y="2825885"/>
            <a:ext cx="3131175"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Experiment duration was selected </a:t>
            </a:r>
            <a:r>
              <a:rPr lang="en-US">
                <a:solidFill>
                  <a:schemeClr val="bg1"/>
                </a:solidFill>
              </a:rPr>
              <a:t>as 03/15/2017 </a:t>
            </a:r>
            <a:r>
              <a:rPr lang="en-US" dirty="0">
                <a:solidFill>
                  <a:schemeClr val="bg1"/>
                </a:solidFill>
              </a:rPr>
              <a:t>to 04/30/2017 seems to be sufficient. </a:t>
            </a:r>
          </a:p>
          <a:p>
            <a:pPr marL="285750" indent="-285750" algn="just">
              <a:buFont typeface="Arial" panose="020B0604020202020204" pitchFamily="34" charset="0"/>
              <a:buChar char="•"/>
            </a:pPr>
            <a:r>
              <a:rPr lang="en-US" dirty="0">
                <a:solidFill>
                  <a:schemeClr val="bg1"/>
                </a:solidFill>
              </a:rPr>
              <a:t>This includes quarter end time which helped analyzing system performance in the high load time.</a:t>
            </a:r>
          </a:p>
          <a:p>
            <a:pPr marL="285750" indent="-285750" algn="just">
              <a:buFont typeface="Arial" panose="020B0604020202020204" pitchFamily="34" charset="0"/>
              <a:buChar char="•"/>
            </a:pPr>
            <a:r>
              <a:rPr lang="en-US" dirty="0">
                <a:solidFill>
                  <a:schemeClr val="bg1"/>
                </a:solidFill>
              </a:rPr>
              <a:t>However, might need to understand how both system would behave during start of new year when load would be significantly high.</a:t>
            </a:r>
          </a:p>
        </p:txBody>
      </p:sp>
      <p:sp>
        <p:nvSpPr>
          <p:cNvPr id="4" name="Thought Bubble: Cloud 3">
            <a:extLst>
              <a:ext uri="{FF2B5EF4-FFF2-40B4-BE49-F238E27FC236}">
                <a16:creationId xmlns:a16="http://schemas.microsoft.com/office/drawing/2014/main" id="{C0437040-E440-4682-84B4-1F2B7215792E}"/>
              </a:ext>
            </a:extLst>
          </p:cNvPr>
          <p:cNvSpPr/>
          <p:nvPr/>
        </p:nvSpPr>
        <p:spPr>
          <a:xfrm>
            <a:off x="3275603" y="142674"/>
            <a:ext cx="3628780" cy="1438476"/>
          </a:xfrm>
          <a:prstGeom prst="cloudCallout">
            <a:avLst>
              <a:gd name="adj1" fmla="val 53560"/>
              <a:gd name="adj2" fmla="val 926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activity Reason:  New Quarter</a:t>
            </a:r>
          </a:p>
        </p:txBody>
      </p:sp>
    </p:spTree>
    <p:extLst>
      <p:ext uri="{BB962C8B-B14F-4D97-AF65-F5344CB8AC3E}">
        <p14:creationId xmlns:p14="http://schemas.microsoft.com/office/powerpoint/2010/main" val="70522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41ACCF04-6516-443B-ABC9-96797CA322D7}"/>
              </a:ext>
            </a:extLst>
          </p:cNvPr>
          <p:cNvSpPr>
            <a:spLocks noGrp="1"/>
          </p:cNvSpPr>
          <p:nvPr>
            <p:ph type="title"/>
          </p:nvPr>
        </p:nvSpPr>
        <p:spPr>
          <a:xfrm>
            <a:off x="443919" y="200509"/>
            <a:ext cx="2780271" cy="1454285"/>
          </a:xfrm>
        </p:spPr>
        <p:txBody>
          <a:bodyPr vert="horz" lIns="91440" tIns="45720" rIns="91440" bIns="45720" rtlCol="0">
            <a:normAutofit/>
          </a:bodyPr>
          <a:lstStyle/>
          <a:p>
            <a:r>
              <a:rPr lang="en-US" sz="4000" kern="1200" dirty="0">
                <a:solidFill>
                  <a:srgbClr val="FFFFFF"/>
                </a:solidFill>
                <a:latin typeface="+mj-lt"/>
                <a:ea typeface="+mj-ea"/>
                <a:cs typeface="+mj-cs"/>
              </a:rPr>
              <a:t>Findings</a:t>
            </a:r>
          </a:p>
        </p:txBody>
      </p:sp>
      <p:sp>
        <p:nvSpPr>
          <p:cNvPr id="3" name="TextBox 2">
            <a:extLst>
              <a:ext uri="{FF2B5EF4-FFF2-40B4-BE49-F238E27FC236}">
                <a16:creationId xmlns:a16="http://schemas.microsoft.com/office/drawing/2014/main" id="{C019BDDB-C82F-40F2-A3A8-0FD23C995196}"/>
              </a:ext>
            </a:extLst>
          </p:cNvPr>
          <p:cNvSpPr txBox="1"/>
          <p:nvPr/>
        </p:nvSpPr>
        <p:spPr>
          <a:xfrm>
            <a:off x="144428" y="1589474"/>
            <a:ext cx="3104190" cy="4801314"/>
          </a:xfrm>
          <a:prstGeom prst="rect">
            <a:avLst/>
          </a:prstGeom>
          <a:noFill/>
        </p:spPr>
        <p:txBody>
          <a:bodyPr wrap="square" rtlCol="0">
            <a:spAutoFit/>
          </a:bodyPr>
          <a:lstStyle/>
          <a:p>
            <a:pPr marL="285750" indent="-285750">
              <a:buFontTx/>
              <a:buChar char="-"/>
            </a:pPr>
            <a:r>
              <a:rPr lang="en-US" sz="1800" dirty="0">
                <a:solidFill>
                  <a:schemeClr val="bg1"/>
                </a:solidFill>
              </a:rPr>
              <a:t>Mean time spent by  each client is higher for test group compared to control group. Median, 25 percentile, 75 percentile values are bit higher which gives indication of higher client involvement.</a:t>
            </a:r>
          </a:p>
          <a:p>
            <a:pPr marL="285750" indent="-285750">
              <a:buFontTx/>
              <a:buChar char="-"/>
            </a:pPr>
            <a:endParaRPr lang="en-US" sz="1800" dirty="0">
              <a:solidFill>
                <a:schemeClr val="bg1"/>
              </a:solidFill>
            </a:endParaRPr>
          </a:p>
          <a:p>
            <a:endParaRPr lang="en-US" sz="1800" dirty="0">
              <a:solidFill>
                <a:schemeClr val="bg1"/>
              </a:solidFill>
            </a:endParaRPr>
          </a:p>
          <a:p>
            <a:pPr marL="285750" indent="-285750">
              <a:buFontTx/>
              <a:buChar char="-"/>
            </a:pPr>
            <a:r>
              <a:rPr lang="en-US" sz="1800" dirty="0">
                <a:solidFill>
                  <a:schemeClr val="bg1"/>
                </a:solidFill>
              </a:rPr>
              <a:t>Do not see significant difference in the mean time spent per session and mean number of session per client  for client who reached till confirmation page.</a:t>
            </a:r>
          </a:p>
        </p:txBody>
      </p:sp>
      <p:pic>
        <p:nvPicPr>
          <p:cNvPr id="16" name="Picture 15">
            <a:extLst>
              <a:ext uri="{FF2B5EF4-FFF2-40B4-BE49-F238E27FC236}">
                <a16:creationId xmlns:a16="http://schemas.microsoft.com/office/drawing/2014/main" id="{896098B2-692F-4BEC-9BC5-62CE82A33522}"/>
              </a:ext>
            </a:extLst>
          </p:cNvPr>
          <p:cNvPicPr>
            <a:picLocks noChangeAspect="1"/>
          </p:cNvPicPr>
          <p:nvPr/>
        </p:nvPicPr>
        <p:blipFill>
          <a:blip r:embed="rId3"/>
          <a:stretch>
            <a:fillRect/>
          </a:stretch>
        </p:blipFill>
        <p:spPr>
          <a:xfrm>
            <a:off x="5141533" y="927652"/>
            <a:ext cx="6906039" cy="3339478"/>
          </a:xfrm>
          <a:prstGeom prst="rect">
            <a:avLst/>
          </a:prstGeom>
          <a:ln>
            <a:solidFill>
              <a:schemeClr val="tx1"/>
            </a:solidFill>
          </a:ln>
        </p:spPr>
      </p:pic>
      <p:graphicFrame>
        <p:nvGraphicFramePr>
          <p:cNvPr id="17" name="Table 16">
            <a:extLst>
              <a:ext uri="{FF2B5EF4-FFF2-40B4-BE49-F238E27FC236}">
                <a16:creationId xmlns:a16="http://schemas.microsoft.com/office/drawing/2014/main" id="{B9DC7C4F-E155-4007-A808-7A5556A2D07D}"/>
              </a:ext>
            </a:extLst>
          </p:cNvPr>
          <p:cNvGraphicFramePr>
            <a:graphicFrameLocks noGrp="1"/>
          </p:cNvGraphicFramePr>
          <p:nvPr>
            <p:extLst>
              <p:ext uri="{D42A27DB-BD31-4B8C-83A1-F6EECF244321}">
                <p14:modId xmlns:p14="http://schemas.microsoft.com/office/powerpoint/2010/main" val="4076197911"/>
              </p:ext>
            </p:extLst>
          </p:nvPr>
        </p:nvGraphicFramePr>
        <p:xfrm>
          <a:off x="5117105" y="4433006"/>
          <a:ext cx="2514147" cy="1929965"/>
        </p:xfrm>
        <a:graphic>
          <a:graphicData uri="http://schemas.openxmlformats.org/drawingml/2006/table">
            <a:tbl>
              <a:tblPr>
                <a:tableStyleId>{5C22544A-7EE6-4342-B048-85BDC9FD1C3A}</a:tableStyleId>
              </a:tblPr>
              <a:tblGrid>
                <a:gridCol w="996172">
                  <a:extLst>
                    <a:ext uri="{9D8B030D-6E8A-4147-A177-3AD203B41FA5}">
                      <a16:colId xmlns:a16="http://schemas.microsoft.com/office/drawing/2014/main" val="2346272674"/>
                    </a:ext>
                  </a:extLst>
                </a:gridCol>
                <a:gridCol w="939336">
                  <a:extLst>
                    <a:ext uri="{9D8B030D-6E8A-4147-A177-3AD203B41FA5}">
                      <a16:colId xmlns:a16="http://schemas.microsoft.com/office/drawing/2014/main" val="4004316835"/>
                    </a:ext>
                  </a:extLst>
                </a:gridCol>
                <a:gridCol w="578639">
                  <a:extLst>
                    <a:ext uri="{9D8B030D-6E8A-4147-A177-3AD203B41FA5}">
                      <a16:colId xmlns:a16="http://schemas.microsoft.com/office/drawing/2014/main" val="2261318350"/>
                    </a:ext>
                  </a:extLst>
                </a:gridCol>
              </a:tblGrid>
              <a:tr h="0">
                <a:tc gridSpan="3">
                  <a:txBody>
                    <a:bodyPr/>
                    <a:lstStyle/>
                    <a:p>
                      <a:pPr algn="l" fontAlgn="b"/>
                      <a:r>
                        <a:rPr lang="en-US" sz="1400" u="none" strike="noStrike" dirty="0">
                          <a:solidFill>
                            <a:schemeClr val="bg1"/>
                          </a:solidFill>
                          <a:effectLst/>
                        </a:rPr>
                        <a:t> </a:t>
                      </a:r>
                    </a:p>
                    <a:p>
                      <a:pPr algn="ctr" fontAlgn="b"/>
                      <a:r>
                        <a:rPr lang="en-US" sz="1400" u="none" strike="noStrike" dirty="0">
                          <a:solidFill>
                            <a:schemeClr val="bg1"/>
                          </a:solidFill>
                          <a:effectLst/>
                        </a:rPr>
                        <a:t>Time Spent Clients</a:t>
                      </a:r>
                      <a:endParaRPr lang="en-US" sz="1400" b="0" i="0" u="none" strike="noStrike" dirty="0">
                        <a:solidFill>
                          <a:schemeClr val="bg1"/>
                        </a:solidFill>
                        <a:effectLst/>
                        <a:latin typeface="Calibri" panose="020F0502020204030204" pitchFamily="34" charset="0"/>
                      </a:endParaRPr>
                    </a:p>
                  </a:txBody>
                  <a:tcPr marL="9525" marR="9525" marT="9525" marB="0" anchor="b">
                    <a:solidFill>
                      <a:schemeClr val="bg2">
                        <a:lumMod val="25000"/>
                      </a:schemeClr>
                    </a:solidFill>
                  </a:tcPr>
                </a:tc>
                <a:tc hMerge="1">
                  <a:txBody>
                    <a:bodyPr/>
                    <a:lstStyle/>
                    <a:p>
                      <a:pPr algn="ctr" fontAlgn="b"/>
                      <a:r>
                        <a:rPr lang="en-US" sz="1400" u="none" strike="noStrike" dirty="0">
                          <a:solidFill>
                            <a:schemeClr val="bg1"/>
                          </a:solidFill>
                          <a:effectLst/>
                        </a:rPr>
                        <a:t>Time Spent </a:t>
                      </a:r>
                      <a:r>
                        <a:rPr lang="en-US" sz="1400" u="none" strike="noStrike" dirty="0" err="1">
                          <a:solidFill>
                            <a:schemeClr val="bg1"/>
                          </a:solidFill>
                          <a:effectLst/>
                        </a:rPr>
                        <a:t>Cilents</a:t>
                      </a:r>
                      <a:endParaRPr lang="en-US" sz="1400" b="0" i="0" u="none" strike="noStrike" dirty="0">
                        <a:solidFill>
                          <a:schemeClr val="bg1"/>
                        </a:solidFill>
                        <a:effectLst/>
                        <a:latin typeface="Calibri" panose="020F0502020204030204" pitchFamily="34" charset="0"/>
                      </a:endParaRPr>
                    </a:p>
                  </a:txBody>
                  <a:tcPr marL="9525" marR="9525" marT="9525" marB="0" anchor="b">
                    <a:solidFill>
                      <a:schemeClr val="bg2">
                        <a:lumMod val="25000"/>
                      </a:schemeClr>
                    </a:solidFill>
                  </a:tcPr>
                </a:tc>
                <a:tc hMerge="1">
                  <a:txBody>
                    <a:bodyPr/>
                    <a:lstStyle/>
                    <a:p>
                      <a:endParaRPr lang="en-US"/>
                    </a:p>
                  </a:txBody>
                  <a:tcPr/>
                </a:tc>
                <a:extLst>
                  <a:ext uri="{0D108BD9-81ED-4DB2-BD59-A6C34878D82A}">
                    <a16:rowId xmlns:a16="http://schemas.microsoft.com/office/drawing/2014/main" val="2976058747"/>
                  </a:ext>
                </a:extLst>
              </a:tr>
              <a:tr h="298744">
                <a:tc>
                  <a:txBody>
                    <a:bodyPr/>
                    <a:lstStyle/>
                    <a:p>
                      <a:pPr algn="l" fontAlgn="b"/>
                      <a:r>
                        <a:rPr lang="en-US" sz="1400" u="none" strike="noStrike" dirty="0">
                          <a:solidFill>
                            <a:schemeClr val="bg1"/>
                          </a:solidFill>
                          <a:effectLst/>
                        </a:rPr>
                        <a:t> </a:t>
                      </a:r>
                      <a:endParaRPr lang="en-US" sz="1400" b="0" i="0" u="none" strike="noStrike" dirty="0">
                        <a:solidFill>
                          <a:schemeClr val="bg1"/>
                        </a:solidFill>
                        <a:effectLst/>
                        <a:latin typeface="Calibri" panose="020F0502020204030204" pitchFamily="34" charset="0"/>
                      </a:endParaRPr>
                    </a:p>
                  </a:txBody>
                  <a:tcPr marL="9525" marR="9525" marT="9525" marB="0" anchor="b">
                    <a:solidFill>
                      <a:schemeClr val="bg2">
                        <a:lumMod val="25000"/>
                      </a:schemeClr>
                    </a:solidFill>
                  </a:tcPr>
                </a:tc>
                <a:tc>
                  <a:txBody>
                    <a:bodyPr/>
                    <a:lstStyle/>
                    <a:p>
                      <a:pPr algn="l" fontAlgn="b"/>
                      <a:r>
                        <a:rPr lang="en-US" sz="1400" u="none" strike="noStrike">
                          <a:solidFill>
                            <a:schemeClr val="bg1"/>
                          </a:solidFill>
                          <a:effectLst/>
                        </a:rPr>
                        <a:t>Control</a:t>
                      </a:r>
                      <a:endParaRPr lang="en-US" sz="1400" b="0" i="0" u="none" strike="noStrike">
                        <a:solidFill>
                          <a:schemeClr val="bg1"/>
                        </a:solidFill>
                        <a:effectLst/>
                        <a:latin typeface="Calibri" panose="020F0502020204030204" pitchFamily="34" charset="0"/>
                      </a:endParaRPr>
                    </a:p>
                  </a:txBody>
                  <a:tcPr marL="9525" marR="9525" marT="9525" marB="0" anchor="b">
                    <a:solidFill>
                      <a:schemeClr val="bg2">
                        <a:lumMod val="25000"/>
                      </a:schemeClr>
                    </a:solidFill>
                  </a:tcPr>
                </a:tc>
                <a:tc>
                  <a:txBody>
                    <a:bodyPr/>
                    <a:lstStyle/>
                    <a:p>
                      <a:pPr algn="l" fontAlgn="b"/>
                      <a:r>
                        <a:rPr lang="en-US" sz="1400" u="none" strike="noStrike" dirty="0">
                          <a:solidFill>
                            <a:schemeClr val="bg1"/>
                          </a:solidFill>
                          <a:effectLst/>
                        </a:rPr>
                        <a:t>Test</a:t>
                      </a:r>
                      <a:endParaRPr lang="en-US" sz="1400" b="0" i="0" u="none" strike="noStrike" dirty="0">
                        <a:solidFill>
                          <a:schemeClr val="bg1"/>
                        </a:solidFill>
                        <a:effectLst/>
                        <a:latin typeface="Calibri" panose="020F0502020204030204" pitchFamily="34" charset="0"/>
                      </a:endParaRPr>
                    </a:p>
                  </a:txBody>
                  <a:tcPr marL="9525" marR="9525" marT="9525" marB="0" anchor="b">
                    <a:solidFill>
                      <a:schemeClr val="bg2">
                        <a:lumMod val="25000"/>
                      </a:schemeClr>
                    </a:solidFill>
                  </a:tcPr>
                </a:tc>
                <a:extLst>
                  <a:ext uri="{0D108BD9-81ED-4DB2-BD59-A6C34878D82A}">
                    <a16:rowId xmlns:a16="http://schemas.microsoft.com/office/drawing/2014/main" val="2033092285"/>
                  </a:ext>
                </a:extLst>
              </a:tr>
              <a:tr h="298744">
                <a:tc>
                  <a:txBody>
                    <a:bodyPr/>
                    <a:lstStyle/>
                    <a:p>
                      <a:pPr algn="l" fontAlgn="b"/>
                      <a:r>
                        <a:rPr lang="en-US" sz="1400" u="none" strike="noStrike" dirty="0">
                          <a:solidFill>
                            <a:schemeClr val="bg1"/>
                          </a:solidFill>
                          <a:effectLst/>
                        </a:rPr>
                        <a:t>Mean</a:t>
                      </a:r>
                      <a:endParaRPr lang="en-US" sz="1400" b="0" i="0" u="none" strike="noStrike" dirty="0">
                        <a:solidFill>
                          <a:schemeClr val="bg1"/>
                        </a:solidFill>
                        <a:effectLst/>
                        <a:latin typeface="Calibri" panose="020F0502020204030204" pitchFamily="34" charset="0"/>
                      </a:endParaRPr>
                    </a:p>
                  </a:txBody>
                  <a:tcPr marL="9525" marR="9525" marT="9525" marB="0" anchor="b">
                    <a:solidFill>
                      <a:schemeClr val="bg2">
                        <a:lumMod val="25000"/>
                      </a:schemeClr>
                    </a:solidFill>
                  </a:tcPr>
                </a:tc>
                <a:tc>
                  <a:txBody>
                    <a:bodyPr/>
                    <a:lstStyle/>
                    <a:p>
                      <a:pPr algn="r" fontAlgn="b"/>
                      <a:r>
                        <a:rPr lang="en-US" sz="1400" u="none" strike="noStrike" dirty="0">
                          <a:solidFill>
                            <a:schemeClr val="bg1"/>
                          </a:solidFill>
                          <a:effectLst/>
                        </a:rPr>
                        <a:t>6.1</a:t>
                      </a:r>
                      <a:endParaRPr lang="en-US" sz="1400" b="0" i="0" u="none" strike="noStrike" dirty="0">
                        <a:solidFill>
                          <a:schemeClr val="bg1"/>
                        </a:solidFill>
                        <a:effectLst/>
                        <a:latin typeface="Calibri" panose="020F0502020204030204" pitchFamily="34" charset="0"/>
                      </a:endParaRPr>
                    </a:p>
                  </a:txBody>
                  <a:tcPr marL="9525" marR="9525" marT="9525" marB="0" anchor="b">
                    <a:solidFill>
                      <a:schemeClr val="bg2">
                        <a:lumMod val="25000"/>
                      </a:schemeClr>
                    </a:solidFill>
                  </a:tcPr>
                </a:tc>
                <a:tc>
                  <a:txBody>
                    <a:bodyPr/>
                    <a:lstStyle/>
                    <a:p>
                      <a:pPr algn="r" fontAlgn="b"/>
                      <a:r>
                        <a:rPr lang="en-US" sz="1400" u="none" strike="noStrike" dirty="0">
                          <a:solidFill>
                            <a:schemeClr val="bg1"/>
                          </a:solidFill>
                          <a:effectLst/>
                        </a:rPr>
                        <a:t>7.09</a:t>
                      </a:r>
                      <a:endParaRPr lang="en-US" sz="1400" b="0" i="0" u="none" strike="noStrike" dirty="0">
                        <a:solidFill>
                          <a:schemeClr val="bg1"/>
                        </a:solidFill>
                        <a:effectLst/>
                        <a:latin typeface="Calibri" panose="020F0502020204030204" pitchFamily="34" charset="0"/>
                      </a:endParaRPr>
                    </a:p>
                  </a:txBody>
                  <a:tcPr marL="9525" marR="9525" marT="9525" marB="0" anchor="b">
                    <a:solidFill>
                      <a:schemeClr val="bg2">
                        <a:lumMod val="25000"/>
                      </a:schemeClr>
                    </a:solidFill>
                  </a:tcPr>
                </a:tc>
                <a:extLst>
                  <a:ext uri="{0D108BD9-81ED-4DB2-BD59-A6C34878D82A}">
                    <a16:rowId xmlns:a16="http://schemas.microsoft.com/office/drawing/2014/main" val="877931015"/>
                  </a:ext>
                </a:extLst>
              </a:tr>
              <a:tr h="298744">
                <a:tc>
                  <a:txBody>
                    <a:bodyPr/>
                    <a:lstStyle/>
                    <a:p>
                      <a:pPr algn="l" fontAlgn="b"/>
                      <a:r>
                        <a:rPr lang="en-US" sz="1400" u="none" strike="noStrike" dirty="0">
                          <a:solidFill>
                            <a:schemeClr val="bg1"/>
                          </a:solidFill>
                          <a:effectLst/>
                        </a:rPr>
                        <a:t>Lower Hinge</a:t>
                      </a:r>
                      <a:endParaRPr lang="en-US" sz="1400" b="0" i="0" u="none" strike="noStrike" dirty="0">
                        <a:solidFill>
                          <a:schemeClr val="bg1"/>
                        </a:solidFill>
                        <a:effectLst/>
                        <a:latin typeface="Calibri" panose="020F0502020204030204" pitchFamily="34" charset="0"/>
                      </a:endParaRPr>
                    </a:p>
                  </a:txBody>
                  <a:tcPr marL="9525" marR="9525" marT="9525" marB="0" anchor="b">
                    <a:solidFill>
                      <a:schemeClr val="bg2">
                        <a:lumMod val="25000"/>
                      </a:schemeClr>
                    </a:solidFill>
                  </a:tcPr>
                </a:tc>
                <a:tc>
                  <a:txBody>
                    <a:bodyPr/>
                    <a:lstStyle/>
                    <a:p>
                      <a:pPr algn="r" fontAlgn="b"/>
                      <a:r>
                        <a:rPr lang="en-US" sz="1400" u="none" strike="noStrike" dirty="0">
                          <a:solidFill>
                            <a:schemeClr val="bg1"/>
                          </a:solidFill>
                          <a:effectLst/>
                        </a:rPr>
                        <a:t>1.7</a:t>
                      </a:r>
                      <a:endParaRPr lang="en-US" sz="1400" b="0" i="0" u="none" strike="noStrike" dirty="0">
                        <a:solidFill>
                          <a:schemeClr val="bg1"/>
                        </a:solidFill>
                        <a:effectLst/>
                        <a:latin typeface="Calibri" panose="020F0502020204030204" pitchFamily="34" charset="0"/>
                      </a:endParaRPr>
                    </a:p>
                  </a:txBody>
                  <a:tcPr marL="9525" marR="9525" marT="9525" marB="0" anchor="b">
                    <a:solidFill>
                      <a:schemeClr val="bg2">
                        <a:lumMod val="25000"/>
                      </a:schemeClr>
                    </a:solidFill>
                  </a:tcPr>
                </a:tc>
                <a:tc>
                  <a:txBody>
                    <a:bodyPr/>
                    <a:lstStyle/>
                    <a:p>
                      <a:pPr algn="r" fontAlgn="b"/>
                      <a:r>
                        <a:rPr lang="en-US" sz="1400" u="none" strike="noStrike">
                          <a:solidFill>
                            <a:schemeClr val="bg1"/>
                          </a:solidFill>
                          <a:effectLst/>
                        </a:rPr>
                        <a:t>2</a:t>
                      </a:r>
                      <a:endParaRPr lang="en-US" sz="1400" b="0" i="0" u="none" strike="noStrike">
                        <a:solidFill>
                          <a:schemeClr val="bg1"/>
                        </a:solidFill>
                        <a:effectLst/>
                        <a:latin typeface="Calibri" panose="020F0502020204030204" pitchFamily="34" charset="0"/>
                      </a:endParaRPr>
                    </a:p>
                  </a:txBody>
                  <a:tcPr marL="9525" marR="9525" marT="9525" marB="0" anchor="b">
                    <a:solidFill>
                      <a:schemeClr val="bg2">
                        <a:lumMod val="25000"/>
                      </a:schemeClr>
                    </a:solidFill>
                  </a:tcPr>
                </a:tc>
                <a:extLst>
                  <a:ext uri="{0D108BD9-81ED-4DB2-BD59-A6C34878D82A}">
                    <a16:rowId xmlns:a16="http://schemas.microsoft.com/office/drawing/2014/main" val="4249441749"/>
                  </a:ext>
                </a:extLst>
              </a:tr>
              <a:tr h="298744">
                <a:tc>
                  <a:txBody>
                    <a:bodyPr/>
                    <a:lstStyle/>
                    <a:p>
                      <a:pPr algn="l" fontAlgn="b"/>
                      <a:r>
                        <a:rPr lang="en-US" sz="1400" u="none" strike="noStrike" dirty="0">
                          <a:solidFill>
                            <a:schemeClr val="bg1"/>
                          </a:solidFill>
                          <a:effectLst/>
                        </a:rPr>
                        <a:t>Median</a:t>
                      </a:r>
                      <a:endParaRPr lang="en-US" sz="1400" b="0" i="0" u="none" strike="noStrike" dirty="0">
                        <a:solidFill>
                          <a:schemeClr val="bg1"/>
                        </a:solidFill>
                        <a:effectLst/>
                        <a:latin typeface="Calibri" panose="020F0502020204030204" pitchFamily="34" charset="0"/>
                      </a:endParaRPr>
                    </a:p>
                  </a:txBody>
                  <a:tcPr marL="9525" marR="9525" marT="9525" marB="0" anchor="b">
                    <a:solidFill>
                      <a:schemeClr val="bg2">
                        <a:lumMod val="25000"/>
                      </a:schemeClr>
                    </a:solidFill>
                  </a:tcPr>
                </a:tc>
                <a:tc>
                  <a:txBody>
                    <a:bodyPr/>
                    <a:lstStyle/>
                    <a:p>
                      <a:pPr algn="r" fontAlgn="b"/>
                      <a:r>
                        <a:rPr lang="en-US" sz="1400" u="none" strike="noStrike">
                          <a:solidFill>
                            <a:schemeClr val="bg1"/>
                          </a:solidFill>
                          <a:effectLst/>
                        </a:rPr>
                        <a:t>3.8</a:t>
                      </a:r>
                      <a:endParaRPr lang="en-US" sz="1400" b="0" i="0" u="none" strike="noStrike">
                        <a:solidFill>
                          <a:schemeClr val="bg1"/>
                        </a:solidFill>
                        <a:effectLst/>
                        <a:latin typeface="Calibri" panose="020F0502020204030204" pitchFamily="34" charset="0"/>
                      </a:endParaRPr>
                    </a:p>
                  </a:txBody>
                  <a:tcPr marL="9525" marR="9525" marT="9525" marB="0" anchor="b">
                    <a:solidFill>
                      <a:schemeClr val="bg2">
                        <a:lumMod val="25000"/>
                      </a:schemeClr>
                    </a:solidFill>
                  </a:tcPr>
                </a:tc>
                <a:tc>
                  <a:txBody>
                    <a:bodyPr/>
                    <a:lstStyle/>
                    <a:p>
                      <a:pPr algn="r" fontAlgn="b"/>
                      <a:r>
                        <a:rPr lang="en-US" sz="1400" u="none" strike="noStrike">
                          <a:solidFill>
                            <a:schemeClr val="bg1"/>
                          </a:solidFill>
                          <a:effectLst/>
                        </a:rPr>
                        <a:t>3.9</a:t>
                      </a:r>
                      <a:endParaRPr lang="en-US" sz="1400" b="0" i="0" u="none" strike="noStrike">
                        <a:solidFill>
                          <a:schemeClr val="bg1"/>
                        </a:solidFill>
                        <a:effectLst/>
                        <a:latin typeface="Calibri" panose="020F0502020204030204" pitchFamily="34" charset="0"/>
                      </a:endParaRPr>
                    </a:p>
                  </a:txBody>
                  <a:tcPr marL="9525" marR="9525" marT="9525" marB="0" anchor="b">
                    <a:solidFill>
                      <a:schemeClr val="bg2">
                        <a:lumMod val="25000"/>
                      </a:schemeClr>
                    </a:solidFill>
                  </a:tcPr>
                </a:tc>
                <a:extLst>
                  <a:ext uri="{0D108BD9-81ED-4DB2-BD59-A6C34878D82A}">
                    <a16:rowId xmlns:a16="http://schemas.microsoft.com/office/drawing/2014/main" val="2784388548"/>
                  </a:ext>
                </a:extLst>
              </a:tr>
              <a:tr h="298744">
                <a:tc>
                  <a:txBody>
                    <a:bodyPr/>
                    <a:lstStyle/>
                    <a:p>
                      <a:pPr algn="l" fontAlgn="b"/>
                      <a:r>
                        <a:rPr lang="en-US" sz="1400" u="none" strike="noStrike">
                          <a:solidFill>
                            <a:schemeClr val="bg1"/>
                          </a:solidFill>
                          <a:effectLst/>
                        </a:rPr>
                        <a:t>Upper Hinge</a:t>
                      </a:r>
                      <a:endParaRPr lang="en-US" sz="1400" b="0" i="0" u="none" strike="noStrike">
                        <a:solidFill>
                          <a:schemeClr val="bg1"/>
                        </a:solidFill>
                        <a:effectLst/>
                        <a:latin typeface="Calibri" panose="020F0502020204030204" pitchFamily="34" charset="0"/>
                      </a:endParaRPr>
                    </a:p>
                  </a:txBody>
                  <a:tcPr marL="9525" marR="9525" marT="9525" marB="0" anchor="b">
                    <a:solidFill>
                      <a:schemeClr val="bg2">
                        <a:lumMod val="25000"/>
                      </a:schemeClr>
                    </a:solidFill>
                  </a:tcPr>
                </a:tc>
                <a:tc>
                  <a:txBody>
                    <a:bodyPr/>
                    <a:lstStyle/>
                    <a:p>
                      <a:pPr algn="r" fontAlgn="b"/>
                      <a:r>
                        <a:rPr lang="en-US" sz="1400" u="none" strike="noStrike">
                          <a:solidFill>
                            <a:schemeClr val="bg1"/>
                          </a:solidFill>
                          <a:effectLst/>
                        </a:rPr>
                        <a:t>7.2</a:t>
                      </a:r>
                      <a:endParaRPr lang="en-US" sz="1400" b="0" i="0" u="none" strike="noStrike">
                        <a:solidFill>
                          <a:schemeClr val="bg1"/>
                        </a:solidFill>
                        <a:effectLst/>
                        <a:latin typeface="Calibri" panose="020F0502020204030204" pitchFamily="34" charset="0"/>
                      </a:endParaRPr>
                    </a:p>
                  </a:txBody>
                  <a:tcPr marL="9525" marR="9525" marT="9525" marB="0" anchor="b">
                    <a:solidFill>
                      <a:schemeClr val="bg2">
                        <a:lumMod val="25000"/>
                      </a:schemeClr>
                    </a:solidFill>
                  </a:tcPr>
                </a:tc>
                <a:tc>
                  <a:txBody>
                    <a:bodyPr/>
                    <a:lstStyle/>
                    <a:p>
                      <a:pPr algn="r" fontAlgn="b"/>
                      <a:r>
                        <a:rPr lang="en-US" sz="1400" u="none" strike="noStrike" dirty="0">
                          <a:solidFill>
                            <a:schemeClr val="bg1"/>
                          </a:solidFill>
                          <a:effectLst/>
                        </a:rPr>
                        <a:t>7.9</a:t>
                      </a:r>
                      <a:endParaRPr lang="en-US" sz="1400" b="0" i="0" u="none" strike="noStrike" dirty="0">
                        <a:solidFill>
                          <a:schemeClr val="bg1"/>
                        </a:solidFill>
                        <a:effectLst/>
                        <a:latin typeface="Calibri" panose="020F0502020204030204" pitchFamily="34" charset="0"/>
                      </a:endParaRPr>
                    </a:p>
                  </a:txBody>
                  <a:tcPr marL="9525" marR="9525" marT="9525" marB="0" anchor="b">
                    <a:solidFill>
                      <a:schemeClr val="bg2">
                        <a:lumMod val="25000"/>
                      </a:schemeClr>
                    </a:solidFill>
                  </a:tcPr>
                </a:tc>
                <a:extLst>
                  <a:ext uri="{0D108BD9-81ED-4DB2-BD59-A6C34878D82A}">
                    <a16:rowId xmlns:a16="http://schemas.microsoft.com/office/drawing/2014/main" val="3730542665"/>
                  </a:ext>
                </a:extLst>
              </a:tr>
            </a:tbl>
          </a:graphicData>
        </a:graphic>
      </p:graphicFrame>
      <p:graphicFrame>
        <p:nvGraphicFramePr>
          <p:cNvPr id="18" name="Table 17">
            <a:extLst>
              <a:ext uri="{FF2B5EF4-FFF2-40B4-BE49-F238E27FC236}">
                <a16:creationId xmlns:a16="http://schemas.microsoft.com/office/drawing/2014/main" id="{D5EE658F-AC0B-44B8-87ED-7709121F08E9}"/>
              </a:ext>
            </a:extLst>
          </p:cNvPr>
          <p:cNvGraphicFramePr>
            <a:graphicFrameLocks noGrp="1"/>
          </p:cNvGraphicFramePr>
          <p:nvPr>
            <p:extLst>
              <p:ext uri="{D42A27DB-BD31-4B8C-83A1-F6EECF244321}">
                <p14:modId xmlns:p14="http://schemas.microsoft.com/office/powerpoint/2010/main" val="4226211391"/>
              </p:ext>
            </p:extLst>
          </p:nvPr>
        </p:nvGraphicFramePr>
        <p:xfrm>
          <a:off x="7737615" y="4433006"/>
          <a:ext cx="4396212" cy="1929965"/>
        </p:xfrm>
        <a:graphic>
          <a:graphicData uri="http://schemas.openxmlformats.org/drawingml/2006/table">
            <a:tbl>
              <a:tblPr>
                <a:tableStyleId>{327F97BB-C833-4FB7-BDE5-3F7075034690}</a:tableStyleId>
              </a:tblPr>
              <a:tblGrid>
                <a:gridCol w="3102663">
                  <a:extLst>
                    <a:ext uri="{9D8B030D-6E8A-4147-A177-3AD203B41FA5}">
                      <a16:colId xmlns:a16="http://schemas.microsoft.com/office/drawing/2014/main" val="2869362767"/>
                    </a:ext>
                  </a:extLst>
                </a:gridCol>
                <a:gridCol w="638748">
                  <a:extLst>
                    <a:ext uri="{9D8B030D-6E8A-4147-A177-3AD203B41FA5}">
                      <a16:colId xmlns:a16="http://schemas.microsoft.com/office/drawing/2014/main" val="3030396514"/>
                    </a:ext>
                  </a:extLst>
                </a:gridCol>
                <a:gridCol w="654801">
                  <a:extLst>
                    <a:ext uri="{9D8B030D-6E8A-4147-A177-3AD203B41FA5}">
                      <a16:colId xmlns:a16="http://schemas.microsoft.com/office/drawing/2014/main" val="426093028"/>
                    </a:ext>
                  </a:extLst>
                </a:gridCol>
              </a:tblGrid>
              <a:tr h="288777">
                <a:tc gridSpan="3">
                  <a:txBody>
                    <a:bodyPr/>
                    <a:lstStyle/>
                    <a:p>
                      <a:pPr algn="ctr" fontAlgn="b"/>
                      <a:r>
                        <a:rPr lang="en-US" sz="1400" u="none" strike="noStrike" dirty="0">
                          <a:effectLst/>
                        </a:rPr>
                        <a:t>Users who reached confirm stage</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tx1">
                        <a:lumMod val="75000"/>
                        <a:lumOff val="2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18415061"/>
                  </a:ext>
                </a:extLst>
              </a:tr>
              <a:tr h="246754">
                <a:tc>
                  <a:txBody>
                    <a:bodyPr/>
                    <a:lstStyle/>
                    <a:p>
                      <a:pPr algn="just"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tx1">
                        <a:lumMod val="75000"/>
                        <a:lumOff val="25000"/>
                      </a:schemeClr>
                    </a:solidFill>
                  </a:tcPr>
                </a:tc>
                <a:tc>
                  <a:txBody>
                    <a:bodyPr/>
                    <a:lstStyle/>
                    <a:p>
                      <a:pPr algn="just" fontAlgn="b"/>
                      <a:r>
                        <a:rPr lang="en-US" sz="1400" u="none" strike="noStrike" dirty="0">
                          <a:effectLst/>
                        </a:rPr>
                        <a:t>Control</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tx1">
                        <a:lumMod val="75000"/>
                        <a:lumOff val="25000"/>
                      </a:schemeClr>
                    </a:solidFill>
                  </a:tcPr>
                </a:tc>
                <a:tc>
                  <a:txBody>
                    <a:bodyPr/>
                    <a:lstStyle/>
                    <a:p>
                      <a:pPr algn="just" fontAlgn="b"/>
                      <a:r>
                        <a:rPr lang="en-US" sz="1400" u="none" strike="noStrike" dirty="0">
                          <a:effectLst/>
                        </a:rPr>
                        <a:t>Test</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tx1">
                        <a:lumMod val="75000"/>
                        <a:lumOff val="25000"/>
                      </a:schemeClr>
                    </a:solidFill>
                  </a:tcPr>
                </a:tc>
                <a:extLst>
                  <a:ext uri="{0D108BD9-81ED-4DB2-BD59-A6C34878D82A}">
                    <a16:rowId xmlns:a16="http://schemas.microsoft.com/office/drawing/2014/main" val="2894383084"/>
                  </a:ext>
                </a:extLst>
              </a:tr>
              <a:tr h="428508">
                <a:tc>
                  <a:txBody>
                    <a:bodyPr/>
                    <a:lstStyle/>
                    <a:p>
                      <a:pPr algn="just" fontAlgn="b"/>
                      <a:r>
                        <a:rPr lang="en-US" sz="1400" u="none" strike="noStrike" dirty="0">
                          <a:effectLst/>
                        </a:rPr>
                        <a:t>Mean </a:t>
                      </a:r>
                      <a:r>
                        <a:rPr lang="en-US" sz="1400" u="none" strike="noStrike" kern="1200" dirty="0">
                          <a:solidFill>
                            <a:schemeClr val="lt1"/>
                          </a:solidFill>
                          <a:effectLst/>
                          <a:latin typeface="+mn-lt"/>
                          <a:ea typeface="+mn-ea"/>
                          <a:cs typeface="+mn-cs"/>
                        </a:rPr>
                        <a:t>number</a:t>
                      </a:r>
                      <a:r>
                        <a:rPr lang="en-US" sz="1400" u="none" strike="noStrike" dirty="0">
                          <a:effectLst/>
                        </a:rPr>
                        <a:t> of sessions per client</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tx1">
                        <a:lumMod val="75000"/>
                        <a:lumOff val="25000"/>
                      </a:schemeClr>
                    </a:solidFill>
                  </a:tcPr>
                </a:tc>
                <a:tc>
                  <a:txBody>
                    <a:bodyPr/>
                    <a:lstStyle/>
                    <a:p>
                      <a:pPr algn="just" fontAlgn="b"/>
                      <a:r>
                        <a:rPr lang="en-US" sz="1400" u="none" strike="noStrike" dirty="0">
                          <a:effectLst/>
                        </a:rPr>
                        <a:t>1.31</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tx1">
                        <a:lumMod val="75000"/>
                        <a:lumOff val="25000"/>
                      </a:schemeClr>
                    </a:solidFill>
                  </a:tcPr>
                </a:tc>
                <a:tc>
                  <a:txBody>
                    <a:bodyPr/>
                    <a:lstStyle/>
                    <a:p>
                      <a:pPr algn="just" fontAlgn="b"/>
                      <a:r>
                        <a:rPr lang="en-US" sz="1400" u="none" strike="noStrike" dirty="0">
                          <a:effectLst/>
                        </a:rPr>
                        <a:t>1.34</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tx1">
                        <a:lumMod val="75000"/>
                        <a:lumOff val="25000"/>
                      </a:schemeClr>
                    </a:solidFill>
                  </a:tcPr>
                </a:tc>
                <a:extLst>
                  <a:ext uri="{0D108BD9-81ED-4DB2-BD59-A6C34878D82A}">
                    <a16:rowId xmlns:a16="http://schemas.microsoft.com/office/drawing/2014/main" val="49140451"/>
                  </a:ext>
                </a:extLst>
              </a:tr>
              <a:tr h="482963">
                <a:tc>
                  <a:txBody>
                    <a:bodyPr/>
                    <a:lstStyle/>
                    <a:p>
                      <a:pPr algn="just" fontAlgn="b"/>
                      <a:r>
                        <a:rPr lang="en-US" sz="1400" u="none" strike="noStrike" dirty="0">
                          <a:effectLst/>
                        </a:rPr>
                        <a:t>Mean Time Spent in each session (in Minutes)</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tx1">
                        <a:lumMod val="75000"/>
                        <a:lumOff val="25000"/>
                      </a:schemeClr>
                    </a:solidFill>
                  </a:tcPr>
                </a:tc>
                <a:tc>
                  <a:txBody>
                    <a:bodyPr/>
                    <a:lstStyle/>
                    <a:p>
                      <a:pPr algn="just" fontAlgn="b"/>
                      <a:r>
                        <a:rPr lang="en-US" sz="1400" u="none" strike="noStrike" dirty="0">
                          <a:effectLst/>
                        </a:rPr>
                        <a:t>5.90</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tx1">
                        <a:lumMod val="75000"/>
                        <a:lumOff val="25000"/>
                      </a:schemeClr>
                    </a:solidFill>
                  </a:tcPr>
                </a:tc>
                <a:tc>
                  <a:txBody>
                    <a:bodyPr/>
                    <a:lstStyle/>
                    <a:p>
                      <a:pPr algn="just" fontAlgn="b"/>
                      <a:r>
                        <a:rPr lang="en-US" sz="1400" u="none" strike="noStrike" dirty="0">
                          <a:effectLst/>
                        </a:rPr>
                        <a:t>5.87</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tx1">
                        <a:lumMod val="75000"/>
                        <a:lumOff val="25000"/>
                      </a:schemeClr>
                    </a:solidFill>
                  </a:tcPr>
                </a:tc>
                <a:extLst>
                  <a:ext uri="{0D108BD9-81ED-4DB2-BD59-A6C34878D82A}">
                    <a16:rowId xmlns:a16="http://schemas.microsoft.com/office/drawing/2014/main" val="1677443267"/>
                  </a:ext>
                </a:extLst>
              </a:tr>
              <a:tr h="482963">
                <a:tc>
                  <a:txBody>
                    <a:bodyPr/>
                    <a:lstStyle/>
                    <a:p>
                      <a:pPr algn="just" fontAlgn="b"/>
                      <a:r>
                        <a:rPr lang="en-US" sz="1400" u="none" strike="noStrike" dirty="0">
                          <a:effectLst/>
                        </a:rPr>
                        <a:t>Mean Time Spent by each client (in Minutes)</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tx1">
                        <a:lumMod val="75000"/>
                        <a:lumOff val="25000"/>
                      </a:schemeClr>
                    </a:solidFill>
                  </a:tcPr>
                </a:tc>
                <a:tc>
                  <a:txBody>
                    <a:bodyPr/>
                    <a:lstStyle/>
                    <a:p>
                      <a:pPr algn="just" fontAlgn="b"/>
                      <a:r>
                        <a:rPr lang="en-US" sz="1400" u="none" strike="noStrike" dirty="0">
                          <a:effectLst/>
                        </a:rPr>
                        <a:t>7.70</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tx1">
                        <a:lumMod val="75000"/>
                        <a:lumOff val="25000"/>
                      </a:schemeClr>
                    </a:solidFill>
                  </a:tcPr>
                </a:tc>
                <a:tc>
                  <a:txBody>
                    <a:bodyPr/>
                    <a:lstStyle/>
                    <a:p>
                      <a:pPr algn="just" fontAlgn="b"/>
                      <a:r>
                        <a:rPr lang="en-US" sz="1400" u="none" strike="noStrike" dirty="0">
                          <a:effectLst/>
                        </a:rPr>
                        <a:t>7.95</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tx1">
                        <a:lumMod val="75000"/>
                        <a:lumOff val="25000"/>
                      </a:schemeClr>
                    </a:solidFill>
                  </a:tcPr>
                </a:tc>
                <a:extLst>
                  <a:ext uri="{0D108BD9-81ED-4DB2-BD59-A6C34878D82A}">
                    <a16:rowId xmlns:a16="http://schemas.microsoft.com/office/drawing/2014/main" val="1732306079"/>
                  </a:ext>
                </a:extLst>
              </a:tr>
            </a:tbl>
          </a:graphicData>
        </a:graphic>
      </p:graphicFrame>
    </p:spTree>
    <p:extLst>
      <p:ext uri="{BB962C8B-B14F-4D97-AF65-F5344CB8AC3E}">
        <p14:creationId xmlns:p14="http://schemas.microsoft.com/office/powerpoint/2010/main" val="25436666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3448</TotalTime>
  <Words>927</Words>
  <Application>Microsoft Office PowerPoint</Application>
  <PresentationFormat>Widescreen</PresentationFormat>
  <Paragraphs>149</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Client Experience(CX)</vt:lpstr>
      <vt:lpstr>Agenda</vt:lpstr>
      <vt:lpstr>Introduction</vt:lpstr>
      <vt:lpstr>Experiment Objective </vt:lpstr>
      <vt:lpstr>Research Design</vt:lpstr>
      <vt:lpstr>Target Audience</vt:lpstr>
      <vt:lpstr>Ensuring bias is not introduced</vt:lpstr>
      <vt:lpstr>Experiment Duration</vt:lpstr>
      <vt:lpstr>Findings</vt:lpstr>
      <vt:lpstr>Findings</vt:lpstr>
      <vt:lpstr>Idea for future experiments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BHUMIKA DEESAWALA</dc:creator>
  <cp:lastModifiedBy>Parth Navinchandra Pendal</cp:lastModifiedBy>
  <cp:revision>326</cp:revision>
  <dcterms:created xsi:type="dcterms:W3CDTF">2021-10-03T11:05:28Z</dcterms:created>
  <dcterms:modified xsi:type="dcterms:W3CDTF">2021-11-08T18:12:40Z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2021-10-04T03:03:09Z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61e50cc8-6992-4fc5-9faf-93da1916782c</vt:lpwstr>
  </property>
  <property fmtid="{D5CDD505-2E9C-101B-9397-08002B2CF9AE}" pid="8" name="MSIP_Label_a0819fa7-4367-4500-ba88-dd630d977609_ContentBits">
    <vt:lpwstr>0</vt:lpwstr>
  </property>
</Properties>
</file>