
<file path=[Content_Types].xml><?xml version="1.0" encoding="utf-8"?>
<Types xmlns="http://schemas.openxmlformats.org/package/2006/content-types">
  <Default Extension="xml" ContentType="application/xml"/>
  <Default Extension="jpeg" ContentType="image/jpeg"/>
  <Default Extension="tiff" ContentType="image/tiff"/>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3" r:id="rId1"/>
  </p:sldMasterIdLst>
  <p:notesMasterIdLst>
    <p:notesMasterId r:id="rId36"/>
  </p:notesMasterIdLst>
  <p:handoutMasterIdLst>
    <p:handoutMasterId r:id="rId37"/>
  </p:handoutMasterIdLst>
  <p:sldIdLst>
    <p:sldId id="266" r:id="rId2"/>
    <p:sldId id="310" r:id="rId3"/>
    <p:sldId id="284" r:id="rId4"/>
    <p:sldId id="311" r:id="rId5"/>
    <p:sldId id="313" r:id="rId6"/>
    <p:sldId id="321" r:id="rId7"/>
    <p:sldId id="312" r:id="rId8"/>
    <p:sldId id="314" r:id="rId9"/>
    <p:sldId id="315" r:id="rId10"/>
    <p:sldId id="316" r:id="rId11"/>
    <p:sldId id="317" r:id="rId12"/>
    <p:sldId id="318" r:id="rId13"/>
    <p:sldId id="323" r:id="rId14"/>
    <p:sldId id="324" r:id="rId15"/>
    <p:sldId id="328" r:id="rId16"/>
    <p:sldId id="329" r:id="rId17"/>
    <p:sldId id="319" r:id="rId18"/>
    <p:sldId id="257" r:id="rId19"/>
    <p:sldId id="261" r:id="rId20"/>
    <p:sldId id="262" r:id="rId21"/>
    <p:sldId id="263" r:id="rId22"/>
    <p:sldId id="309" r:id="rId23"/>
    <p:sldId id="300" r:id="rId24"/>
    <p:sldId id="270" r:id="rId25"/>
    <p:sldId id="271" r:id="rId26"/>
    <p:sldId id="273" r:id="rId27"/>
    <p:sldId id="276" r:id="rId28"/>
    <p:sldId id="277" r:id="rId29"/>
    <p:sldId id="278" r:id="rId30"/>
    <p:sldId id="279" r:id="rId31"/>
    <p:sldId id="326" r:id="rId32"/>
    <p:sldId id="275" r:id="rId33"/>
    <p:sldId id="280" r:id="rId34"/>
    <p:sldId id="325" r:id="rId35"/>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3089"/>
  </p:normalViewPr>
  <p:slideViewPr>
    <p:cSldViewPr>
      <p:cViewPr>
        <p:scale>
          <a:sx n="75" d="100"/>
          <a:sy n="75" d="100"/>
        </p:scale>
        <p:origin x="2680" y="112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4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handoutMaster" Target="handoutMasters/handoutMaster1.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ea typeface="+mn-ea"/>
                <a:cs typeface="+mn-cs"/>
              </a:defRPr>
            </a:lvl1pPr>
          </a:lstStyle>
          <a:p>
            <a:pPr>
              <a:defRPr/>
            </a:pPr>
            <a:endParaRPr lang="en-US" dirty="0"/>
          </a:p>
        </p:txBody>
      </p:sp>
      <p:sp>
        <p:nvSpPr>
          <p:cNvPr id="59395"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ea typeface="+mn-ea"/>
                <a:cs typeface="+mn-cs"/>
              </a:defRPr>
            </a:lvl1pPr>
          </a:lstStyle>
          <a:p>
            <a:pPr>
              <a:defRPr/>
            </a:pPr>
            <a:endParaRPr lang="en-US" dirty="0"/>
          </a:p>
        </p:txBody>
      </p:sp>
      <p:sp>
        <p:nvSpPr>
          <p:cNvPr id="59396"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ea typeface="+mn-ea"/>
                <a:cs typeface="+mn-cs"/>
              </a:defRPr>
            </a:lvl1pPr>
          </a:lstStyle>
          <a:p>
            <a:pPr>
              <a:defRPr/>
            </a:pPr>
            <a:endParaRPr lang="en-US" dirty="0"/>
          </a:p>
        </p:txBody>
      </p:sp>
      <p:sp>
        <p:nvSpPr>
          <p:cNvPr id="59397"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smtClean="0"/>
            </a:lvl1pPr>
          </a:lstStyle>
          <a:p>
            <a:pPr>
              <a:defRPr/>
            </a:pPr>
            <a:fld id="{2AB3A118-4883-8542-A819-90B261F21274}" type="slidenum">
              <a:rPr lang="en-US" altLang="en-US"/>
              <a:pPr>
                <a:defRPr/>
              </a:pPr>
              <a:t>‹#›</a:t>
            </a:fld>
            <a:endParaRPr lang="en-US" altLang="en-US" dirty="0"/>
          </a:p>
        </p:txBody>
      </p:sp>
    </p:spTree>
    <p:extLst>
      <p:ext uri="{BB962C8B-B14F-4D97-AF65-F5344CB8AC3E}">
        <p14:creationId xmlns:p14="http://schemas.microsoft.com/office/powerpoint/2010/main" val="10627492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ea typeface="+mn-ea"/>
                <a:cs typeface="+mn-cs"/>
              </a:defRPr>
            </a:lvl1pPr>
          </a:lstStyle>
          <a:p>
            <a:pPr>
              <a:defRPr/>
            </a:pPr>
            <a:endParaRPr lang="en-US" dirty="0"/>
          </a:p>
        </p:txBody>
      </p:sp>
      <p:sp>
        <p:nvSpPr>
          <p:cNvPr id="3789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ea typeface="+mn-ea"/>
                <a:cs typeface="+mn-cs"/>
              </a:defRPr>
            </a:lvl1pPr>
          </a:lstStyle>
          <a:p>
            <a:pPr>
              <a:defRPr/>
            </a:pPr>
            <a:endParaRPr lang="en-US" dirty="0"/>
          </a:p>
        </p:txBody>
      </p:sp>
      <p:sp>
        <p:nvSpPr>
          <p:cNvPr id="1536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789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789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ea typeface="+mn-ea"/>
                <a:cs typeface="+mn-cs"/>
              </a:defRPr>
            </a:lvl1pPr>
          </a:lstStyle>
          <a:p>
            <a:pPr>
              <a:defRPr/>
            </a:pPr>
            <a:endParaRPr lang="en-US" dirty="0"/>
          </a:p>
        </p:txBody>
      </p:sp>
      <p:sp>
        <p:nvSpPr>
          <p:cNvPr id="3789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smtClean="0"/>
            </a:lvl1pPr>
          </a:lstStyle>
          <a:p>
            <a:pPr>
              <a:defRPr/>
            </a:pPr>
            <a:fld id="{635A890F-1006-DE40-957F-E226F8352CB7}" type="slidenum">
              <a:rPr lang="en-US" altLang="en-US"/>
              <a:pPr>
                <a:defRPr/>
              </a:pPr>
              <a:t>‹#›</a:t>
            </a:fld>
            <a:endParaRPr lang="en-US" altLang="en-US" dirty="0"/>
          </a:p>
        </p:txBody>
      </p:sp>
    </p:spTree>
    <p:extLst>
      <p:ext uri="{BB962C8B-B14F-4D97-AF65-F5344CB8AC3E}">
        <p14:creationId xmlns:p14="http://schemas.microsoft.com/office/powerpoint/2010/main" val="2957303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charset="0"/>
                <a:ea typeface="ＭＳ Ｐゴシック" charset="-128"/>
              </a:defRPr>
            </a:lvl1pPr>
            <a:lvl2pPr marL="742950" indent="-285750" defTabSz="966788">
              <a:spcBef>
                <a:spcPct val="30000"/>
              </a:spcBef>
              <a:defRPr sz="1200">
                <a:solidFill>
                  <a:schemeClr val="tx1"/>
                </a:solidFill>
                <a:latin typeface="Arial" charset="0"/>
                <a:ea typeface="ＭＳ Ｐゴシック" charset="-128"/>
              </a:defRPr>
            </a:lvl2pPr>
            <a:lvl3pPr marL="1143000" indent="-228600" defTabSz="966788">
              <a:spcBef>
                <a:spcPct val="30000"/>
              </a:spcBef>
              <a:defRPr sz="1200">
                <a:solidFill>
                  <a:schemeClr val="tx1"/>
                </a:solidFill>
                <a:latin typeface="Arial" charset="0"/>
                <a:ea typeface="ＭＳ Ｐゴシック" charset="-128"/>
              </a:defRPr>
            </a:lvl3pPr>
            <a:lvl4pPr marL="1600200" indent="-228600" defTabSz="966788">
              <a:spcBef>
                <a:spcPct val="30000"/>
              </a:spcBef>
              <a:defRPr sz="1200">
                <a:solidFill>
                  <a:schemeClr val="tx1"/>
                </a:solidFill>
                <a:latin typeface="Arial" charset="0"/>
                <a:ea typeface="ＭＳ Ｐゴシック" charset="-128"/>
              </a:defRPr>
            </a:lvl4pPr>
            <a:lvl5pPr marL="2057400" indent="-228600" defTabSz="966788">
              <a:spcBef>
                <a:spcPct val="30000"/>
              </a:spcBef>
              <a:defRPr sz="1200">
                <a:solidFill>
                  <a:schemeClr val="tx1"/>
                </a:solidFill>
                <a:latin typeface="Arial" charset="0"/>
                <a:ea typeface="ＭＳ Ｐゴシック" charset="-128"/>
              </a:defRPr>
            </a:lvl5pPr>
            <a:lvl6pPr marL="2514600" indent="-228600" defTabSz="966788"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defTabSz="966788"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defTabSz="966788"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defTabSz="966788"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ADD93337-F307-2F4F-AA2F-FD820D0F374D}" type="slidenum">
              <a:rPr lang="en-US" altLang="en-US" sz="1300"/>
              <a:pPr>
                <a:spcBef>
                  <a:spcPct val="0"/>
                </a:spcBef>
              </a:pPr>
              <a:t>1</a:t>
            </a:fld>
            <a:endParaRPr lang="en-US" altLang="en-US" sz="1300" dirty="0"/>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dirty="0"/>
          </a:p>
        </p:txBody>
      </p:sp>
    </p:spTree>
    <p:extLst>
      <p:ext uri="{BB962C8B-B14F-4D97-AF65-F5344CB8AC3E}">
        <p14:creationId xmlns:p14="http://schemas.microsoft.com/office/powerpoint/2010/main" val="10052703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charset="0"/>
                <a:ea typeface="ＭＳ Ｐゴシック" charset="-128"/>
              </a:defRPr>
            </a:lvl1pPr>
            <a:lvl2pPr marL="742950" indent="-285750" defTabSz="966788">
              <a:spcBef>
                <a:spcPct val="30000"/>
              </a:spcBef>
              <a:defRPr sz="1200">
                <a:solidFill>
                  <a:schemeClr val="tx1"/>
                </a:solidFill>
                <a:latin typeface="Arial" charset="0"/>
                <a:ea typeface="ＭＳ Ｐゴシック" charset="-128"/>
              </a:defRPr>
            </a:lvl2pPr>
            <a:lvl3pPr marL="1143000" indent="-228600" defTabSz="966788">
              <a:spcBef>
                <a:spcPct val="30000"/>
              </a:spcBef>
              <a:defRPr sz="1200">
                <a:solidFill>
                  <a:schemeClr val="tx1"/>
                </a:solidFill>
                <a:latin typeface="Arial" charset="0"/>
                <a:ea typeface="ＭＳ Ｐゴシック" charset="-128"/>
              </a:defRPr>
            </a:lvl3pPr>
            <a:lvl4pPr marL="1600200" indent="-228600" defTabSz="966788">
              <a:spcBef>
                <a:spcPct val="30000"/>
              </a:spcBef>
              <a:defRPr sz="1200">
                <a:solidFill>
                  <a:schemeClr val="tx1"/>
                </a:solidFill>
                <a:latin typeface="Arial" charset="0"/>
                <a:ea typeface="ＭＳ Ｐゴシック" charset="-128"/>
              </a:defRPr>
            </a:lvl4pPr>
            <a:lvl5pPr marL="2057400" indent="-228600" defTabSz="966788">
              <a:spcBef>
                <a:spcPct val="30000"/>
              </a:spcBef>
              <a:defRPr sz="1200">
                <a:solidFill>
                  <a:schemeClr val="tx1"/>
                </a:solidFill>
                <a:latin typeface="Arial" charset="0"/>
                <a:ea typeface="ＭＳ Ｐゴシック" charset="-128"/>
              </a:defRPr>
            </a:lvl5pPr>
            <a:lvl6pPr marL="2514600" indent="-228600" defTabSz="966788"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defTabSz="966788"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defTabSz="966788"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defTabSz="966788"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4CDEB569-CB25-AB49-A36F-CBB7BD036067}" type="slidenum">
              <a:rPr lang="en-US" altLang="en-US" sz="1300"/>
              <a:pPr>
                <a:spcBef>
                  <a:spcPct val="0"/>
                </a:spcBef>
              </a:pPr>
              <a:t>25</a:t>
            </a:fld>
            <a:endParaRPr lang="en-US" altLang="en-US" sz="1300" dirty="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dirty="0"/>
          </a:p>
        </p:txBody>
      </p:sp>
    </p:spTree>
    <p:extLst>
      <p:ext uri="{BB962C8B-B14F-4D97-AF65-F5344CB8AC3E}">
        <p14:creationId xmlns:p14="http://schemas.microsoft.com/office/powerpoint/2010/main" val="16664076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charset="0"/>
                <a:ea typeface="ＭＳ Ｐゴシック" charset="-128"/>
              </a:defRPr>
            </a:lvl1pPr>
            <a:lvl2pPr marL="742950" indent="-285750" defTabSz="966788">
              <a:spcBef>
                <a:spcPct val="30000"/>
              </a:spcBef>
              <a:defRPr sz="1200">
                <a:solidFill>
                  <a:schemeClr val="tx1"/>
                </a:solidFill>
                <a:latin typeface="Arial" charset="0"/>
                <a:ea typeface="ＭＳ Ｐゴシック" charset="-128"/>
              </a:defRPr>
            </a:lvl2pPr>
            <a:lvl3pPr marL="1143000" indent="-228600" defTabSz="966788">
              <a:spcBef>
                <a:spcPct val="30000"/>
              </a:spcBef>
              <a:defRPr sz="1200">
                <a:solidFill>
                  <a:schemeClr val="tx1"/>
                </a:solidFill>
                <a:latin typeface="Arial" charset="0"/>
                <a:ea typeface="ＭＳ Ｐゴシック" charset="-128"/>
              </a:defRPr>
            </a:lvl3pPr>
            <a:lvl4pPr marL="1600200" indent="-228600" defTabSz="966788">
              <a:spcBef>
                <a:spcPct val="30000"/>
              </a:spcBef>
              <a:defRPr sz="1200">
                <a:solidFill>
                  <a:schemeClr val="tx1"/>
                </a:solidFill>
                <a:latin typeface="Arial" charset="0"/>
                <a:ea typeface="ＭＳ Ｐゴシック" charset="-128"/>
              </a:defRPr>
            </a:lvl4pPr>
            <a:lvl5pPr marL="2057400" indent="-228600" defTabSz="966788">
              <a:spcBef>
                <a:spcPct val="30000"/>
              </a:spcBef>
              <a:defRPr sz="1200">
                <a:solidFill>
                  <a:schemeClr val="tx1"/>
                </a:solidFill>
                <a:latin typeface="Arial" charset="0"/>
                <a:ea typeface="ＭＳ Ｐゴシック" charset="-128"/>
              </a:defRPr>
            </a:lvl5pPr>
            <a:lvl6pPr marL="2514600" indent="-228600" defTabSz="966788"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defTabSz="966788"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defTabSz="966788"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defTabSz="966788"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6D915BA4-0085-FA48-8F45-77C85836133B}" type="slidenum">
              <a:rPr lang="en-US" altLang="en-US" sz="1300"/>
              <a:pPr>
                <a:spcBef>
                  <a:spcPct val="0"/>
                </a:spcBef>
              </a:pPr>
              <a:t>26</a:t>
            </a:fld>
            <a:endParaRPr lang="en-US" altLang="en-US" sz="1300" dirty="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dirty="0"/>
          </a:p>
        </p:txBody>
      </p:sp>
    </p:spTree>
    <p:extLst>
      <p:ext uri="{BB962C8B-B14F-4D97-AF65-F5344CB8AC3E}">
        <p14:creationId xmlns:p14="http://schemas.microsoft.com/office/powerpoint/2010/main" val="19790657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charset="0"/>
                <a:ea typeface="ＭＳ Ｐゴシック" charset="-128"/>
              </a:defRPr>
            </a:lvl1pPr>
            <a:lvl2pPr marL="742950" indent="-285750" defTabSz="966788">
              <a:spcBef>
                <a:spcPct val="30000"/>
              </a:spcBef>
              <a:defRPr sz="1200">
                <a:solidFill>
                  <a:schemeClr val="tx1"/>
                </a:solidFill>
                <a:latin typeface="Arial" charset="0"/>
                <a:ea typeface="ＭＳ Ｐゴシック" charset="-128"/>
              </a:defRPr>
            </a:lvl2pPr>
            <a:lvl3pPr marL="1143000" indent="-228600" defTabSz="966788">
              <a:spcBef>
                <a:spcPct val="30000"/>
              </a:spcBef>
              <a:defRPr sz="1200">
                <a:solidFill>
                  <a:schemeClr val="tx1"/>
                </a:solidFill>
                <a:latin typeface="Arial" charset="0"/>
                <a:ea typeface="ＭＳ Ｐゴシック" charset="-128"/>
              </a:defRPr>
            </a:lvl3pPr>
            <a:lvl4pPr marL="1600200" indent="-228600" defTabSz="966788">
              <a:spcBef>
                <a:spcPct val="30000"/>
              </a:spcBef>
              <a:defRPr sz="1200">
                <a:solidFill>
                  <a:schemeClr val="tx1"/>
                </a:solidFill>
                <a:latin typeface="Arial" charset="0"/>
                <a:ea typeface="ＭＳ Ｐゴシック" charset="-128"/>
              </a:defRPr>
            </a:lvl4pPr>
            <a:lvl5pPr marL="2057400" indent="-228600" defTabSz="966788">
              <a:spcBef>
                <a:spcPct val="30000"/>
              </a:spcBef>
              <a:defRPr sz="1200">
                <a:solidFill>
                  <a:schemeClr val="tx1"/>
                </a:solidFill>
                <a:latin typeface="Arial" charset="0"/>
                <a:ea typeface="ＭＳ Ｐゴシック" charset="-128"/>
              </a:defRPr>
            </a:lvl5pPr>
            <a:lvl6pPr marL="2514600" indent="-228600" defTabSz="966788"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defTabSz="966788"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defTabSz="966788"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defTabSz="966788"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5BACBC05-A973-124B-BD6C-4D81EFB10252}" type="slidenum">
              <a:rPr lang="en-US" altLang="en-US" sz="1300"/>
              <a:pPr>
                <a:spcBef>
                  <a:spcPct val="0"/>
                </a:spcBef>
              </a:pPr>
              <a:t>27</a:t>
            </a:fld>
            <a:endParaRPr lang="en-US" altLang="en-US" sz="1300" dirty="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dirty="0"/>
          </a:p>
        </p:txBody>
      </p:sp>
    </p:spTree>
    <p:extLst>
      <p:ext uri="{BB962C8B-B14F-4D97-AF65-F5344CB8AC3E}">
        <p14:creationId xmlns:p14="http://schemas.microsoft.com/office/powerpoint/2010/main" val="19320918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charset="0"/>
                <a:ea typeface="ＭＳ Ｐゴシック" charset="-128"/>
              </a:defRPr>
            </a:lvl1pPr>
            <a:lvl2pPr marL="742950" indent="-285750" defTabSz="966788">
              <a:spcBef>
                <a:spcPct val="30000"/>
              </a:spcBef>
              <a:defRPr sz="1200">
                <a:solidFill>
                  <a:schemeClr val="tx1"/>
                </a:solidFill>
                <a:latin typeface="Arial" charset="0"/>
                <a:ea typeface="ＭＳ Ｐゴシック" charset="-128"/>
              </a:defRPr>
            </a:lvl2pPr>
            <a:lvl3pPr marL="1143000" indent="-228600" defTabSz="966788">
              <a:spcBef>
                <a:spcPct val="30000"/>
              </a:spcBef>
              <a:defRPr sz="1200">
                <a:solidFill>
                  <a:schemeClr val="tx1"/>
                </a:solidFill>
                <a:latin typeface="Arial" charset="0"/>
                <a:ea typeface="ＭＳ Ｐゴシック" charset="-128"/>
              </a:defRPr>
            </a:lvl3pPr>
            <a:lvl4pPr marL="1600200" indent="-228600" defTabSz="966788">
              <a:spcBef>
                <a:spcPct val="30000"/>
              </a:spcBef>
              <a:defRPr sz="1200">
                <a:solidFill>
                  <a:schemeClr val="tx1"/>
                </a:solidFill>
                <a:latin typeface="Arial" charset="0"/>
                <a:ea typeface="ＭＳ Ｐゴシック" charset="-128"/>
              </a:defRPr>
            </a:lvl4pPr>
            <a:lvl5pPr marL="2057400" indent="-228600" defTabSz="966788">
              <a:spcBef>
                <a:spcPct val="30000"/>
              </a:spcBef>
              <a:defRPr sz="1200">
                <a:solidFill>
                  <a:schemeClr val="tx1"/>
                </a:solidFill>
                <a:latin typeface="Arial" charset="0"/>
                <a:ea typeface="ＭＳ Ｐゴシック" charset="-128"/>
              </a:defRPr>
            </a:lvl5pPr>
            <a:lvl6pPr marL="2514600" indent="-228600" defTabSz="966788"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defTabSz="966788"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defTabSz="966788"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defTabSz="966788"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655FB7C2-E439-0E4F-8FC4-7D8349E3209E}" type="slidenum">
              <a:rPr lang="en-US" altLang="en-US" sz="1300"/>
              <a:pPr>
                <a:spcBef>
                  <a:spcPct val="0"/>
                </a:spcBef>
              </a:pPr>
              <a:t>28</a:t>
            </a:fld>
            <a:endParaRPr lang="en-US" altLang="en-US" sz="1300" dirty="0"/>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dirty="0"/>
          </a:p>
        </p:txBody>
      </p:sp>
    </p:spTree>
    <p:extLst>
      <p:ext uri="{BB962C8B-B14F-4D97-AF65-F5344CB8AC3E}">
        <p14:creationId xmlns:p14="http://schemas.microsoft.com/office/powerpoint/2010/main" val="5671437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charset="0"/>
                <a:ea typeface="ＭＳ Ｐゴシック" charset="-128"/>
              </a:defRPr>
            </a:lvl1pPr>
            <a:lvl2pPr marL="742950" indent="-285750" defTabSz="966788">
              <a:spcBef>
                <a:spcPct val="30000"/>
              </a:spcBef>
              <a:defRPr sz="1200">
                <a:solidFill>
                  <a:schemeClr val="tx1"/>
                </a:solidFill>
                <a:latin typeface="Arial" charset="0"/>
                <a:ea typeface="ＭＳ Ｐゴシック" charset="-128"/>
              </a:defRPr>
            </a:lvl2pPr>
            <a:lvl3pPr marL="1143000" indent="-228600" defTabSz="966788">
              <a:spcBef>
                <a:spcPct val="30000"/>
              </a:spcBef>
              <a:defRPr sz="1200">
                <a:solidFill>
                  <a:schemeClr val="tx1"/>
                </a:solidFill>
                <a:latin typeface="Arial" charset="0"/>
                <a:ea typeface="ＭＳ Ｐゴシック" charset="-128"/>
              </a:defRPr>
            </a:lvl3pPr>
            <a:lvl4pPr marL="1600200" indent="-228600" defTabSz="966788">
              <a:spcBef>
                <a:spcPct val="30000"/>
              </a:spcBef>
              <a:defRPr sz="1200">
                <a:solidFill>
                  <a:schemeClr val="tx1"/>
                </a:solidFill>
                <a:latin typeface="Arial" charset="0"/>
                <a:ea typeface="ＭＳ Ｐゴシック" charset="-128"/>
              </a:defRPr>
            </a:lvl4pPr>
            <a:lvl5pPr marL="2057400" indent="-228600" defTabSz="966788">
              <a:spcBef>
                <a:spcPct val="30000"/>
              </a:spcBef>
              <a:defRPr sz="1200">
                <a:solidFill>
                  <a:schemeClr val="tx1"/>
                </a:solidFill>
                <a:latin typeface="Arial" charset="0"/>
                <a:ea typeface="ＭＳ Ｐゴシック" charset="-128"/>
              </a:defRPr>
            </a:lvl5pPr>
            <a:lvl6pPr marL="2514600" indent="-228600" defTabSz="966788"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defTabSz="966788"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defTabSz="966788"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defTabSz="966788"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427802D0-F5CB-D54E-9955-C8ED9206A9D7}" type="slidenum">
              <a:rPr lang="en-US" altLang="en-US" sz="1300"/>
              <a:pPr>
                <a:spcBef>
                  <a:spcPct val="0"/>
                </a:spcBef>
              </a:pPr>
              <a:t>29</a:t>
            </a:fld>
            <a:endParaRPr lang="en-US" altLang="en-US" sz="1300"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dirty="0"/>
          </a:p>
        </p:txBody>
      </p:sp>
    </p:spTree>
    <p:extLst>
      <p:ext uri="{BB962C8B-B14F-4D97-AF65-F5344CB8AC3E}">
        <p14:creationId xmlns:p14="http://schemas.microsoft.com/office/powerpoint/2010/main" val="14520094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charset="0"/>
                <a:ea typeface="ＭＳ Ｐゴシック" charset="-128"/>
              </a:defRPr>
            </a:lvl1pPr>
            <a:lvl2pPr marL="742950" indent="-285750" defTabSz="966788">
              <a:spcBef>
                <a:spcPct val="30000"/>
              </a:spcBef>
              <a:defRPr sz="1200">
                <a:solidFill>
                  <a:schemeClr val="tx1"/>
                </a:solidFill>
                <a:latin typeface="Arial" charset="0"/>
                <a:ea typeface="ＭＳ Ｐゴシック" charset="-128"/>
              </a:defRPr>
            </a:lvl2pPr>
            <a:lvl3pPr marL="1143000" indent="-228600" defTabSz="966788">
              <a:spcBef>
                <a:spcPct val="30000"/>
              </a:spcBef>
              <a:defRPr sz="1200">
                <a:solidFill>
                  <a:schemeClr val="tx1"/>
                </a:solidFill>
                <a:latin typeface="Arial" charset="0"/>
                <a:ea typeface="ＭＳ Ｐゴシック" charset="-128"/>
              </a:defRPr>
            </a:lvl3pPr>
            <a:lvl4pPr marL="1600200" indent="-228600" defTabSz="966788">
              <a:spcBef>
                <a:spcPct val="30000"/>
              </a:spcBef>
              <a:defRPr sz="1200">
                <a:solidFill>
                  <a:schemeClr val="tx1"/>
                </a:solidFill>
                <a:latin typeface="Arial" charset="0"/>
                <a:ea typeface="ＭＳ Ｐゴシック" charset="-128"/>
              </a:defRPr>
            </a:lvl4pPr>
            <a:lvl5pPr marL="2057400" indent="-228600" defTabSz="966788">
              <a:spcBef>
                <a:spcPct val="30000"/>
              </a:spcBef>
              <a:defRPr sz="1200">
                <a:solidFill>
                  <a:schemeClr val="tx1"/>
                </a:solidFill>
                <a:latin typeface="Arial" charset="0"/>
                <a:ea typeface="ＭＳ Ｐゴシック" charset="-128"/>
              </a:defRPr>
            </a:lvl5pPr>
            <a:lvl6pPr marL="2514600" indent="-228600" defTabSz="966788"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defTabSz="966788"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defTabSz="966788"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defTabSz="966788"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28135866-E227-6849-95FB-293320C77EA4}" type="slidenum">
              <a:rPr lang="en-US" altLang="en-US" sz="1300"/>
              <a:pPr>
                <a:spcBef>
                  <a:spcPct val="0"/>
                </a:spcBef>
              </a:pPr>
              <a:t>30</a:t>
            </a:fld>
            <a:endParaRPr lang="en-US" altLang="en-US" sz="1300" dirty="0"/>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dirty="0"/>
          </a:p>
        </p:txBody>
      </p:sp>
    </p:spTree>
    <p:extLst>
      <p:ext uri="{BB962C8B-B14F-4D97-AF65-F5344CB8AC3E}">
        <p14:creationId xmlns:p14="http://schemas.microsoft.com/office/powerpoint/2010/main" val="20657419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charset="0"/>
                <a:ea typeface="ＭＳ Ｐゴシック" charset="-128"/>
              </a:defRPr>
            </a:lvl1pPr>
            <a:lvl2pPr marL="742950" indent="-285750" defTabSz="966788">
              <a:spcBef>
                <a:spcPct val="30000"/>
              </a:spcBef>
              <a:defRPr sz="1200">
                <a:solidFill>
                  <a:schemeClr val="tx1"/>
                </a:solidFill>
                <a:latin typeface="Arial" charset="0"/>
                <a:ea typeface="ＭＳ Ｐゴシック" charset="-128"/>
              </a:defRPr>
            </a:lvl2pPr>
            <a:lvl3pPr marL="1143000" indent="-228600" defTabSz="966788">
              <a:spcBef>
                <a:spcPct val="30000"/>
              </a:spcBef>
              <a:defRPr sz="1200">
                <a:solidFill>
                  <a:schemeClr val="tx1"/>
                </a:solidFill>
                <a:latin typeface="Arial" charset="0"/>
                <a:ea typeface="ＭＳ Ｐゴシック" charset="-128"/>
              </a:defRPr>
            </a:lvl3pPr>
            <a:lvl4pPr marL="1600200" indent="-228600" defTabSz="966788">
              <a:spcBef>
                <a:spcPct val="30000"/>
              </a:spcBef>
              <a:defRPr sz="1200">
                <a:solidFill>
                  <a:schemeClr val="tx1"/>
                </a:solidFill>
                <a:latin typeface="Arial" charset="0"/>
                <a:ea typeface="ＭＳ Ｐゴシック" charset="-128"/>
              </a:defRPr>
            </a:lvl4pPr>
            <a:lvl5pPr marL="2057400" indent="-228600" defTabSz="966788">
              <a:spcBef>
                <a:spcPct val="30000"/>
              </a:spcBef>
              <a:defRPr sz="1200">
                <a:solidFill>
                  <a:schemeClr val="tx1"/>
                </a:solidFill>
                <a:latin typeface="Arial" charset="0"/>
                <a:ea typeface="ＭＳ Ｐゴシック" charset="-128"/>
              </a:defRPr>
            </a:lvl5pPr>
            <a:lvl6pPr marL="2514600" indent="-228600" defTabSz="966788"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defTabSz="966788"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defTabSz="966788"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defTabSz="966788"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19EA7598-7119-7F43-B336-E2CD9F845043}" type="slidenum">
              <a:rPr lang="en-US" altLang="en-US" sz="1300"/>
              <a:pPr>
                <a:spcBef>
                  <a:spcPct val="0"/>
                </a:spcBef>
              </a:pPr>
              <a:t>32</a:t>
            </a:fld>
            <a:endParaRPr lang="en-US" altLang="en-US" sz="1300" dirty="0"/>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dirty="0"/>
          </a:p>
        </p:txBody>
      </p:sp>
    </p:spTree>
    <p:extLst>
      <p:ext uri="{BB962C8B-B14F-4D97-AF65-F5344CB8AC3E}">
        <p14:creationId xmlns:p14="http://schemas.microsoft.com/office/powerpoint/2010/main" val="5563451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charset="0"/>
                <a:ea typeface="ＭＳ Ｐゴシック" charset="-128"/>
              </a:defRPr>
            </a:lvl1pPr>
            <a:lvl2pPr marL="742950" indent="-285750" defTabSz="966788">
              <a:spcBef>
                <a:spcPct val="30000"/>
              </a:spcBef>
              <a:defRPr sz="1200">
                <a:solidFill>
                  <a:schemeClr val="tx1"/>
                </a:solidFill>
                <a:latin typeface="Arial" charset="0"/>
                <a:ea typeface="ＭＳ Ｐゴシック" charset="-128"/>
              </a:defRPr>
            </a:lvl2pPr>
            <a:lvl3pPr marL="1143000" indent="-228600" defTabSz="966788">
              <a:spcBef>
                <a:spcPct val="30000"/>
              </a:spcBef>
              <a:defRPr sz="1200">
                <a:solidFill>
                  <a:schemeClr val="tx1"/>
                </a:solidFill>
                <a:latin typeface="Arial" charset="0"/>
                <a:ea typeface="ＭＳ Ｐゴシック" charset="-128"/>
              </a:defRPr>
            </a:lvl3pPr>
            <a:lvl4pPr marL="1600200" indent="-228600" defTabSz="966788">
              <a:spcBef>
                <a:spcPct val="30000"/>
              </a:spcBef>
              <a:defRPr sz="1200">
                <a:solidFill>
                  <a:schemeClr val="tx1"/>
                </a:solidFill>
                <a:latin typeface="Arial" charset="0"/>
                <a:ea typeface="ＭＳ Ｐゴシック" charset="-128"/>
              </a:defRPr>
            </a:lvl4pPr>
            <a:lvl5pPr marL="2057400" indent="-228600" defTabSz="966788">
              <a:spcBef>
                <a:spcPct val="30000"/>
              </a:spcBef>
              <a:defRPr sz="1200">
                <a:solidFill>
                  <a:schemeClr val="tx1"/>
                </a:solidFill>
                <a:latin typeface="Arial" charset="0"/>
                <a:ea typeface="ＭＳ Ｐゴシック" charset="-128"/>
              </a:defRPr>
            </a:lvl5pPr>
            <a:lvl6pPr marL="2514600" indent="-228600" defTabSz="966788"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defTabSz="966788"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defTabSz="966788"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defTabSz="966788"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0B3AA310-0C52-434B-9EEB-AA56431DD123}" type="slidenum">
              <a:rPr lang="en-US" altLang="en-US" sz="1300"/>
              <a:pPr>
                <a:spcBef>
                  <a:spcPct val="0"/>
                </a:spcBef>
              </a:pPr>
              <a:t>33</a:t>
            </a:fld>
            <a:endParaRPr lang="en-US" altLang="en-US" sz="1300" dirty="0"/>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dirty="0"/>
          </a:p>
        </p:txBody>
      </p:sp>
    </p:spTree>
    <p:extLst>
      <p:ext uri="{BB962C8B-B14F-4D97-AF65-F5344CB8AC3E}">
        <p14:creationId xmlns:p14="http://schemas.microsoft.com/office/powerpoint/2010/main" val="349943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charset="0"/>
                <a:ea typeface="ＭＳ Ｐゴシック" charset="-128"/>
              </a:defRPr>
            </a:lvl1pPr>
            <a:lvl2pPr marL="742950" indent="-285750" defTabSz="966788">
              <a:spcBef>
                <a:spcPct val="30000"/>
              </a:spcBef>
              <a:defRPr sz="1200">
                <a:solidFill>
                  <a:schemeClr val="tx1"/>
                </a:solidFill>
                <a:latin typeface="Arial" charset="0"/>
                <a:ea typeface="ＭＳ Ｐゴシック" charset="-128"/>
              </a:defRPr>
            </a:lvl2pPr>
            <a:lvl3pPr marL="1143000" indent="-228600" defTabSz="966788">
              <a:spcBef>
                <a:spcPct val="30000"/>
              </a:spcBef>
              <a:defRPr sz="1200">
                <a:solidFill>
                  <a:schemeClr val="tx1"/>
                </a:solidFill>
                <a:latin typeface="Arial" charset="0"/>
                <a:ea typeface="ＭＳ Ｐゴシック" charset="-128"/>
              </a:defRPr>
            </a:lvl3pPr>
            <a:lvl4pPr marL="1600200" indent="-228600" defTabSz="966788">
              <a:spcBef>
                <a:spcPct val="30000"/>
              </a:spcBef>
              <a:defRPr sz="1200">
                <a:solidFill>
                  <a:schemeClr val="tx1"/>
                </a:solidFill>
                <a:latin typeface="Arial" charset="0"/>
                <a:ea typeface="ＭＳ Ｐゴシック" charset="-128"/>
              </a:defRPr>
            </a:lvl4pPr>
            <a:lvl5pPr marL="2057400" indent="-228600" defTabSz="966788">
              <a:spcBef>
                <a:spcPct val="30000"/>
              </a:spcBef>
              <a:defRPr sz="1200">
                <a:solidFill>
                  <a:schemeClr val="tx1"/>
                </a:solidFill>
                <a:latin typeface="Arial" charset="0"/>
                <a:ea typeface="ＭＳ Ｐゴシック" charset="-128"/>
              </a:defRPr>
            </a:lvl5pPr>
            <a:lvl6pPr marL="2514600" indent="-228600" defTabSz="966788"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defTabSz="966788"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defTabSz="966788"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defTabSz="966788"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77C8ED29-8485-BB42-B0A0-9BDFF648F7F0}" type="slidenum">
              <a:rPr lang="en-US" altLang="en-US" sz="1300"/>
              <a:pPr>
                <a:spcBef>
                  <a:spcPct val="0"/>
                </a:spcBef>
              </a:pPr>
              <a:t>3</a:t>
            </a:fld>
            <a:endParaRPr lang="en-US" altLang="en-US" sz="1300" dirty="0"/>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dirty="0"/>
          </a:p>
        </p:txBody>
      </p:sp>
    </p:spTree>
    <p:extLst>
      <p:ext uri="{BB962C8B-B14F-4D97-AF65-F5344CB8AC3E}">
        <p14:creationId xmlns:p14="http://schemas.microsoft.com/office/powerpoint/2010/main" val="1324081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B962B125-ADAF-F045-AB60-0C8623953478}" type="slidenum">
              <a:rPr lang="en-US" altLang="en-US" sz="1200">
                <a:latin typeface="Arial" charset="0"/>
              </a:rPr>
              <a:pPr/>
              <a:t>7</a:t>
            </a:fld>
            <a:endParaRPr lang="en-US" altLang="en-US" sz="1200" dirty="0">
              <a:latin typeface="Arial"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dirty="0">
              <a:ea typeface="ＭＳ Ｐゴシック" charset="-128"/>
            </a:endParaRPr>
          </a:p>
        </p:txBody>
      </p:sp>
    </p:spTree>
    <p:extLst>
      <p:ext uri="{BB962C8B-B14F-4D97-AF65-F5344CB8AC3E}">
        <p14:creationId xmlns:p14="http://schemas.microsoft.com/office/powerpoint/2010/main" val="1515142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charset="0"/>
                <a:ea typeface="ＭＳ Ｐゴシック" charset="-128"/>
              </a:defRPr>
            </a:lvl1pPr>
            <a:lvl2pPr marL="742950" indent="-285750" defTabSz="966788">
              <a:spcBef>
                <a:spcPct val="30000"/>
              </a:spcBef>
              <a:defRPr sz="1200">
                <a:solidFill>
                  <a:schemeClr val="tx1"/>
                </a:solidFill>
                <a:latin typeface="Arial" charset="0"/>
                <a:ea typeface="ＭＳ Ｐゴシック" charset="-128"/>
              </a:defRPr>
            </a:lvl2pPr>
            <a:lvl3pPr marL="1143000" indent="-228600" defTabSz="966788">
              <a:spcBef>
                <a:spcPct val="30000"/>
              </a:spcBef>
              <a:defRPr sz="1200">
                <a:solidFill>
                  <a:schemeClr val="tx1"/>
                </a:solidFill>
                <a:latin typeface="Arial" charset="0"/>
                <a:ea typeface="ＭＳ Ｐゴシック" charset="-128"/>
              </a:defRPr>
            </a:lvl3pPr>
            <a:lvl4pPr marL="1600200" indent="-228600" defTabSz="966788">
              <a:spcBef>
                <a:spcPct val="30000"/>
              </a:spcBef>
              <a:defRPr sz="1200">
                <a:solidFill>
                  <a:schemeClr val="tx1"/>
                </a:solidFill>
                <a:latin typeface="Arial" charset="0"/>
                <a:ea typeface="ＭＳ Ｐゴシック" charset="-128"/>
              </a:defRPr>
            </a:lvl4pPr>
            <a:lvl5pPr marL="2057400" indent="-228600" defTabSz="966788">
              <a:spcBef>
                <a:spcPct val="30000"/>
              </a:spcBef>
              <a:defRPr sz="1200">
                <a:solidFill>
                  <a:schemeClr val="tx1"/>
                </a:solidFill>
                <a:latin typeface="Arial" charset="0"/>
                <a:ea typeface="ＭＳ Ｐゴシック" charset="-128"/>
              </a:defRPr>
            </a:lvl5pPr>
            <a:lvl6pPr marL="2514600" indent="-228600" defTabSz="966788"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defTabSz="966788"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defTabSz="966788"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defTabSz="966788"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9110504C-2080-A246-B330-7D1BBA96D24E}" type="slidenum">
              <a:rPr lang="en-US" altLang="en-US" sz="1300"/>
              <a:pPr>
                <a:spcBef>
                  <a:spcPct val="0"/>
                </a:spcBef>
              </a:pPr>
              <a:t>18</a:t>
            </a:fld>
            <a:endParaRPr lang="en-US" altLang="en-US" sz="1300" dirty="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dirty="0"/>
          </a:p>
        </p:txBody>
      </p:sp>
    </p:spTree>
    <p:extLst>
      <p:ext uri="{BB962C8B-B14F-4D97-AF65-F5344CB8AC3E}">
        <p14:creationId xmlns:p14="http://schemas.microsoft.com/office/powerpoint/2010/main" val="1253062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charset="0"/>
                <a:ea typeface="ＭＳ Ｐゴシック" charset="-128"/>
              </a:defRPr>
            </a:lvl1pPr>
            <a:lvl2pPr marL="742950" indent="-285750" defTabSz="966788">
              <a:spcBef>
                <a:spcPct val="30000"/>
              </a:spcBef>
              <a:defRPr sz="1200">
                <a:solidFill>
                  <a:schemeClr val="tx1"/>
                </a:solidFill>
                <a:latin typeface="Arial" charset="0"/>
                <a:ea typeface="ＭＳ Ｐゴシック" charset="-128"/>
              </a:defRPr>
            </a:lvl2pPr>
            <a:lvl3pPr marL="1143000" indent="-228600" defTabSz="966788">
              <a:spcBef>
                <a:spcPct val="30000"/>
              </a:spcBef>
              <a:defRPr sz="1200">
                <a:solidFill>
                  <a:schemeClr val="tx1"/>
                </a:solidFill>
                <a:latin typeface="Arial" charset="0"/>
                <a:ea typeface="ＭＳ Ｐゴシック" charset="-128"/>
              </a:defRPr>
            </a:lvl3pPr>
            <a:lvl4pPr marL="1600200" indent="-228600" defTabSz="966788">
              <a:spcBef>
                <a:spcPct val="30000"/>
              </a:spcBef>
              <a:defRPr sz="1200">
                <a:solidFill>
                  <a:schemeClr val="tx1"/>
                </a:solidFill>
                <a:latin typeface="Arial" charset="0"/>
                <a:ea typeface="ＭＳ Ｐゴシック" charset="-128"/>
              </a:defRPr>
            </a:lvl4pPr>
            <a:lvl5pPr marL="2057400" indent="-228600" defTabSz="966788">
              <a:spcBef>
                <a:spcPct val="30000"/>
              </a:spcBef>
              <a:defRPr sz="1200">
                <a:solidFill>
                  <a:schemeClr val="tx1"/>
                </a:solidFill>
                <a:latin typeface="Arial" charset="0"/>
                <a:ea typeface="ＭＳ Ｐゴシック" charset="-128"/>
              </a:defRPr>
            </a:lvl5pPr>
            <a:lvl6pPr marL="2514600" indent="-228600" defTabSz="966788"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defTabSz="966788"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defTabSz="966788"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defTabSz="966788"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DB78A9DB-8561-2B4F-898B-CC14CA7DA241}" type="slidenum">
              <a:rPr lang="en-US" altLang="en-US" sz="1300"/>
              <a:pPr>
                <a:spcBef>
                  <a:spcPct val="0"/>
                </a:spcBef>
              </a:pPr>
              <a:t>19</a:t>
            </a:fld>
            <a:endParaRPr lang="en-US" altLang="en-US" sz="1300" dirty="0"/>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dirty="0"/>
          </a:p>
        </p:txBody>
      </p:sp>
    </p:spTree>
    <p:extLst>
      <p:ext uri="{BB962C8B-B14F-4D97-AF65-F5344CB8AC3E}">
        <p14:creationId xmlns:p14="http://schemas.microsoft.com/office/powerpoint/2010/main" val="19924251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charset="0"/>
                <a:ea typeface="ＭＳ Ｐゴシック" charset="-128"/>
              </a:defRPr>
            </a:lvl1pPr>
            <a:lvl2pPr marL="742950" indent="-285750" defTabSz="966788">
              <a:spcBef>
                <a:spcPct val="30000"/>
              </a:spcBef>
              <a:defRPr sz="1200">
                <a:solidFill>
                  <a:schemeClr val="tx1"/>
                </a:solidFill>
                <a:latin typeface="Arial" charset="0"/>
                <a:ea typeface="ＭＳ Ｐゴシック" charset="-128"/>
              </a:defRPr>
            </a:lvl2pPr>
            <a:lvl3pPr marL="1143000" indent="-228600" defTabSz="966788">
              <a:spcBef>
                <a:spcPct val="30000"/>
              </a:spcBef>
              <a:defRPr sz="1200">
                <a:solidFill>
                  <a:schemeClr val="tx1"/>
                </a:solidFill>
                <a:latin typeface="Arial" charset="0"/>
                <a:ea typeface="ＭＳ Ｐゴシック" charset="-128"/>
              </a:defRPr>
            </a:lvl3pPr>
            <a:lvl4pPr marL="1600200" indent="-228600" defTabSz="966788">
              <a:spcBef>
                <a:spcPct val="30000"/>
              </a:spcBef>
              <a:defRPr sz="1200">
                <a:solidFill>
                  <a:schemeClr val="tx1"/>
                </a:solidFill>
                <a:latin typeface="Arial" charset="0"/>
                <a:ea typeface="ＭＳ Ｐゴシック" charset="-128"/>
              </a:defRPr>
            </a:lvl4pPr>
            <a:lvl5pPr marL="2057400" indent="-228600" defTabSz="966788">
              <a:spcBef>
                <a:spcPct val="30000"/>
              </a:spcBef>
              <a:defRPr sz="1200">
                <a:solidFill>
                  <a:schemeClr val="tx1"/>
                </a:solidFill>
                <a:latin typeface="Arial" charset="0"/>
                <a:ea typeface="ＭＳ Ｐゴシック" charset="-128"/>
              </a:defRPr>
            </a:lvl5pPr>
            <a:lvl6pPr marL="2514600" indent="-228600" defTabSz="966788"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defTabSz="966788"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defTabSz="966788"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defTabSz="966788"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882D1F78-8E0C-0D45-B913-C8EFBF4CAD01}" type="slidenum">
              <a:rPr lang="en-US" altLang="en-US" sz="1300"/>
              <a:pPr>
                <a:spcBef>
                  <a:spcPct val="0"/>
                </a:spcBef>
              </a:pPr>
              <a:t>20</a:t>
            </a:fld>
            <a:endParaRPr lang="en-US" altLang="en-US" sz="1300" dirty="0"/>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dirty="0"/>
          </a:p>
        </p:txBody>
      </p:sp>
    </p:spTree>
    <p:extLst>
      <p:ext uri="{BB962C8B-B14F-4D97-AF65-F5344CB8AC3E}">
        <p14:creationId xmlns:p14="http://schemas.microsoft.com/office/powerpoint/2010/main" val="977795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charset="0"/>
                <a:ea typeface="ＭＳ Ｐゴシック" charset="-128"/>
              </a:defRPr>
            </a:lvl1pPr>
            <a:lvl2pPr marL="742950" indent="-285750" defTabSz="966788">
              <a:spcBef>
                <a:spcPct val="30000"/>
              </a:spcBef>
              <a:defRPr sz="1200">
                <a:solidFill>
                  <a:schemeClr val="tx1"/>
                </a:solidFill>
                <a:latin typeface="Arial" charset="0"/>
                <a:ea typeface="ＭＳ Ｐゴシック" charset="-128"/>
              </a:defRPr>
            </a:lvl2pPr>
            <a:lvl3pPr marL="1143000" indent="-228600" defTabSz="966788">
              <a:spcBef>
                <a:spcPct val="30000"/>
              </a:spcBef>
              <a:defRPr sz="1200">
                <a:solidFill>
                  <a:schemeClr val="tx1"/>
                </a:solidFill>
                <a:latin typeface="Arial" charset="0"/>
                <a:ea typeface="ＭＳ Ｐゴシック" charset="-128"/>
              </a:defRPr>
            </a:lvl3pPr>
            <a:lvl4pPr marL="1600200" indent="-228600" defTabSz="966788">
              <a:spcBef>
                <a:spcPct val="30000"/>
              </a:spcBef>
              <a:defRPr sz="1200">
                <a:solidFill>
                  <a:schemeClr val="tx1"/>
                </a:solidFill>
                <a:latin typeface="Arial" charset="0"/>
                <a:ea typeface="ＭＳ Ｐゴシック" charset="-128"/>
              </a:defRPr>
            </a:lvl4pPr>
            <a:lvl5pPr marL="2057400" indent="-228600" defTabSz="966788">
              <a:spcBef>
                <a:spcPct val="30000"/>
              </a:spcBef>
              <a:defRPr sz="1200">
                <a:solidFill>
                  <a:schemeClr val="tx1"/>
                </a:solidFill>
                <a:latin typeface="Arial" charset="0"/>
                <a:ea typeface="ＭＳ Ｐゴシック" charset="-128"/>
              </a:defRPr>
            </a:lvl5pPr>
            <a:lvl6pPr marL="2514600" indent="-228600" defTabSz="966788"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defTabSz="966788"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defTabSz="966788"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defTabSz="966788"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7E5E347F-96EA-1146-8DEF-E6016617C33E}" type="slidenum">
              <a:rPr lang="en-US" altLang="en-US" sz="1300"/>
              <a:pPr>
                <a:spcBef>
                  <a:spcPct val="0"/>
                </a:spcBef>
              </a:pPr>
              <a:t>21</a:t>
            </a:fld>
            <a:endParaRPr lang="en-US" altLang="en-US" sz="1300" dirty="0"/>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dirty="0"/>
          </a:p>
        </p:txBody>
      </p:sp>
    </p:spTree>
    <p:extLst>
      <p:ext uri="{BB962C8B-B14F-4D97-AF65-F5344CB8AC3E}">
        <p14:creationId xmlns:p14="http://schemas.microsoft.com/office/powerpoint/2010/main" val="12576309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charset="0"/>
                <a:ea typeface="ＭＳ Ｐゴシック" charset="-128"/>
              </a:defRPr>
            </a:lvl1pPr>
            <a:lvl2pPr marL="742950" indent="-285750" defTabSz="966788">
              <a:spcBef>
                <a:spcPct val="30000"/>
              </a:spcBef>
              <a:defRPr sz="1200">
                <a:solidFill>
                  <a:schemeClr val="tx1"/>
                </a:solidFill>
                <a:latin typeface="Arial" charset="0"/>
                <a:ea typeface="ＭＳ Ｐゴシック" charset="-128"/>
              </a:defRPr>
            </a:lvl2pPr>
            <a:lvl3pPr marL="1143000" indent="-228600" defTabSz="966788">
              <a:spcBef>
                <a:spcPct val="30000"/>
              </a:spcBef>
              <a:defRPr sz="1200">
                <a:solidFill>
                  <a:schemeClr val="tx1"/>
                </a:solidFill>
                <a:latin typeface="Arial" charset="0"/>
                <a:ea typeface="ＭＳ Ｐゴシック" charset="-128"/>
              </a:defRPr>
            </a:lvl3pPr>
            <a:lvl4pPr marL="1600200" indent="-228600" defTabSz="966788">
              <a:spcBef>
                <a:spcPct val="30000"/>
              </a:spcBef>
              <a:defRPr sz="1200">
                <a:solidFill>
                  <a:schemeClr val="tx1"/>
                </a:solidFill>
                <a:latin typeface="Arial" charset="0"/>
                <a:ea typeface="ＭＳ Ｐゴシック" charset="-128"/>
              </a:defRPr>
            </a:lvl4pPr>
            <a:lvl5pPr marL="2057400" indent="-228600" defTabSz="966788">
              <a:spcBef>
                <a:spcPct val="30000"/>
              </a:spcBef>
              <a:defRPr sz="1200">
                <a:solidFill>
                  <a:schemeClr val="tx1"/>
                </a:solidFill>
                <a:latin typeface="Arial" charset="0"/>
                <a:ea typeface="ＭＳ Ｐゴシック" charset="-128"/>
              </a:defRPr>
            </a:lvl5pPr>
            <a:lvl6pPr marL="2514600" indent="-228600" defTabSz="966788"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defTabSz="966788"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defTabSz="966788"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defTabSz="966788"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30AC7F21-0815-AB45-B940-35C50725C732}" type="slidenum">
              <a:rPr lang="en-US" altLang="en-US" sz="1300"/>
              <a:pPr>
                <a:spcBef>
                  <a:spcPct val="0"/>
                </a:spcBef>
              </a:pPr>
              <a:t>23</a:t>
            </a:fld>
            <a:endParaRPr lang="en-US" altLang="en-US" sz="1300" dirty="0"/>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dirty="0"/>
          </a:p>
        </p:txBody>
      </p:sp>
    </p:spTree>
    <p:extLst>
      <p:ext uri="{BB962C8B-B14F-4D97-AF65-F5344CB8AC3E}">
        <p14:creationId xmlns:p14="http://schemas.microsoft.com/office/powerpoint/2010/main" val="10498065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charset="0"/>
                <a:ea typeface="ＭＳ Ｐゴシック" charset="-128"/>
              </a:defRPr>
            </a:lvl1pPr>
            <a:lvl2pPr marL="742950" indent="-285750" defTabSz="966788">
              <a:spcBef>
                <a:spcPct val="30000"/>
              </a:spcBef>
              <a:defRPr sz="1200">
                <a:solidFill>
                  <a:schemeClr val="tx1"/>
                </a:solidFill>
                <a:latin typeface="Arial" charset="0"/>
                <a:ea typeface="ＭＳ Ｐゴシック" charset="-128"/>
              </a:defRPr>
            </a:lvl2pPr>
            <a:lvl3pPr marL="1143000" indent="-228600" defTabSz="966788">
              <a:spcBef>
                <a:spcPct val="30000"/>
              </a:spcBef>
              <a:defRPr sz="1200">
                <a:solidFill>
                  <a:schemeClr val="tx1"/>
                </a:solidFill>
                <a:latin typeface="Arial" charset="0"/>
                <a:ea typeface="ＭＳ Ｐゴシック" charset="-128"/>
              </a:defRPr>
            </a:lvl3pPr>
            <a:lvl4pPr marL="1600200" indent="-228600" defTabSz="966788">
              <a:spcBef>
                <a:spcPct val="30000"/>
              </a:spcBef>
              <a:defRPr sz="1200">
                <a:solidFill>
                  <a:schemeClr val="tx1"/>
                </a:solidFill>
                <a:latin typeface="Arial" charset="0"/>
                <a:ea typeface="ＭＳ Ｐゴシック" charset="-128"/>
              </a:defRPr>
            </a:lvl4pPr>
            <a:lvl5pPr marL="2057400" indent="-228600" defTabSz="966788">
              <a:spcBef>
                <a:spcPct val="30000"/>
              </a:spcBef>
              <a:defRPr sz="1200">
                <a:solidFill>
                  <a:schemeClr val="tx1"/>
                </a:solidFill>
                <a:latin typeface="Arial" charset="0"/>
                <a:ea typeface="ＭＳ Ｐゴシック" charset="-128"/>
              </a:defRPr>
            </a:lvl5pPr>
            <a:lvl6pPr marL="2514600" indent="-228600" defTabSz="966788"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defTabSz="966788"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defTabSz="966788"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defTabSz="966788"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8261ACE2-2353-A04D-A925-9D8E314F27E3}" type="slidenum">
              <a:rPr lang="en-US" altLang="en-US" sz="1300"/>
              <a:pPr>
                <a:spcBef>
                  <a:spcPct val="0"/>
                </a:spcBef>
              </a:pPr>
              <a:t>24</a:t>
            </a:fld>
            <a:endParaRPr lang="en-US" altLang="en-US" sz="1300" dirty="0"/>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dirty="0"/>
          </a:p>
        </p:txBody>
      </p:sp>
    </p:spTree>
    <p:extLst>
      <p:ext uri="{BB962C8B-B14F-4D97-AF65-F5344CB8AC3E}">
        <p14:creationId xmlns:p14="http://schemas.microsoft.com/office/powerpoint/2010/main" val="372941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themeOverride" Target="../theme/themeOverride3.xml"/><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themeOverride" Target="../theme/themeOverride4.xml"/><Relationship Id="rId2" Type="http://schemas.openxmlformats.org/officeDocument/2006/relationships/slideMaster" Target="../slideMasters/slideMaster1.xml"/><Relationship Id="rId3"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grpSp>
        <p:nvGrpSpPr>
          <p:cNvPr id="5"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dirty="0">
                <a:ea typeface="+mn-ea"/>
              </a:endParaRPr>
            </a:p>
          </p:txBody>
        </p:sp>
        <p:sp>
          <p:nvSpPr>
            <p:cNvPr id="7" name="Freeform 18"/>
            <p:cNvSpPr>
              <a:spLocks/>
            </p:cNvSpPr>
            <p:nvPr/>
          </p:nvSpPr>
          <p:spPr bwMode="auto">
            <a:xfrm>
              <a:off x="35926" y="5135025"/>
              <a:ext cx="9108074" cy="838869"/>
            </a:xfrm>
            <a:custGeom>
              <a:avLst/>
              <a:gdLst>
                <a:gd name="T0" fmla="*/ 0 w 5760"/>
                <a:gd name="T1" fmla="*/ 0 h 528"/>
                <a:gd name="T2" fmla="*/ 9108074 w 5760"/>
                <a:gd name="T3" fmla="*/ 0 h 528"/>
                <a:gd name="T4" fmla="*/ 9108074 w 5760"/>
                <a:gd name="T5" fmla="*/ 838869 h 528"/>
                <a:gd name="T6" fmla="*/ 75901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a:lstStyle/>
            <a:p>
              <a:endParaRPr lang="en-US" dirty="0"/>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11" name="Date Placeholder 29"/>
          <p:cNvSpPr>
            <a:spLocks noGrp="1"/>
          </p:cNvSpPr>
          <p:nvPr>
            <p:ph type="dt" sz="half" idx="10"/>
          </p:nvPr>
        </p:nvSpPr>
        <p:spPr/>
        <p:txBody>
          <a:bodyPr/>
          <a:lstStyle>
            <a:lvl1pPr>
              <a:defRPr>
                <a:solidFill>
                  <a:srgbClr val="FFFFFF"/>
                </a:solidFill>
              </a:defRPr>
            </a:lvl1pPr>
          </a:lstStyle>
          <a:p>
            <a:pPr>
              <a:defRPr/>
            </a:pPr>
            <a:endParaRPr lang="en-US" dirty="0"/>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lstStyle>
          <a:p>
            <a:pPr>
              <a:defRPr/>
            </a:pPr>
            <a:endParaRPr lang="en-US" dirty="0"/>
          </a:p>
        </p:txBody>
      </p:sp>
      <p:sp>
        <p:nvSpPr>
          <p:cNvPr id="13" name="Slide Number Placeholder 26"/>
          <p:cNvSpPr>
            <a:spLocks noGrp="1"/>
          </p:cNvSpPr>
          <p:nvPr>
            <p:ph type="sldNum" sz="quarter" idx="12"/>
          </p:nvPr>
        </p:nvSpPr>
        <p:spPr/>
        <p:txBody>
          <a:bodyPr/>
          <a:lstStyle>
            <a:lvl1pPr>
              <a:defRPr smtClean="0">
                <a:solidFill>
                  <a:srgbClr val="FFFFFF"/>
                </a:solidFill>
              </a:defRPr>
            </a:lvl1pPr>
          </a:lstStyle>
          <a:p>
            <a:pPr>
              <a:defRPr/>
            </a:pPr>
            <a:fld id="{816A96A5-A0A5-5943-9C63-90D974B036CE}" type="slidenum">
              <a:rPr lang="en-US" altLang="en-US"/>
              <a:pPr>
                <a:defRPr/>
              </a:pPr>
              <a:t>‹#›</a:t>
            </a:fld>
            <a:endParaRPr lang="en-US" altLang="en-US" dirty="0"/>
          </a:p>
        </p:txBody>
      </p:sp>
    </p:spTree>
    <p:extLst>
      <p:ext uri="{BB962C8B-B14F-4D97-AF65-F5344CB8AC3E}">
        <p14:creationId xmlns:p14="http://schemas.microsoft.com/office/powerpoint/2010/main" val="692954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F60ADE1A-763A-F045-9358-3B5E77F898A8}" type="slidenum">
              <a:rPr lang="en-US" altLang="en-US"/>
              <a:pPr>
                <a:defRPr/>
              </a:pPr>
              <a:t>‹#›</a:t>
            </a:fld>
            <a:endParaRPr lang="en-US" altLang="en-US" dirty="0"/>
          </a:p>
        </p:txBody>
      </p:sp>
    </p:spTree>
    <p:extLst>
      <p:ext uri="{BB962C8B-B14F-4D97-AF65-F5344CB8AC3E}">
        <p14:creationId xmlns:p14="http://schemas.microsoft.com/office/powerpoint/2010/main" val="399402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D5EB7968-9ACA-5248-B30B-38F7D758F71B}" type="slidenum">
              <a:rPr lang="en-US" altLang="en-US"/>
              <a:pPr>
                <a:defRPr/>
              </a:pPr>
              <a:t>‹#›</a:t>
            </a:fld>
            <a:endParaRPr lang="en-US" altLang="en-US" dirty="0"/>
          </a:p>
        </p:txBody>
      </p:sp>
    </p:spTree>
    <p:extLst>
      <p:ext uri="{BB962C8B-B14F-4D97-AF65-F5344CB8AC3E}">
        <p14:creationId xmlns:p14="http://schemas.microsoft.com/office/powerpoint/2010/main" val="18717903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685800" y="1981200"/>
            <a:ext cx="3810000" cy="4114800"/>
          </a:xfrm>
        </p:spPr>
        <p:txBody>
          <a:bodyPr>
            <a:normAutofit/>
          </a:bodyPr>
          <a:lstStyle/>
          <a:p>
            <a:pPr lvl="0"/>
            <a:endParaRPr lang="en-US" noProof="0" dirty="0"/>
          </a:p>
        </p:txBody>
      </p:sp>
      <p:sp>
        <p:nvSpPr>
          <p:cNvPr id="4" name="Text Placeholder 3"/>
          <p:cNvSpPr>
            <a:spLocks noGrp="1"/>
          </p:cNvSpPr>
          <p:nvPr>
            <p:ph type="body"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pPr>
              <a:defRPr/>
            </a:pPr>
            <a:endParaRPr lang="en-US" dirty="0"/>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pPr>
              <a:defRPr/>
            </a:pPr>
            <a:endParaRPr lang="en-US" dirty="0"/>
          </a:p>
        </p:txBody>
      </p:sp>
      <p:sp>
        <p:nvSpPr>
          <p:cNvPr id="7" name="Slide Number Placeholder 6"/>
          <p:cNvSpPr>
            <a:spLocks noGrp="1"/>
          </p:cNvSpPr>
          <p:nvPr>
            <p:ph type="sldNum" sz="quarter" idx="12"/>
          </p:nvPr>
        </p:nvSpPr>
        <p:spPr>
          <a:xfrm>
            <a:off x="6553200" y="6248400"/>
            <a:ext cx="1905000" cy="457200"/>
          </a:xfrm>
        </p:spPr>
        <p:txBody>
          <a:bodyPr/>
          <a:lstStyle>
            <a:lvl1pPr>
              <a:defRPr smtClean="0"/>
            </a:lvl1pPr>
          </a:lstStyle>
          <a:p>
            <a:pPr>
              <a:defRPr/>
            </a:pPr>
            <a:fld id="{B09441DD-DDA9-E64B-BB94-3C7BECF804E5}" type="slidenum">
              <a:rPr lang="en-US" altLang="en-US"/>
              <a:pPr>
                <a:defRPr/>
              </a:pPr>
              <a:t>‹#›</a:t>
            </a:fld>
            <a:endParaRPr lang="en-US" altLang="en-US" dirty="0"/>
          </a:p>
        </p:txBody>
      </p:sp>
    </p:spTree>
    <p:extLst>
      <p:ext uri="{BB962C8B-B14F-4D97-AF65-F5344CB8AC3E}">
        <p14:creationId xmlns:p14="http://schemas.microsoft.com/office/powerpoint/2010/main" val="14531558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981200"/>
            <a:ext cx="3810000" cy="4114800"/>
          </a:xfrm>
        </p:spPr>
        <p:txBody>
          <a:bodyPr>
            <a:normAutofit/>
          </a:bodyPr>
          <a:lstStyle/>
          <a:p>
            <a:pPr lvl="0"/>
            <a:endParaRPr lang="en-US" noProof="0" dirty="0"/>
          </a:p>
        </p:txBody>
      </p:sp>
      <p:sp>
        <p:nvSpPr>
          <p:cNvPr id="5" name="Date Placeholder 4"/>
          <p:cNvSpPr>
            <a:spLocks noGrp="1"/>
          </p:cNvSpPr>
          <p:nvPr>
            <p:ph type="dt" sz="half" idx="10"/>
          </p:nvPr>
        </p:nvSpPr>
        <p:spPr>
          <a:xfrm>
            <a:off x="685800" y="6248400"/>
            <a:ext cx="1905000" cy="457200"/>
          </a:xfrm>
        </p:spPr>
        <p:txBody>
          <a:bodyPr/>
          <a:lstStyle>
            <a:lvl1pPr>
              <a:defRPr/>
            </a:lvl1pPr>
          </a:lstStyle>
          <a:p>
            <a:pPr>
              <a:defRPr/>
            </a:pPr>
            <a:endParaRPr lang="en-US" dirty="0"/>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pPr>
              <a:defRPr/>
            </a:pPr>
            <a:endParaRPr lang="en-US" dirty="0"/>
          </a:p>
        </p:txBody>
      </p:sp>
      <p:sp>
        <p:nvSpPr>
          <p:cNvPr id="7" name="Slide Number Placeholder 6"/>
          <p:cNvSpPr>
            <a:spLocks noGrp="1"/>
          </p:cNvSpPr>
          <p:nvPr>
            <p:ph type="sldNum" sz="quarter" idx="12"/>
          </p:nvPr>
        </p:nvSpPr>
        <p:spPr>
          <a:xfrm>
            <a:off x="6553200" y="6248400"/>
            <a:ext cx="1905000" cy="457200"/>
          </a:xfrm>
        </p:spPr>
        <p:txBody>
          <a:bodyPr/>
          <a:lstStyle>
            <a:lvl1pPr>
              <a:defRPr smtClean="0"/>
            </a:lvl1pPr>
          </a:lstStyle>
          <a:p>
            <a:pPr>
              <a:defRPr/>
            </a:pPr>
            <a:fld id="{1B00659E-B167-0D4A-B031-42D27D24E461}" type="slidenum">
              <a:rPr lang="en-US" altLang="en-US"/>
              <a:pPr>
                <a:defRPr/>
              </a:pPr>
              <a:t>‹#›</a:t>
            </a:fld>
            <a:endParaRPr lang="en-US" altLang="en-US" dirty="0"/>
          </a:p>
        </p:txBody>
      </p:sp>
    </p:spTree>
    <p:extLst>
      <p:ext uri="{BB962C8B-B14F-4D97-AF65-F5344CB8AC3E}">
        <p14:creationId xmlns:p14="http://schemas.microsoft.com/office/powerpoint/2010/main" val="20062868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2192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8288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8200" y="18288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9"/>
          <p:cNvSpPr>
            <a:spLocks noGrp="1" noChangeArrowheads="1"/>
          </p:cNvSpPr>
          <p:nvPr>
            <p:ph type="dt" sz="half" idx="10"/>
          </p:nvPr>
        </p:nvSpPr>
        <p:spPr>
          <a:ln/>
        </p:spPr>
        <p:txBody>
          <a:bodyPr/>
          <a:lstStyle>
            <a:lvl1pPr>
              <a:defRPr/>
            </a:lvl1pPr>
          </a:lstStyle>
          <a:p>
            <a:pPr>
              <a:defRPr/>
            </a:pPr>
            <a:endParaRPr lang="en-US" dirty="0"/>
          </a:p>
        </p:txBody>
      </p:sp>
      <p:sp>
        <p:nvSpPr>
          <p:cNvPr id="6" name="Rectangle 10"/>
          <p:cNvSpPr>
            <a:spLocks noGrp="1" noChangeArrowheads="1"/>
          </p:cNvSpPr>
          <p:nvPr>
            <p:ph type="sldNum" sz="quarter" idx="11"/>
          </p:nvPr>
        </p:nvSpPr>
        <p:spPr>
          <a:ln/>
        </p:spPr>
        <p:txBody>
          <a:bodyPr/>
          <a:lstStyle>
            <a:lvl1pPr>
              <a:defRPr/>
            </a:lvl1pPr>
          </a:lstStyle>
          <a:p>
            <a:fld id="{F7BA776E-052D-C645-828B-412354EAC429}" type="slidenum">
              <a:rPr lang="en-US" altLang="en-US"/>
              <a:pPr/>
              <a:t>‹#›</a:t>
            </a:fld>
            <a:endParaRPr lang="en-US" altLang="en-US" dirty="0"/>
          </a:p>
        </p:txBody>
      </p:sp>
      <p:sp>
        <p:nvSpPr>
          <p:cNvPr id="7" name="Rectangle 11"/>
          <p:cNvSpPr>
            <a:spLocks noGrp="1" noChangeArrowheads="1"/>
          </p:cNvSpPr>
          <p:nvPr>
            <p:ph type="ftr" sz="quarter" idx="12"/>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7273115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219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8288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88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9"/>
          <p:cNvSpPr>
            <a:spLocks noGrp="1" noChangeArrowheads="1"/>
          </p:cNvSpPr>
          <p:nvPr>
            <p:ph type="dt" sz="half" idx="10"/>
          </p:nvPr>
        </p:nvSpPr>
        <p:spPr>
          <a:ln/>
        </p:spPr>
        <p:txBody>
          <a:bodyPr/>
          <a:lstStyle>
            <a:lvl1pPr>
              <a:defRPr/>
            </a:lvl1pPr>
          </a:lstStyle>
          <a:p>
            <a:pPr>
              <a:defRPr/>
            </a:pPr>
            <a:endParaRPr lang="en-US" dirty="0"/>
          </a:p>
        </p:txBody>
      </p:sp>
      <p:sp>
        <p:nvSpPr>
          <p:cNvPr id="6" name="Rectangle 10"/>
          <p:cNvSpPr>
            <a:spLocks noGrp="1" noChangeArrowheads="1"/>
          </p:cNvSpPr>
          <p:nvPr>
            <p:ph type="sldNum" sz="quarter" idx="11"/>
          </p:nvPr>
        </p:nvSpPr>
        <p:spPr>
          <a:ln/>
        </p:spPr>
        <p:txBody>
          <a:bodyPr/>
          <a:lstStyle>
            <a:lvl1pPr>
              <a:defRPr/>
            </a:lvl1pPr>
          </a:lstStyle>
          <a:p>
            <a:fld id="{27476A87-E1BD-E742-A301-5AA05544544A}" type="slidenum">
              <a:rPr lang="en-US" altLang="en-US"/>
              <a:pPr/>
              <a:t>‹#›</a:t>
            </a:fld>
            <a:endParaRPr lang="en-US" altLang="en-US" dirty="0"/>
          </a:p>
        </p:txBody>
      </p:sp>
      <p:sp>
        <p:nvSpPr>
          <p:cNvPr id="7" name="Rectangle 11"/>
          <p:cNvSpPr>
            <a:spLocks noGrp="1" noChangeArrowheads="1"/>
          </p:cNvSpPr>
          <p:nvPr>
            <p:ph type="ftr" sz="quarter" idx="12"/>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1020726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rtlCol="0"/>
          <a:lstStyle/>
          <a:p>
            <a:r>
              <a:rPr lang="en-US" smtClean="0"/>
              <a:t>Click to edit Master title style</a:t>
            </a:r>
            <a:endParaRPr lang="en-US"/>
          </a:p>
        </p:txBody>
      </p:sp>
      <p:sp>
        <p:nvSpPr>
          <p:cNvPr id="4" name="Date Placeholder 9"/>
          <p:cNvSpPr>
            <a:spLocks noGrp="1"/>
          </p:cNvSpPr>
          <p:nvPr>
            <p:ph type="dt" sz="half" idx="10"/>
          </p:nvPr>
        </p:nvSpPr>
        <p:spPr/>
        <p:txBody>
          <a:bodyPr/>
          <a:lstStyle>
            <a:lvl1pPr>
              <a:defRPr/>
            </a:lvl1pPr>
          </a:lstStyle>
          <a:p>
            <a:pPr>
              <a:defRPr/>
            </a:pPr>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F27A4D91-3B2E-0243-94D7-E84E2E388EBD}" type="slidenum">
              <a:rPr lang="en-US" altLang="en-US"/>
              <a:pPr>
                <a:defRPr/>
              </a:pPr>
              <a:t>‹#›</a:t>
            </a:fld>
            <a:endParaRPr lang="en-US" altLang="en-US" dirty="0"/>
          </a:p>
        </p:txBody>
      </p:sp>
    </p:spTree>
    <p:extLst>
      <p:ext uri="{BB962C8B-B14F-4D97-AF65-F5344CB8AC3E}">
        <p14:creationId xmlns:p14="http://schemas.microsoft.com/office/powerpoint/2010/main" val="1259390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dirty="0"/>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dirty="0"/>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lstStyle>
          <a:p>
            <a:pPr>
              <a:defRPr/>
            </a:pPr>
            <a:endParaRPr lang="en-US" dirty="0"/>
          </a:p>
        </p:txBody>
      </p:sp>
      <p:sp>
        <p:nvSpPr>
          <p:cNvPr id="7" name="Footer Placeholder 4"/>
          <p:cNvSpPr>
            <a:spLocks noGrp="1"/>
          </p:cNvSpPr>
          <p:nvPr>
            <p:ph type="ftr" sz="quarter" idx="11"/>
          </p:nvPr>
        </p:nvSpPr>
        <p:spPr/>
        <p:txBody>
          <a:bodyPr/>
          <a:lstStyle>
            <a:lvl1pPr>
              <a:defRPr/>
            </a:lvl1pPr>
          </a:lstStyle>
          <a:p>
            <a:pPr>
              <a:defRPr/>
            </a:pPr>
            <a:endParaRPr lang="en-US" dirty="0"/>
          </a:p>
        </p:txBody>
      </p:sp>
      <p:sp>
        <p:nvSpPr>
          <p:cNvPr id="8" name="Slide Number Placeholder 5"/>
          <p:cNvSpPr>
            <a:spLocks noGrp="1"/>
          </p:cNvSpPr>
          <p:nvPr>
            <p:ph type="sldNum" sz="quarter" idx="12"/>
          </p:nvPr>
        </p:nvSpPr>
        <p:spPr/>
        <p:txBody>
          <a:bodyPr/>
          <a:lstStyle>
            <a:lvl1pPr>
              <a:defRPr smtClean="0"/>
            </a:lvl1pPr>
          </a:lstStyle>
          <a:p>
            <a:pPr>
              <a:defRPr/>
            </a:pPr>
            <a:fld id="{06D572EE-F633-4645-BCAF-643674D220DA}" type="slidenum">
              <a:rPr lang="en-US" altLang="en-US"/>
              <a:pPr>
                <a:defRPr/>
              </a:pPr>
              <a:t>‹#›</a:t>
            </a:fld>
            <a:endParaRPr lang="en-US" altLang="en-US" dirty="0"/>
          </a:p>
        </p:txBody>
      </p:sp>
    </p:spTree>
    <p:extLst>
      <p:ext uri="{BB962C8B-B14F-4D97-AF65-F5344CB8AC3E}">
        <p14:creationId xmlns:p14="http://schemas.microsoft.com/office/powerpoint/2010/main" val="69002696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lstStyle>
          <a:p>
            <a:pPr>
              <a:defRPr/>
            </a:pPr>
            <a:endParaRPr lang="en-US" dirty="0"/>
          </a:p>
        </p:txBody>
      </p:sp>
      <p:sp>
        <p:nvSpPr>
          <p:cNvPr id="6" name="Footer Placeholder 5"/>
          <p:cNvSpPr>
            <a:spLocks noGrp="1"/>
          </p:cNvSpPr>
          <p:nvPr>
            <p:ph type="ftr" sz="quarter" idx="11"/>
          </p:nvPr>
        </p:nvSpPr>
        <p:spPr/>
        <p:txBody>
          <a:bodyPr/>
          <a:lstStyle>
            <a:lvl1pPr>
              <a:defRPr/>
            </a:lvl1pPr>
          </a:lstStyle>
          <a:p>
            <a:pPr>
              <a:defRPr/>
            </a:pPr>
            <a:endParaRPr lang="en-US" dirty="0"/>
          </a:p>
        </p:txBody>
      </p:sp>
      <p:sp>
        <p:nvSpPr>
          <p:cNvPr id="7" name="Slide Number Placeholder 6"/>
          <p:cNvSpPr>
            <a:spLocks noGrp="1"/>
          </p:cNvSpPr>
          <p:nvPr>
            <p:ph type="sldNum" sz="quarter" idx="12"/>
          </p:nvPr>
        </p:nvSpPr>
        <p:spPr/>
        <p:txBody>
          <a:bodyPr/>
          <a:lstStyle>
            <a:lvl1pPr>
              <a:defRPr smtClean="0"/>
            </a:lvl1pPr>
          </a:lstStyle>
          <a:p>
            <a:pPr>
              <a:defRPr/>
            </a:pPr>
            <a:fld id="{279835E2-299A-444A-B252-5547F17025D4}" type="slidenum">
              <a:rPr lang="en-US" altLang="en-US"/>
              <a:pPr>
                <a:defRPr/>
              </a:pPr>
              <a:t>‹#›</a:t>
            </a:fld>
            <a:endParaRPr lang="en-US" altLang="en-US" dirty="0"/>
          </a:p>
        </p:txBody>
      </p:sp>
    </p:spTree>
    <p:extLst>
      <p:ext uri="{BB962C8B-B14F-4D97-AF65-F5344CB8AC3E}">
        <p14:creationId xmlns:p14="http://schemas.microsoft.com/office/powerpoint/2010/main" val="871574183"/>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dirty="0"/>
          </a:p>
        </p:txBody>
      </p:sp>
      <p:sp>
        <p:nvSpPr>
          <p:cNvPr id="8" name="Footer Placeholder 7"/>
          <p:cNvSpPr>
            <a:spLocks noGrp="1"/>
          </p:cNvSpPr>
          <p:nvPr>
            <p:ph type="ftr" sz="quarter" idx="11"/>
          </p:nvPr>
        </p:nvSpPr>
        <p:spPr/>
        <p:txBody>
          <a:bodyPr/>
          <a:lstStyle>
            <a:lvl1pPr>
              <a:defRPr/>
            </a:lvl1pPr>
          </a:lstStyle>
          <a:p>
            <a:pPr>
              <a:defRPr/>
            </a:pPr>
            <a:endParaRPr lang="en-US" dirty="0"/>
          </a:p>
        </p:txBody>
      </p:sp>
      <p:sp>
        <p:nvSpPr>
          <p:cNvPr id="9" name="Slide Number Placeholder 8"/>
          <p:cNvSpPr>
            <a:spLocks noGrp="1"/>
          </p:cNvSpPr>
          <p:nvPr>
            <p:ph type="sldNum" sz="quarter" idx="12"/>
          </p:nvPr>
        </p:nvSpPr>
        <p:spPr/>
        <p:txBody>
          <a:bodyPr/>
          <a:lstStyle>
            <a:lvl1pPr>
              <a:defRPr smtClean="0"/>
            </a:lvl1pPr>
          </a:lstStyle>
          <a:p>
            <a:pPr>
              <a:defRPr/>
            </a:pPr>
            <a:fld id="{151F6B44-B144-FA4E-BA0E-73C66D3AA659}" type="slidenum">
              <a:rPr lang="en-US" altLang="en-US"/>
              <a:pPr>
                <a:defRPr/>
              </a:pPr>
              <a:t>‹#›</a:t>
            </a:fld>
            <a:endParaRPr lang="en-US" altLang="en-US" dirty="0"/>
          </a:p>
        </p:txBody>
      </p:sp>
    </p:spTree>
    <p:extLst>
      <p:ext uri="{BB962C8B-B14F-4D97-AF65-F5344CB8AC3E}">
        <p14:creationId xmlns:p14="http://schemas.microsoft.com/office/powerpoint/2010/main" val="561337494"/>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dirty="0"/>
          </a:p>
        </p:txBody>
      </p:sp>
      <p:sp>
        <p:nvSpPr>
          <p:cNvPr id="4" name="Footer Placeholder 3"/>
          <p:cNvSpPr>
            <a:spLocks noGrp="1"/>
          </p:cNvSpPr>
          <p:nvPr>
            <p:ph type="ftr" sz="quarter" idx="11"/>
          </p:nvPr>
        </p:nvSpPr>
        <p:spPr/>
        <p:txBody>
          <a:bodyPr/>
          <a:lstStyle>
            <a:lvl1pPr>
              <a:defRPr/>
            </a:lvl1pPr>
          </a:lstStyle>
          <a:p>
            <a:pPr>
              <a:defRPr/>
            </a:pPr>
            <a:endParaRPr lang="en-US" dirty="0"/>
          </a:p>
        </p:txBody>
      </p:sp>
      <p:sp>
        <p:nvSpPr>
          <p:cNvPr id="5" name="Slide Number Placeholder 4"/>
          <p:cNvSpPr>
            <a:spLocks noGrp="1"/>
          </p:cNvSpPr>
          <p:nvPr>
            <p:ph type="sldNum" sz="quarter" idx="12"/>
          </p:nvPr>
        </p:nvSpPr>
        <p:spPr/>
        <p:txBody>
          <a:bodyPr/>
          <a:lstStyle>
            <a:lvl1pPr>
              <a:defRPr smtClean="0"/>
            </a:lvl1pPr>
          </a:lstStyle>
          <a:p>
            <a:pPr>
              <a:defRPr/>
            </a:pPr>
            <a:fld id="{C27E37CD-D8D5-D64C-872C-54116609E6D1}" type="slidenum">
              <a:rPr lang="en-US" altLang="en-US"/>
              <a:pPr>
                <a:defRPr/>
              </a:pPr>
              <a:t>‹#›</a:t>
            </a:fld>
            <a:endParaRPr lang="en-US" altLang="en-US" dirty="0"/>
          </a:p>
        </p:txBody>
      </p:sp>
    </p:spTree>
    <p:extLst>
      <p:ext uri="{BB962C8B-B14F-4D97-AF65-F5344CB8AC3E}">
        <p14:creationId xmlns:p14="http://schemas.microsoft.com/office/powerpoint/2010/main" val="503600387"/>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US" dirty="0"/>
          </a:p>
        </p:txBody>
      </p:sp>
      <p:sp>
        <p:nvSpPr>
          <p:cNvPr id="3" name="Footer Placeholder 21"/>
          <p:cNvSpPr>
            <a:spLocks noGrp="1"/>
          </p:cNvSpPr>
          <p:nvPr>
            <p:ph type="ftr" sz="quarter" idx="11"/>
          </p:nvPr>
        </p:nvSpPr>
        <p:spPr/>
        <p:txBody>
          <a:bodyPr/>
          <a:lstStyle>
            <a:lvl1pPr>
              <a:defRPr/>
            </a:lvl1pPr>
          </a:lstStyle>
          <a:p>
            <a:pPr>
              <a:defRPr/>
            </a:pPr>
            <a:endParaRPr lang="en-US" dirty="0"/>
          </a:p>
        </p:txBody>
      </p:sp>
      <p:sp>
        <p:nvSpPr>
          <p:cNvPr id="4" name="Slide Number Placeholder 17"/>
          <p:cNvSpPr>
            <a:spLocks noGrp="1"/>
          </p:cNvSpPr>
          <p:nvPr>
            <p:ph type="sldNum" sz="quarter" idx="12"/>
          </p:nvPr>
        </p:nvSpPr>
        <p:spPr/>
        <p:txBody>
          <a:bodyPr/>
          <a:lstStyle>
            <a:lvl1pPr>
              <a:defRPr/>
            </a:lvl1pPr>
          </a:lstStyle>
          <a:p>
            <a:pPr>
              <a:defRPr/>
            </a:pPr>
            <a:fld id="{4754638C-9313-844A-B6B7-9D95626826A6}" type="slidenum">
              <a:rPr lang="en-US" altLang="en-US"/>
              <a:pPr>
                <a:defRPr/>
              </a:pPr>
              <a:t>‹#›</a:t>
            </a:fld>
            <a:endParaRPr lang="en-US" altLang="en-US" dirty="0"/>
          </a:p>
        </p:txBody>
      </p:sp>
    </p:spTree>
    <p:extLst>
      <p:ext uri="{BB962C8B-B14F-4D97-AF65-F5344CB8AC3E}">
        <p14:creationId xmlns:p14="http://schemas.microsoft.com/office/powerpoint/2010/main" val="982854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dirty="0"/>
          </a:p>
        </p:txBody>
      </p:sp>
      <p:sp>
        <p:nvSpPr>
          <p:cNvPr id="6" name="Footer Placeholder 5"/>
          <p:cNvSpPr>
            <a:spLocks noGrp="1"/>
          </p:cNvSpPr>
          <p:nvPr>
            <p:ph type="ftr" sz="quarter" idx="11"/>
          </p:nvPr>
        </p:nvSpPr>
        <p:spPr/>
        <p:txBody>
          <a:bodyPr/>
          <a:lstStyle>
            <a:lvl1pPr>
              <a:defRPr/>
            </a:lvl1pPr>
          </a:lstStyle>
          <a:p>
            <a:pPr>
              <a:defRPr/>
            </a:pPr>
            <a:endParaRPr lang="en-US" dirty="0"/>
          </a:p>
        </p:txBody>
      </p:sp>
      <p:sp>
        <p:nvSpPr>
          <p:cNvPr id="7" name="Slide Number Placeholder 6"/>
          <p:cNvSpPr>
            <a:spLocks noGrp="1"/>
          </p:cNvSpPr>
          <p:nvPr>
            <p:ph type="sldNum" sz="quarter" idx="12"/>
          </p:nvPr>
        </p:nvSpPr>
        <p:spPr/>
        <p:txBody>
          <a:bodyPr/>
          <a:lstStyle>
            <a:lvl1pPr>
              <a:defRPr smtClean="0"/>
            </a:lvl1pPr>
          </a:lstStyle>
          <a:p>
            <a:pPr>
              <a:defRPr/>
            </a:pPr>
            <a:fld id="{D74D75BE-AE4A-AD4A-91BC-099C93A6E21E}" type="slidenum">
              <a:rPr lang="en-US" altLang="en-US"/>
              <a:pPr>
                <a:defRPr/>
              </a:pPr>
              <a:t>‹#›</a:t>
            </a:fld>
            <a:endParaRPr lang="en-US" altLang="en-US" dirty="0"/>
          </a:p>
        </p:txBody>
      </p:sp>
    </p:spTree>
    <p:extLst>
      <p:ext uri="{BB962C8B-B14F-4D97-AF65-F5344CB8AC3E}">
        <p14:creationId xmlns:p14="http://schemas.microsoft.com/office/powerpoint/2010/main" val="77865148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dirty="0">
              <a:ea typeface="+mn-ea"/>
            </a:endParaRPr>
          </a:p>
        </p:txBody>
      </p:sp>
      <p:sp>
        <p:nvSpPr>
          <p:cNvPr id="6" name="Freeform 15"/>
          <p:cNvSpPr>
            <a:spLocks/>
          </p:cNvSpPr>
          <p:nvPr/>
        </p:nvSpPr>
        <p:spPr bwMode="auto">
          <a:xfrm>
            <a:off x="-53975" y="5784850"/>
            <a:ext cx="3802063" cy="838200"/>
          </a:xfrm>
          <a:custGeom>
            <a:avLst/>
            <a:gdLst>
              <a:gd name="T0" fmla="*/ 0 w 5760"/>
              <a:gd name="T1" fmla="*/ 0 h 528"/>
              <a:gd name="T2" fmla="*/ 3802063 w 5760"/>
              <a:gd name="T3" fmla="*/ 0 h 528"/>
              <a:gd name="T4" fmla="*/ 3802063 w 5760"/>
              <a:gd name="T5" fmla="*/ 838200 h 528"/>
              <a:gd name="T6" fmla="*/ 31684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a:lstStyle/>
          <a:p>
            <a:endParaRPr lang="en-US" dirty="0"/>
          </a:p>
        </p:txBody>
      </p:sp>
      <p:sp>
        <p:nvSpPr>
          <p:cNvPr id="7" name="Right Triangle 6"/>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dirty="0"/>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dirty="0"/>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lstStyle>
          <a:p>
            <a:pPr lvl="0"/>
            <a:r>
              <a:rPr lang="en-US" noProof="0" dirty="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a:solidFill>
                  <a:schemeClr val="tx1"/>
                </a:solidFill>
              </a:defRPr>
            </a:lvl1pPr>
          </a:lstStyle>
          <a:p>
            <a:pPr>
              <a:defRPr/>
            </a:pPr>
            <a:endParaRPr lang="en-US" dirty="0"/>
          </a:p>
        </p:txBody>
      </p:sp>
      <p:sp>
        <p:nvSpPr>
          <p:cNvPr id="12" name="Footer Placeholder 5"/>
          <p:cNvSpPr>
            <a:spLocks noGrp="1"/>
          </p:cNvSpPr>
          <p:nvPr>
            <p:ph type="ftr" sz="quarter" idx="11"/>
          </p:nvPr>
        </p:nvSpPr>
        <p:spPr/>
        <p:txBody>
          <a:bodyPr/>
          <a:lstStyle>
            <a:lvl1pPr>
              <a:defRPr>
                <a:solidFill>
                  <a:schemeClr val="tx1"/>
                </a:solidFill>
              </a:defRPr>
            </a:lvl1pPr>
          </a:lstStyle>
          <a:p>
            <a:pPr>
              <a:defRPr/>
            </a:pPr>
            <a:endParaRPr lang="en-US" dirty="0"/>
          </a:p>
        </p:txBody>
      </p:sp>
      <p:sp>
        <p:nvSpPr>
          <p:cNvPr id="13" name="Slide Number Placeholder 6"/>
          <p:cNvSpPr>
            <a:spLocks noGrp="1"/>
          </p:cNvSpPr>
          <p:nvPr>
            <p:ph type="sldNum" sz="quarter" idx="12"/>
          </p:nvPr>
        </p:nvSpPr>
        <p:spPr/>
        <p:txBody>
          <a:bodyPr/>
          <a:lstStyle>
            <a:lvl1pPr>
              <a:defRPr smtClean="0"/>
            </a:lvl1pPr>
          </a:lstStyle>
          <a:p>
            <a:pPr>
              <a:defRPr/>
            </a:pPr>
            <a:fld id="{3820FC17-D90A-7444-8A6A-F788D0FBFCD9}" type="slidenum">
              <a:rPr lang="en-US" altLang="en-US"/>
              <a:pPr>
                <a:defRPr/>
              </a:pPr>
              <a:t>‹#›</a:t>
            </a:fld>
            <a:endParaRPr lang="en-US" altLang="en-US" dirty="0"/>
          </a:p>
        </p:txBody>
      </p:sp>
    </p:spTree>
    <p:extLst>
      <p:ext uri="{BB962C8B-B14F-4D97-AF65-F5344CB8AC3E}">
        <p14:creationId xmlns:p14="http://schemas.microsoft.com/office/powerpoint/2010/main" val="30113156"/>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dirty="0">
              <a:ea typeface="+mn-ea"/>
            </a:endParaRPr>
          </a:p>
        </p:txBody>
      </p:sp>
      <p:sp>
        <p:nvSpPr>
          <p:cNvPr id="1027" name="Freeform 11"/>
          <p:cNvSpPr>
            <a:spLocks/>
          </p:cNvSpPr>
          <p:nvPr/>
        </p:nvSpPr>
        <p:spPr bwMode="auto">
          <a:xfrm>
            <a:off x="-53975" y="5784850"/>
            <a:ext cx="3802063" cy="838200"/>
          </a:xfrm>
          <a:custGeom>
            <a:avLst/>
            <a:gdLst>
              <a:gd name="T0" fmla="*/ 0 w 5760"/>
              <a:gd name="T1" fmla="*/ 0 h 528"/>
              <a:gd name="T2" fmla="*/ 3802063 w 5760"/>
              <a:gd name="T3" fmla="*/ 0 h 528"/>
              <a:gd name="T4" fmla="*/ 3802063 w 5760"/>
              <a:gd name="T5" fmla="*/ 838200 h 528"/>
              <a:gd name="T6" fmla="*/ 31684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a:lstStyle/>
          <a:p>
            <a:endParaRPr lang="en-US" dirty="0"/>
          </a:p>
        </p:txBody>
      </p:sp>
      <p:sp>
        <p:nvSpPr>
          <p:cNvPr id="14" name="Right Triangle 13"/>
          <p:cNvSpPr>
            <a:spLocks/>
          </p:cNvSpPr>
          <p:nvPr/>
        </p:nvSpPr>
        <p:spPr bwMode="auto">
          <a:xfrm>
            <a:off x="-6042" y="5791253"/>
            <a:ext cx="3402314" cy="1080868"/>
          </a:xfrm>
          <a:prstGeom prst="rtTriangle">
            <a:avLst/>
          </a:prstGeom>
          <a:blipFill>
            <a:blip r:embed="rId17">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ea typeface="+mn-ea"/>
                <a:cs typeface="+mn-cs"/>
              </a:defRPr>
            </a:lvl1pPr>
          </a:lstStyle>
          <a:p>
            <a:pPr>
              <a:defRPr/>
            </a:pPr>
            <a:endParaRPr lang="en-US" dirty="0"/>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ea typeface="+mn-ea"/>
                <a:cs typeface="+mn-cs"/>
              </a:defRPr>
            </a:lvl1pPr>
          </a:lstStyle>
          <a:p>
            <a:pPr>
              <a:defRPr/>
            </a:pPr>
            <a:endParaRPr lang="en-US" dirty="0"/>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smtClean="0"/>
            </a:lvl1pPr>
          </a:lstStyle>
          <a:p>
            <a:pPr>
              <a:defRPr/>
            </a:pPr>
            <a:fld id="{D5154545-2168-E549-9628-883245DF4BFC}"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3756" r:id="rId1"/>
    <p:sldLayoutId id="2147483752" r:id="rId2"/>
    <p:sldLayoutId id="2147483757" r:id="rId3"/>
    <p:sldLayoutId id="2147483758" r:id="rId4"/>
    <p:sldLayoutId id="2147483759" r:id="rId5"/>
    <p:sldLayoutId id="2147483760" r:id="rId6"/>
    <p:sldLayoutId id="2147483753" r:id="rId7"/>
    <p:sldLayoutId id="2147483761" r:id="rId8"/>
    <p:sldLayoutId id="2147483762" r:id="rId9"/>
    <p:sldLayoutId id="2147483754" r:id="rId10"/>
    <p:sldLayoutId id="2147483755" r:id="rId11"/>
    <p:sldLayoutId id="2147483763" r:id="rId12"/>
    <p:sldLayoutId id="2147483764" r:id="rId13"/>
    <p:sldLayoutId id="2147483765" r:id="rId14"/>
    <p:sldLayoutId id="2147483766" r:id="rId15"/>
  </p:sldLayoutIdLst>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ＭＳ Ｐゴシック" charset="-128"/>
          <a:cs typeface="ＭＳ Ｐゴシック" charset="-128"/>
        </a:defRPr>
      </a:lvl1pPr>
      <a:lvl2pPr algn="l" rtl="0" eaLnBrk="0" fontAlgn="base" hangingPunct="0">
        <a:spcBef>
          <a:spcPct val="0"/>
        </a:spcBef>
        <a:spcAft>
          <a:spcPct val="0"/>
        </a:spcAft>
        <a:defRPr sz="4100" b="1">
          <a:solidFill>
            <a:schemeClr val="tx2"/>
          </a:solidFill>
          <a:latin typeface="Lucida Sans Unicode" charset="0"/>
          <a:ea typeface="ＭＳ Ｐゴシック" charset="-128"/>
          <a:cs typeface="ＭＳ Ｐゴシック" charset="-128"/>
        </a:defRPr>
      </a:lvl2pPr>
      <a:lvl3pPr algn="l" rtl="0" eaLnBrk="0" fontAlgn="base" hangingPunct="0">
        <a:spcBef>
          <a:spcPct val="0"/>
        </a:spcBef>
        <a:spcAft>
          <a:spcPct val="0"/>
        </a:spcAft>
        <a:defRPr sz="4100" b="1">
          <a:solidFill>
            <a:schemeClr val="tx2"/>
          </a:solidFill>
          <a:latin typeface="Lucida Sans Unicode" charset="0"/>
          <a:ea typeface="ＭＳ Ｐゴシック" charset="-128"/>
          <a:cs typeface="ＭＳ Ｐゴシック" charset="-128"/>
        </a:defRPr>
      </a:lvl3pPr>
      <a:lvl4pPr algn="l" rtl="0" eaLnBrk="0" fontAlgn="base" hangingPunct="0">
        <a:spcBef>
          <a:spcPct val="0"/>
        </a:spcBef>
        <a:spcAft>
          <a:spcPct val="0"/>
        </a:spcAft>
        <a:defRPr sz="4100" b="1">
          <a:solidFill>
            <a:schemeClr val="tx2"/>
          </a:solidFill>
          <a:latin typeface="Lucida Sans Unicode" charset="0"/>
          <a:ea typeface="ＭＳ Ｐゴシック" charset="-128"/>
          <a:cs typeface="ＭＳ Ｐゴシック" charset="-128"/>
        </a:defRPr>
      </a:lvl4pPr>
      <a:lvl5pPr algn="l" rtl="0" eaLnBrk="0" fontAlgn="base" hangingPunct="0">
        <a:spcBef>
          <a:spcPct val="0"/>
        </a:spcBef>
        <a:spcAft>
          <a:spcPct val="0"/>
        </a:spcAft>
        <a:defRPr sz="4100" b="1">
          <a:solidFill>
            <a:schemeClr val="tx2"/>
          </a:solidFill>
          <a:latin typeface="Lucida Sans Unicode" charset="0"/>
          <a:ea typeface="ＭＳ Ｐゴシック" charset="-128"/>
          <a:cs typeface="ＭＳ Ｐゴシック" charset="-128"/>
        </a:defRPr>
      </a:lvl5pPr>
      <a:lvl6pPr marL="457200" algn="l" rtl="0" fontAlgn="base">
        <a:spcBef>
          <a:spcPct val="0"/>
        </a:spcBef>
        <a:spcAft>
          <a:spcPct val="0"/>
        </a:spcAft>
        <a:defRPr sz="4100" b="1">
          <a:solidFill>
            <a:schemeClr val="tx2"/>
          </a:solidFill>
          <a:latin typeface="Lucida Sans Unicode" charset="0"/>
          <a:ea typeface="ＭＳ Ｐゴシック" charset="-128"/>
          <a:cs typeface="ＭＳ Ｐゴシック" charset="-128"/>
        </a:defRPr>
      </a:lvl6pPr>
      <a:lvl7pPr marL="914400" algn="l" rtl="0" fontAlgn="base">
        <a:spcBef>
          <a:spcPct val="0"/>
        </a:spcBef>
        <a:spcAft>
          <a:spcPct val="0"/>
        </a:spcAft>
        <a:defRPr sz="4100" b="1">
          <a:solidFill>
            <a:schemeClr val="tx2"/>
          </a:solidFill>
          <a:latin typeface="Lucida Sans Unicode" charset="0"/>
          <a:ea typeface="ＭＳ Ｐゴシック" charset="-128"/>
          <a:cs typeface="ＭＳ Ｐゴシック" charset="-128"/>
        </a:defRPr>
      </a:lvl7pPr>
      <a:lvl8pPr marL="1371600" algn="l" rtl="0" fontAlgn="base">
        <a:spcBef>
          <a:spcPct val="0"/>
        </a:spcBef>
        <a:spcAft>
          <a:spcPct val="0"/>
        </a:spcAft>
        <a:defRPr sz="4100" b="1">
          <a:solidFill>
            <a:schemeClr val="tx2"/>
          </a:solidFill>
          <a:latin typeface="Lucida Sans Unicode" charset="0"/>
          <a:ea typeface="ＭＳ Ｐゴシック" charset="-128"/>
          <a:cs typeface="ＭＳ Ｐゴシック" charset="-128"/>
        </a:defRPr>
      </a:lvl8pPr>
      <a:lvl9pPr marL="1828800" algn="l" rtl="0" fontAlgn="base">
        <a:spcBef>
          <a:spcPct val="0"/>
        </a:spcBef>
        <a:spcAft>
          <a:spcPct val="0"/>
        </a:spcAft>
        <a:defRPr sz="4100" b="1">
          <a:solidFill>
            <a:schemeClr val="tx2"/>
          </a:solidFill>
          <a:latin typeface="Lucida Sans Unicode" charset="0"/>
          <a:ea typeface="ＭＳ Ｐゴシック" charset="-128"/>
          <a:cs typeface="ＭＳ Ｐゴシック" charset="-128"/>
        </a:defRPr>
      </a:lvl9pPr>
    </p:titleStyle>
    <p:bodyStyle>
      <a:lvl1pPr marL="365125" indent="-255588" algn="l" rtl="0" eaLnBrk="0" fontAlgn="base" hangingPunct="0">
        <a:spcBef>
          <a:spcPts val="400"/>
        </a:spcBef>
        <a:spcAft>
          <a:spcPct val="0"/>
        </a:spcAft>
        <a:buClr>
          <a:schemeClr val="accent1"/>
        </a:buClr>
        <a:buSzPct val="68000"/>
        <a:buFont typeface="Wingdings 3" charset="2"/>
        <a:buChar char=""/>
        <a:defRPr sz="2700" kern="1200">
          <a:solidFill>
            <a:schemeClr val="tx1"/>
          </a:solidFill>
          <a:latin typeface="+mn-lt"/>
          <a:ea typeface="ＭＳ Ｐゴシック" charset="-128"/>
          <a:cs typeface="ＭＳ Ｐゴシック" charset="-128"/>
        </a:defRPr>
      </a:lvl1pPr>
      <a:lvl2pPr marL="620713" indent="-228600" algn="l" rtl="0" eaLnBrk="0" fontAlgn="base" hangingPunct="0">
        <a:spcBef>
          <a:spcPts val="325"/>
        </a:spcBef>
        <a:spcAft>
          <a:spcPct val="0"/>
        </a:spcAft>
        <a:buClr>
          <a:schemeClr val="accent1"/>
        </a:buClr>
        <a:buFont typeface="Verdana" charset="0"/>
        <a:buChar char="◦"/>
        <a:defRPr sz="2300" kern="1200">
          <a:solidFill>
            <a:schemeClr val="tx1"/>
          </a:solidFill>
          <a:latin typeface="+mn-lt"/>
          <a:ea typeface="ＭＳ Ｐゴシック" charset="-128"/>
          <a:cs typeface="+mn-cs"/>
        </a:defRPr>
      </a:lvl2pPr>
      <a:lvl3pPr marL="858838" indent="-228600" algn="l" rtl="0" eaLnBrk="0" fontAlgn="base" hangingPunct="0">
        <a:spcBef>
          <a:spcPts val="350"/>
        </a:spcBef>
        <a:spcAft>
          <a:spcPct val="0"/>
        </a:spcAft>
        <a:buClr>
          <a:schemeClr val="accent2"/>
        </a:buClr>
        <a:buSzPct val="100000"/>
        <a:buFont typeface="Wingdings 2" charset="2"/>
        <a:buChar char=""/>
        <a:defRPr sz="2100" kern="1200">
          <a:solidFill>
            <a:schemeClr val="tx1"/>
          </a:solidFill>
          <a:latin typeface="+mn-lt"/>
          <a:ea typeface="ＭＳ Ｐゴシック" charset="-128"/>
          <a:cs typeface="+mn-cs"/>
        </a:defRPr>
      </a:lvl3pPr>
      <a:lvl4pPr marL="1143000" indent="-228600" algn="l" rtl="0" eaLnBrk="0" fontAlgn="base" hangingPunct="0">
        <a:spcBef>
          <a:spcPts val="350"/>
        </a:spcBef>
        <a:spcAft>
          <a:spcPct val="0"/>
        </a:spcAft>
        <a:buClr>
          <a:schemeClr val="accent2"/>
        </a:buClr>
        <a:buFont typeface="Wingdings 2" charset="2"/>
        <a:buChar char=""/>
        <a:defRPr sz="1900" kern="1200">
          <a:solidFill>
            <a:schemeClr val="tx1"/>
          </a:solidFill>
          <a:latin typeface="+mn-lt"/>
          <a:ea typeface="ＭＳ Ｐゴシック" charset="-128"/>
          <a:cs typeface="+mn-cs"/>
        </a:defRPr>
      </a:lvl4pPr>
      <a:lvl5pPr marL="1371600" indent="-228600" algn="l" rtl="0" eaLnBrk="0" fontAlgn="base" hangingPunct="0">
        <a:spcBef>
          <a:spcPts val="350"/>
        </a:spcBef>
        <a:spcAft>
          <a:spcPct val="0"/>
        </a:spcAft>
        <a:buClr>
          <a:schemeClr val="accent2"/>
        </a:buClr>
        <a:buFont typeface="Wingdings 2" charset="2"/>
        <a:buChar char=""/>
        <a:defRPr kern="1200">
          <a:solidFill>
            <a:schemeClr val="tx1"/>
          </a:solidFill>
          <a:latin typeface="+mn-lt"/>
          <a:ea typeface="ＭＳ Ｐゴシック" charset="-128"/>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6.wmf"/><Relationship Id="rId4" Type="http://schemas.openxmlformats.org/officeDocument/2006/relationships/image" Target="../media/image7.wmf"/><Relationship Id="rId5" Type="http://schemas.openxmlformats.org/officeDocument/2006/relationships/image" Target="../media/image9.wmf"/><Relationship Id="rId1" Type="http://schemas.openxmlformats.org/officeDocument/2006/relationships/slideLayout" Target="../slideLayouts/slideLayout2.xml"/><Relationship Id="rId2" Type="http://schemas.openxmlformats.org/officeDocument/2006/relationships/image" Target="../media/image10.wmf"/></Relationships>
</file>

<file path=ppt/slides/_rels/slide11.xml.rels><?xml version="1.0" encoding="UTF-8" standalone="yes"?>
<Relationships xmlns="http://schemas.openxmlformats.org/package/2006/relationships"><Relationship Id="rId3" Type="http://schemas.openxmlformats.org/officeDocument/2006/relationships/image" Target="../media/image6.wmf"/><Relationship Id="rId4" Type="http://schemas.openxmlformats.org/officeDocument/2006/relationships/image" Target="../media/image7.wmf"/><Relationship Id="rId5" Type="http://schemas.openxmlformats.org/officeDocument/2006/relationships/image" Target="../media/image9.wmf"/><Relationship Id="rId1" Type="http://schemas.openxmlformats.org/officeDocument/2006/relationships/slideLayout" Target="../slideLayouts/slideLayout2.xml"/><Relationship Id="rId2" Type="http://schemas.openxmlformats.org/officeDocument/2006/relationships/image" Target="../media/image10.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tif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image" Target="../media/image13.jpeg"/><Relationship Id="rId1" Type="http://schemas.openxmlformats.org/officeDocument/2006/relationships/tags" Target="../tags/tag3.x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21.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6.xml"/><Relationship Id="rId3" Type="http://schemas.openxmlformats.org/officeDocument/2006/relationships/notesSlide" Target="../notesSlides/notesSlide8.xml"/></Relationships>
</file>

<file path=ppt/slides/_rels/slide24.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image" Target="../media/image14.wmf"/><Relationship Id="rId1" Type="http://schemas.openxmlformats.org/officeDocument/2006/relationships/tags" Target="../tags/tag9.xml"/><Relationship Id="rId2"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image" Target="../media/image15.jpeg"/><Relationship Id="rId1" Type="http://schemas.openxmlformats.org/officeDocument/2006/relationships/tags" Target="../tags/tag10.xml"/><Relationship Id="rId2"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image" Target="../media/image16.jpeg"/><Relationship Id="rId1" Type="http://schemas.openxmlformats.org/officeDocument/2006/relationships/tags" Target="../tags/tag11.xml"/><Relationship Id="rId2"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image" Target="../media/image17.jpeg"/><Relationship Id="rId1" Type="http://schemas.openxmlformats.org/officeDocument/2006/relationships/tags" Target="../tags/tag12.xml"/><Relationship Id="rId2"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jpeg"/></Relationships>
</file>

<file path=ppt/slides/_rels/slide30.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16.xml"/></Relationships>
</file>

<file path=ppt/slides/_rels/slide33.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5.jpeg"/><Relationship Id="rId1" Type="http://schemas.openxmlformats.org/officeDocument/2006/relationships/tags" Target="../tags/tag2.x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wmf"/><Relationship Id="rId4" Type="http://schemas.openxmlformats.org/officeDocument/2006/relationships/image" Target="../media/image8.wmf"/><Relationship Id="rId5" Type="http://schemas.openxmlformats.org/officeDocument/2006/relationships/image" Target="../media/image9.wmf"/><Relationship Id="rId1" Type="http://schemas.openxmlformats.org/officeDocument/2006/relationships/slideLayout" Target="../slideLayouts/slideLayout6.xml"/><Relationship Id="rId2" Type="http://schemas.openxmlformats.org/officeDocument/2006/relationships/image" Target="../media/image6.wmf"/></Relationships>
</file>

<file path=ppt/slides/_rels/slide9.xml.rels><?xml version="1.0" encoding="UTF-8" standalone="yes"?>
<Relationships xmlns="http://schemas.openxmlformats.org/package/2006/relationships"><Relationship Id="rId3" Type="http://schemas.openxmlformats.org/officeDocument/2006/relationships/image" Target="../media/image6.wmf"/><Relationship Id="rId4" Type="http://schemas.openxmlformats.org/officeDocument/2006/relationships/image" Target="../media/image7.wmf"/><Relationship Id="rId5" Type="http://schemas.openxmlformats.org/officeDocument/2006/relationships/image" Target="../media/image8.wmf"/><Relationship Id="rId6" Type="http://schemas.openxmlformats.org/officeDocument/2006/relationships/image" Target="../media/image9.wmf"/><Relationship Id="rId1" Type="http://schemas.openxmlformats.org/officeDocument/2006/relationships/slideLayout" Target="../slideLayouts/slideLayout6.xml"/><Relationship Id="rId2" Type="http://schemas.openxmlformats.org/officeDocument/2006/relationships/image" Target="../media/image1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p:txBody>
          <a:bodyPr/>
          <a:lstStyle/>
          <a:p>
            <a:pPr eaLnBrk="1" fontAlgn="auto" hangingPunct="1">
              <a:spcAft>
                <a:spcPts val="0"/>
              </a:spcAft>
              <a:defRPr/>
            </a:pPr>
            <a:r>
              <a:rPr lang="en-US" dirty="0" smtClean="0">
                <a:ea typeface="+mj-ea"/>
                <a:cs typeface="+mj-cs"/>
              </a:rPr>
              <a:t>Implementing the Dual Agency Relationship</a:t>
            </a:r>
            <a:endParaRPr lang="en-US" dirty="0">
              <a:ea typeface="+mj-ea"/>
              <a:cs typeface="+mj-cs"/>
            </a:endParaRPr>
          </a:p>
        </p:txBody>
      </p:sp>
      <p:sp>
        <p:nvSpPr>
          <p:cNvPr id="17410" name="Rectangle 3"/>
          <p:cNvSpPr>
            <a:spLocks noGrp="1" noChangeArrowheads="1"/>
          </p:cNvSpPr>
          <p:nvPr>
            <p:ph type="subTitle" idx="1"/>
          </p:nvPr>
        </p:nvSpPr>
        <p:spPr>
          <a:xfrm>
            <a:off x="685800" y="3611563"/>
            <a:ext cx="7772400" cy="1200150"/>
          </a:xfrm>
        </p:spPr>
        <p:txBody>
          <a:bodyPr/>
          <a:lstStyle/>
          <a:p>
            <a:pPr marR="0" eaLnBrk="1" hangingPunct="1"/>
            <a:r>
              <a:rPr lang="ja-JP" altLang="en-US"/>
              <a:t>“</a:t>
            </a:r>
            <a:r>
              <a:rPr lang="en-US" altLang="ja-JP" dirty="0"/>
              <a:t>How to Implement the In-House Sale Legally</a:t>
            </a:r>
            <a:r>
              <a:rPr lang="ja-JP" altLang="en-US"/>
              <a:t>”</a:t>
            </a:r>
            <a:endParaRPr lang="en-US" altLang="en-US" dirty="0"/>
          </a:p>
        </p:txBody>
      </p:sp>
    </p:spTree>
    <p:custDataLst>
      <p:tags r:id="rId1"/>
    </p:custData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dirty="0">
                <a:ea typeface="ＭＳ Ｐゴシック" charset="-128"/>
              </a:rPr>
              <a:t>Disclosed Dual Agency</a:t>
            </a:r>
          </a:p>
        </p:txBody>
      </p:sp>
      <p:grpSp>
        <p:nvGrpSpPr>
          <p:cNvPr id="29698" name="Group 3"/>
          <p:cNvGrpSpPr>
            <a:grpSpLocks/>
          </p:cNvGrpSpPr>
          <p:nvPr/>
        </p:nvGrpSpPr>
        <p:grpSpPr bwMode="auto">
          <a:xfrm>
            <a:off x="5467350" y="1676400"/>
            <a:ext cx="1447800" cy="1384300"/>
            <a:chOff x="3264" y="1008"/>
            <a:chExt cx="912" cy="872"/>
          </a:xfrm>
        </p:grpSpPr>
        <p:sp>
          <p:nvSpPr>
            <p:cNvPr id="29729" name="Text Box 4"/>
            <p:cNvSpPr txBox="1">
              <a:spLocks noChangeArrowheads="1"/>
            </p:cNvSpPr>
            <p:nvPr/>
          </p:nvSpPr>
          <p:spPr bwMode="auto">
            <a:xfrm>
              <a:off x="3264" y="1008"/>
              <a:ext cx="912" cy="872"/>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endParaRPr lang="en-US" altLang="en-US" dirty="0"/>
            </a:p>
            <a:p>
              <a:pPr algn="ctr" eaLnBrk="1" hangingPunct="1">
                <a:spcBef>
                  <a:spcPct val="50000"/>
                </a:spcBef>
              </a:pPr>
              <a:endParaRPr lang="en-US" altLang="en-US" sz="2000" dirty="0"/>
            </a:p>
            <a:p>
              <a:pPr algn="ctr" eaLnBrk="1" hangingPunct="1">
                <a:spcBef>
                  <a:spcPct val="50000"/>
                </a:spcBef>
              </a:pPr>
              <a:r>
                <a:rPr lang="en-US" altLang="en-US" sz="2000" dirty="0"/>
                <a:t>Buyer</a:t>
              </a:r>
            </a:p>
          </p:txBody>
        </p:sp>
        <p:pic>
          <p:nvPicPr>
            <p:cNvPr id="29730" name="Picture 5" descr="j021304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2" y="1104"/>
              <a:ext cx="347" cy="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699" name="Group 6"/>
          <p:cNvGrpSpPr>
            <a:grpSpLocks/>
          </p:cNvGrpSpPr>
          <p:nvPr/>
        </p:nvGrpSpPr>
        <p:grpSpPr bwMode="auto">
          <a:xfrm>
            <a:off x="1885950" y="1676400"/>
            <a:ext cx="1447800" cy="1384300"/>
            <a:chOff x="2448" y="1248"/>
            <a:chExt cx="912" cy="872"/>
          </a:xfrm>
        </p:grpSpPr>
        <p:sp>
          <p:nvSpPr>
            <p:cNvPr id="29727" name="Text Box 7"/>
            <p:cNvSpPr txBox="1">
              <a:spLocks noChangeArrowheads="1"/>
            </p:cNvSpPr>
            <p:nvPr/>
          </p:nvSpPr>
          <p:spPr bwMode="auto">
            <a:xfrm>
              <a:off x="2448" y="1248"/>
              <a:ext cx="912" cy="872"/>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endParaRPr lang="en-US" altLang="en-US" dirty="0"/>
            </a:p>
            <a:p>
              <a:pPr algn="ctr" eaLnBrk="1" hangingPunct="1">
                <a:spcBef>
                  <a:spcPct val="50000"/>
                </a:spcBef>
              </a:pPr>
              <a:endParaRPr lang="en-US" altLang="en-US" sz="2000" dirty="0"/>
            </a:p>
            <a:p>
              <a:pPr algn="ctr" eaLnBrk="1" hangingPunct="1">
                <a:spcBef>
                  <a:spcPct val="50000"/>
                </a:spcBef>
              </a:pPr>
              <a:r>
                <a:rPr lang="en-US" altLang="en-US" sz="2000" dirty="0"/>
                <a:t>Seller</a:t>
              </a:r>
            </a:p>
          </p:txBody>
        </p:sp>
        <p:pic>
          <p:nvPicPr>
            <p:cNvPr id="29728" name="Picture 8" descr="j02134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0" y="1446"/>
              <a:ext cx="480"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700" name="Group 9"/>
          <p:cNvGrpSpPr>
            <a:grpSpLocks/>
          </p:cNvGrpSpPr>
          <p:nvPr/>
        </p:nvGrpSpPr>
        <p:grpSpPr bwMode="auto">
          <a:xfrm>
            <a:off x="3409950" y="3200400"/>
            <a:ext cx="1828800" cy="1416050"/>
            <a:chOff x="1248" y="2016"/>
            <a:chExt cx="1152" cy="892"/>
          </a:xfrm>
        </p:grpSpPr>
        <p:sp>
          <p:nvSpPr>
            <p:cNvPr id="29725" name="Text Box 10"/>
            <p:cNvSpPr txBox="1">
              <a:spLocks noChangeArrowheads="1"/>
            </p:cNvSpPr>
            <p:nvPr/>
          </p:nvSpPr>
          <p:spPr bwMode="auto">
            <a:xfrm>
              <a:off x="1248" y="2016"/>
              <a:ext cx="1152" cy="892"/>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endParaRPr lang="en-US" altLang="en-US" dirty="0"/>
            </a:p>
            <a:p>
              <a:pPr algn="ctr" eaLnBrk="1" hangingPunct="1">
                <a:spcBef>
                  <a:spcPct val="50000"/>
                </a:spcBef>
              </a:pPr>
              <a:endParaRPr lang="en-US" altLang="en-US" sz="800" dirty="0"/>
            </a:p>
            <a:p>
              <a:pPr algn="ctr" eaLnBrk="1" hangingPunct="1">
                <a:spcBef>
                  <a:spcPct val="50000"/>
                </a:spcBef>
              </a:pPr>
              <a:r>
                <a:rPr lang="en-US" altLang="en-US" sz="2000" dirty="0"/>
                <a:t>Listing/Selling</a:t>
              </a:r>
              <a:br>
                <a:rPr lang="en-US" altLang="en-US" sz="2000" dirty="0"/>
              </a:br>
              <a:r>
                <a:rPr lang="en-US" altLang="en-US" sz="2000" dirty="0"/>
                <a:t>Broker</a:t>
              </a:r>
            </a:p>
          </p:txBody>
        </p:sp>
        <p:pic>
          <p:nvPicPr>
            <p:cNvPr id="29726" name="Picture 11" descr="j02130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6" y="2037"/>
              <a:ext cx="528" cy="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701" name="Group 12"/>
          <p:cNvGrpSpPr>
            <a:grpSpLocks/>
          </p:cNvGrpSpPr>
          <p:nvPr/>
        </p:nvGrpSpPr>
        <p:grpSpPr bwMode="auto">
          <a:xfrm>
            <a:off x="3409950" y="4800600"/>
            <a:ext cx="1828800" cy="1720850"/>
            <a:chOff x="1968" y="3024"/>
            <a:chExt cx="1152" cy="1084"/>
          </a:xfrm>
        </p:grpSpPr>
        <p:sp>
          <p:nvSpPr>
            <p:cNvPr id="29721" name="Text Box 13"/>
            <p:cNvSpPr txBox="1">
              <a:spLocks noChangeArrowheads="1"/>
            </p:cNvSpPr>
            <p:nvPr/>
          </p:nvSpPr>
          <p:spPr bwMode="auto">
            <a:xfrm>
              <a:off x="1968" y="3024"/>
              <a:ext cx="1152" cy="1084"/>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endParaRPr lang="en-US" altLang="en-US" dirty="0"/>
            </a:p>
            <a:p>
              <a:pPr algn="ctr" eaLnBrk="1" hangingPunct="1">
                <a:spcBef>
                  <a:spcPct val="50000"/>
                </a:spcBef>
              </a:pPr>
              <a:endParaRPr lang="en-US" altLang="en-US" sz="800" dirty="0"/>
            </a:p>
            <a:p>
              <a:pPr algn="ctr" eaLnBrk="1" hangingPunct="1">
                <a:spcBef>
                  <a:spcPct val="50000"/>
                </a:spcBef>
              </a:pPr>
              <a:r>
                <a:rPr lang="en-US" altLang="en-US" sz="2000" dirty="0"/>
                <a:t>Listing/Selling</a:t>
              </a:r>
              <a:br>
                <a:rPr lang="en-US" altLang="en-US" sz="2000" dirty="0"/>
              </a:br>
              <a:r>
                <a:rPr lang="en-US" altLang="en-US" sz="2000" dirty="0"/>
                <a:t>Broker</a:t>
              </a:r>
              <a:r>
                <a:rPr lang="ja-JP" altLang="en-US" sz="2000"/>
                <a:t>’</a:t>
              </a:r>
              <a:r>
                <a:rPr lang="en-US" altLang="ja-JP" sz="2000" dirty="0"/>
                <a:t>s</a:t>
              </a:r>
              <a:br>
                <a:rPr lang="en-US" altLang="ja-JP" sz="2000" dirty="0"/>
              </a:br>
              <a:r>
                <a:rPr lang="en-US" altLang="ja-JP" sz="2000" dirty="0"/>
                <a:t>Salespeople</a:t>
              </a:r>
              <a:endParaRPr lang="en-US" altLang="en-US" sz="2000" dirty="0"/>
            </a:p>
          </p:txBody>
        </p:sp>
        <p:grpSp>
          <p:nvGrpSpPr>
            <p:cNvPr id="29722" name="Group 14"/>
            <p:cNvGrpSpPr>
              <a:grpSpLocks/>
            </p:cNvGrpSpPr>
            <p:nvPr/>
          </p:nvGrpSpPr>
          <p:grpSpPr bwMode="auto">
            <a:xfrm>
              <a:off x="2256" y="3072"/>
              <a:ext cx="528" cy="432"/>
              <a:chOff x="2688" y="2640"/>
              <a:chExt cx="624" cy="528"/>
            </a:xfrm>
          </p:grpSpPr>
          <p:sp>
            <p:nvSpPr>
              <p:cNvPr id="29723" name="Oval 15"/>
              <p:cNvSpPr>
                <a:spLocks noChangeArrowheads="1"/>
              </p:cNvSpPr>
              <p:nvPr/>
            </p:nvSpPr>
            <p:spPr bwMode="auto">
              <a:xfrm>
                <a:off x="2688" y="2640"/>
                <a:ext cx="624" cy="528"/>
              </a:xfrm>
              <a:prstGeom prst="ellipse">
                <a:avLst/>
              </a:prstGeom>
              <a:solidFill>
                <a:schemeClr val="tx1"/>
              </a:solidFill>
              <a:ln w="38100" cap="sq">
                <a:solidFill>
                  <a:schemeClr val="bg2"/>
                </a:solidFill>
                <a:round/>
                <a:headEnd type="none" w="sm" len="sm"/>
                <a:tailEnd type="none" w="sm" len="sm"/>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en-US" altLang="en-US" sz="1800" dirty="0"/>
              </a:p>
            </p:txBody>
          </p:sp>
          <p:pic>
            <p:nvPicPr>
              <p:cNvPr id="29724" name="Picture 16" descr="BS01596_"/>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36" y="2695"/>
                <a:ext cx="528"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7" name="Group 17"/>
          <p:cNvGrpSpPr>
            <a:grpSpLocks/>
          </p:cNvGrpSpPr>
          <p:nvPr/>
        </p:nvGrpSpPr>
        <p:grpSpPr bwMode="auto">
          <a:xfrm>
            <a:off x="2419350" y="3060700"/>
            <a:ext cx="3886200" cy="2667000"/>
            <a:chOff x="1524" y="1920"/>
            <a:chExt cx="2448" cy="1680"/>
          </a:xfrm>
        </p:grpSpPr>
        <p:grpSp>
          <p:nvGrpSpPr>
            <p:cNvPr id="29715" name="Group 18"/>
            <p:cNvGrpSpPr>
              <a:grpSpLocks/>
            </p:cNvGrpSpPr>
            <p:nvPr/>
          </p:nvGrpSpPr>
          <p:grpSpPr bwMode="auto">
            <a:xfrm>
              <a:off x="1524" y="1920"/>
              <a:ext cx="624" cy="1680"/>
              <a:chOff x="1344" y="1920"/>
              <a:chExt cx="624" cy="1680"/>
            </a:xfrm>
          </p:grpSpPr>
          <p:sp>
            <p:nvSpPr>
              <p:cNvPr id="29719" name="Line 19"/>
              <p:cNvSpPr>
                <a:spLocks noChangeShapeType="1"/>
              </p:cNvSpPr>
              <p:nvPr/>
            </p:nvSpPr>
            <p:spPr bwMode="auto">
              <a:xfrm>
                <a:off x="1344" y="1920"/>
                <a:ext cx="0" cy="1680"/>
              </a:xfrm>
              <a:prstGeom prst="line">
                <a:avLst/>
              </a:prstGeom>
              <a:noFill/>
              <a:ln w="381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29720" name="Line 20"/>
              <p:cNvSpPr>
                <a:spLocks noChangeShapeType="1"/>
              </p:cNvSpPr>
              <p:nvPr/>
            </p:nvSpPr>
            <p:spPr bwMode="auto">
              <a:xfrm>
                <a:off x="1344" y="3600"/>
                <a:ext cx="624" cy="0"/>
              </a:xfrm>
              <a:prstGeom prst="line">
                <a:avLst/>
              </a:prstGeom>
              <a:noFill/>
              <a:ln w="381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grpSp>
        <p:grpSp>
          <p:nvGrpSpPr>
            <p:cNvPr id="29716" name="Group 21"/>
            <p:cNvGrpSpPr>
              <a:grpSpLocks/>
            </p:cNvGrpSpPr>
            <p:nvPr/>
          </p:nvGrpSpPr>
          <p:grpSpPr bwMode="auto">
            <a:xfrm flipH="1">
              <a:off x="3348" y="1920"/>
              <a:ext cx="624" cy="1680"/>
              <a:chOff x="1344" y="1920"/>
              <a:chExt cx="624" cy="1680"/>
            </a:xfrm>
          </p:grpSpPr>
          <p:sp>
            <p:nvSpPr>
              <p:cNvPr id="29717" name="Line 22"/>
              <p:cNvSpPr>
                <a:spLocks noChangeShapeType="1"/>
              </p:cNvSpPr>
              <p:nvPr/>
            </p:nvSpPr>
            <p:spPr bwMode="auto">
              <a:xfrm>
                <a:off x="1344" y="1920"/>
                <a:ext cx="0" cy="1680"/>
              </a:xfrm>
              <a:prstGeom prst="line">
                <a:avLst/>
              </a:prstGeom>
              <a:noFill/>
              <a:ln w="381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29718" name="Line 23"/>
              <p:cNvSpPr>
                <a:spLocks noChangeShapeType="1"/>
              </p:cNvSpPr>
              <p:nvPr/>
            </p:nvSpPr>
            <p:spPr bwMode="auto">
              <a:xfrm>
                <a:off x="1344" y="3600"/>
                <a:ext cx="624" cy="0"/>
              </a:xfrm>
              <a:prstGeom prst="line">
                <a:avLst/>
              </a:prstGeom>
              <a:noFill/>
              <a:ln w="381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grpSp>
      </p:grpSp>
      <p:grpSp>
        <p:nvGrpSpPr>
          <p:cNvPr id="10" name="Group 24"/>
          <p:cNvGrpSpPr>
            <a:grpSpLocks/>
          </p:cNvGrpSpPr>
          <p:nvPr/>
        </p:nvGrpSpPr>
        <p:grpSpPr bwMode="auto">
          <a:xfrm>
            <a:off x="3346450" y="2514600"/>
            <a:ext cx="685800" cy="685800"/>
            <a:chOff x="1920" y="1584"/>
            <a:chExt cx="432" cy="432"/>
          </a:xfrm>
        </p:grpSpPr>
        <p:sp>
          <p:nvSpPr>
            <p:cNvPr id="29713" name="Line 25"/>
            <p:cNvSpPr>
              <a:spLocks noChangeShapeType="1"/>
            </p:cNvSpPr>
            <p:nvPr/>
          </p:nvSpPr>
          <p:spPr bwMode="auto">
            <a:xfrm>
              <a:off x="1920" y="1584"/>
              <a:ext cx="432"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29714" name="Line 26"/>
            <p:cNvSpPr>
              <a:spLocks noChangeShapeType="1"/>
            </p:cNvSpPr>
            <p:nvPr/>
          </p:nvSpPr>
          <p:spPr bwMode="auto">
            <a:xfrm>
              <a:off x="2352" y="1824"/>
              <a:ext cx="0" cy="192"/>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grpSp>
      <p:grpSp>
        <p:nvGrpSpPr>
          <p:cNvPr id="11" name="Group 27"/>
          <p:cNvGrpSpPr>
            <a:grpSpLocks/>
          </p:cNvGrpSpPr>
          <p:nvPr/>
        </p:nvGrpSpPr>
        <p:grpSpPr bwMode="auto">
          <a:xfrm flipH="1">
            <a:off x="4781550" y="2514600"/>
            <a:ext cx="685800" cy="685800"/>
            <a:chOff x="1920" y="1584"/>
            <a:chExt cx="432" cy="432"/>
          </a:xfrm>
        </p:grpSpPr>
        <p:sp>
          <p:nvSpPr>
            <p:cNvPr id="29711" name="Line 28"/>
            <p:cNvSpPr>
              <a:spLocks noChangeShapeType="1"/>
            </p:cNvSpPr>
            <p:nvPr/>
          </p:nvSpPr>
          <p:spPr bwMode="auto">
            <a:xfrm>
              <a:off x="1920" y="1584"/>
              <a:ext cx="432" cy="24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29712" name="Line 29"/>
            <p:cNvSpPr>
              <a:spLocks noChangeShapeType="1"/>
            </p:cNvSpPr>
            <p:nvPr/>
          </p:nvSpPr>
          <p:spPr bwMode="auto">
            <a:xfrm>
              <a:off x="2352" y="1824"/>
              <a:ext cx="0" cy="192"/>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grpSp>
      <p:sp>
        <p:nvSpPr>
          <p:cNvPr id="21534" name="Line 30"/>
          <p:cNvSpPr>
            <a:spLocks noChangeShapeType="1"/>
          </p:cNvSpPr>
          <p:nvPr/>
        </p:nvSpPr>
        <p:spPr bwMode="auto">
          <a:xfrm>
            <a:off x="4324350" y="4638675"/>
            <a:ext cx="0" cy="15240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grpSp>
        <p:nvGrpSpPr>
          <p:cNvPr id="29706" name="Group 31"/>
          <p:cNvGrpSpPr>
            <a:grpSpLocks/>
          </p:cNvGrpSpPr>
          <p:nvPr/>
        </p:nvGrpSpPr>
        <p:grpSpPr bwMode="auto">
          <a:xfrm>
            <a:off x="7162800" y="1524000"/>
            <a:ext cx="1905000" cy="714375"/>
            <a:chOff x="4512" y="1416"/>
            <a:chExt cx="1200" cy="450"/>
          </a:xfrm>
        </p:grpSpPr>
        <p:sp>
          <p:nvSpPr>
            <p:cNvPr id="29708" name="Text Box 32"/>
            <p:cNvSpPr txBox="1">
              <a:spLocks noChangeArrowheads="1"/>
            </p:cNvSpPr>
            <p:nvPr/>
          </p:nvSpPr>
          <p:spPr bwMode="auto">
            <a:xfrm>
              <a:off x="4512" y="1416"/>
              <a:ext cx="1200" cy="45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US" altLang="en-US" sz="2000" dirty="0">
                  <a:latin typeface="Arial" charset="0"/>
                </a:rPr>
                <a:t>Agent</a:t>
              </a:r>
              <a:br>
                <a:rPr lang="en-US" altLang="en-US" sz="2000" dirty="0">
                  <a:latin typeface="Arial" charset="0"/>
                </a:rPr>
              </a:br>
              <a:r>
                <a:rPr lang="en-US" altLang="en-US" sz="2000" dirty="0">
                  <a:latin typeface="Arial" charset="0"/>
                </a:rPr>
                <a:t>Subagent</a:t>
              </a:r>
            </a:p>
          </p:txBody>
        </p:sp>
        <p:sp>
          <p:nvSpPr>
            <p:cNvPr id="29709" name="Line 33"/>
            <p:cNvSpPr>
              <a:spLocks noChangeShapeType="1"/>
            </p:cNvSpPr>
            <p:nvPr/>
          </p:nvSpPr>
          <p:spPr bwMode="auto">
            <a:xfrm>
              <a:off x="5328" y="1560"/>
              <a:ext cx="25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29710" name="Line 34"/>
            <p:cNvSpPr>
              <a:spLocks noChangeShapeType="1"/>
            </p:cNvSpPr>
            <p:nvPr/>
          </p:nvSpPr>
          <p:spPr bwMode="auto">
            <a:xfrm>
              <a:off x="5328" y="1752"/>
              <a:ext cx="252" cy="0"/>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grpSp>
      <p:sp>
        <p:nvSpPr>
          <p:cNvPr id="29707" name="Text Box 35"/>
          <p:cNvSpPr txBox="1">
            <a:spLocks noChangeArrowheads="1"/>
          </p:cNvSpPr>
          <p:nvPr/>
        </p:nvSpPr>
        <p:spPr bwMode="auto">
          <a:xfrm>
            <a:off x="8458200" y="64770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endParaRPr lang="en-US" altLang="en-US" sz="1400" b="1" dirty="0">
              <a:latin typeface="Arial" charset="0"/>
            </a:endParaRPr>
          </a:p>
        </p:txBody>
      </p:sp>
    </p:spTree>
    <p:extLst>
      <p:ext uri="{BB962C8B-B14F-4D97-AF65-F5344CB8AC3E}">
        <p14:creationId xmlns:p14="http://schemas.microsoft.com/office/powerpoint/2010/main" val="12644622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53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3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ＭＳ Ｐゴシック" charset="-128"/>
              </a:rPr>
              <a:t>In-house </a:t>
            </a:r>
            <a:r>
              <a:rPr lang="en-US" altLang="en-US" dirty="0" smtClean="0">
                <a:ea typeface="ＭＳ Ｐゴシック" charset="-128"/>
              </a:rPr>
              <a:t>Designated </a:t>
            </a:r>
            <a:r>
              <a:rPr lang="en-US" altLang="en-US" dirty="0">
                <a:ea typeface="ＭＳ Ｐゴシック" charset="-128"/>
              </a:rPr>
              <a:t>Agency</a:t>
            </a:r>
          </a:p>
        </p:txBody>
      </p:sp>
      <p:grpSp>
        <p:nvGrpSpPr>
          <p:cNvPr id="30722" name="Group 3"/>
          <p:cNvGrpSpPr>
            <a:grpSpLocks/>
          </p:cNvGrpSpPr>
          <p:nvPr/>
        </p:nvGrpSpPr>
        <p:grpSpPr bwMode="auto">
          <a:xfrm>
            <a:off x="5486400" y="1676400"/>
            <a:ext cx="1447800" cy="1384300"/>
            <a:chOff x="3264" y="1008"/>
            <a:chExt cx="912" cy="872"/>
          </a:xfrm>
        </p:grpSpPr>
        <p:sp>
          <p:nvSpPr>
            <p:cNvPr id="30752" name="Text Box 4"/>
            <p:cNvSpPr txBox="1">
              <a:spLocks noChangeArrowheads="1"/>
            </p:cNvSpPr>
            <p:nvPr/>
          </p:nvSpPr>
          <p:spPr bwMode="auto">
            <a:xfrm>
              <a:off x="3264" y="1008"/>
              <a:ext cx="912" cy="872"/>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endParaRPr lang="en-US" altLang="en-US" dirty="0"/>
            </a:p>
            <a:p>
              <a:pPr algn="ctr" eaLnBrk="1" hangingPunct="1">
                <a:spcBef>
                  <a:spcPct val="50000"/>
                </a:spcBef>
              </a:pPr>
              <a:endParaRPr lang="en-US" altLang="en-US" sz="2000" dirty="0"/>
            </a:p>
            <a:p>
              <a:pPr algn="ctr" eaLnBrk="1" hangingPunct="1">
                <a:spcBef>
                  <a:spcPct val="50000"/>
                </a:spcBef>
              </a:pPr>
              <a:r>
                <a:rPr lang="en-US" altLang="en-US" sz="2000" dirty="0"/>
                <a:t>Buyer</a:t>
              </a:r>
            </a:p>
          </p:txBody>
        </p:sp>
        <p:pic>
          <p:nvPicPr>
            <p:cNvPr id="30753" name="Picture 5" descr="j021304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2" y="1104"/>
              <a:ext cx="347" cy="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0723" name="Group 6"/>
          <p:cNvGrpSpPr>
            <a:grpSpLocks/>
          </p:cNvGrpSpPr>
          <p:nvPr/>
        </p:nvGrpSpPr>
        <p:grpSpPr bwMode="auto">
          <a:xfrm>
            <a:off x="1892300" y="1676400"/>
            <a:ext cx="1447800" cy="1384300"/>
            <a:chOff x="2448" y="1248"/>
            <a:chExt cx="912" cy="872"/>
          </a:xfrm>
        </p:grpSpPr>
        <p:sp>
          <p:nvSpPr>
            <p:cNvPr id="30750" name="Text Box 7"/>
            <p:cNvSpPr txBox="1">
              <a:spLocks noChangeArrowheads="1"/>
            </p:cNvSpPr>
            <p:nvPr/>
          </p:nvSpPr>
          <p:spPr bwMode="auto">
            <a:xfrm>
              <a:off x="2448" y="1248"/>
              <a:ext cx="912" cy="872"/>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endParaRPr lang="en-US" altLang="en-US" dirty="0"/>
            </a:p>
            <a:p>
              <a:pPr algn="ctr" eaLnBrk="1" hangingPunct="1">
                <a:spcBef>
                  <a:spcPct val="50000"/>
                </a:spcBef>
              </a:pPr>
              <a:endParaRPr lang="en-US" altLang="en-US" sz="2000" dirty="0"/>
            </a:p>
            <a:p>
              <a:pPr algn="ctr" eaLnBrk="1" hangingPunct="1">
                <a:spcBef>
                  <a:spcPct val="50000"/>
                </a:spcBef>
              </a:pPr>
              <a:r>
                <a:rPr lang="en-US" altLang="en-US" sz="2000" dirty="0"/>
                <a:t>Seller</a:t>
              </a:r>
            </a:p>
          </p:txBody>
        </p:sp>
        <p:pic>
          <p:nvPicPr>
            <p:cNvPr id="30751" name="Picture 8" descr="j02134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0" y="1446"/>
              <a:ext cx="480"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0724" name="Group 9"/>
          <p:cNvGrpSpPr>
            <a:grpSpLocks/>
          </p:cNvGrpSpPr>
          <p:nvPr/>
        </p:nvGrpSpPr>
        <p:grpSpPr bwMode="auto">
          <a:xfrm>
            <a:off x="3486150" y="3200400"/>
            <a:ext cx="1828800" cy="1416050"/>
            <a:chOff x="1248" y="2016"/>
            <a:chExt cx="1152" cy="892"/>
          </a:xfrm>
        </p:grpSpPr>
        <p:sp>
          <p:nvSpPr>
            <p:cNvPr id="30748" name="Text Box 10"/>
            <p:cNvSpPr txBox="1">
              <a:spLocks noChangeArrowheads="1"/>
            </p:cNvSpPr>
            <p:nvPr/>
          </p:nvSpPr>
          <p:spPr bwMode="auto">
            <a:xfrm>
              <a:off x="1248" y="2016"/>
              <a:ext cx="1152" cy="892"/>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endParaRPr lang="en-US" altLang="en-US" dirty="0"/>
            </a:p>
            <a:p>
              <a:pPr algn="ctr" eaLnBrk="1" hangingPunct="1">
                <a:spcBef>
                  <a:spcPct val="50000"/>
                </a:spcBef>
              </a:pPr>
              <a:endParaRPr lang="en-US" altLang="en-US" sz="800" dirty="0"/>
            </a:p>
            <a:p>
              <a:pPr algn="ctr" eaLnBrk="1" hangingPunct="1">
                <a:spcBef>
                  <a:spcPct val="50000"/>
                </a:spcBef>
              </a:pPr>
              <a:r>
                <a:rPr lang="en-US" altLang="en-US" sz="2000" dirty="0"/>
                <a:t>Listing/Selling</a:t>
              </a:r>
              <a:br>
                <a:rPr lang="en-US" altLang="en-US" sz="2000" dirty="0"/>
              </a:br>
              <a:r>
                <a:rPr lang="en-US" altLang="en-US" sz="2000" dirty="0"/>
                <a:t>Broker</a:t>
              </a:r>
            </a:p>
          </p:txBody>
        </p:sp>
        <p:pic>
          <p:nvPicPr>
            <p:cNvPr id="30749" name="Picture 11" descr="j02130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6" y="2037"/>
              <a:ext cx="528" cy="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0725" name="Group 12"/>
          <p:cNvGrpSpPr>
            <a:grpSpLocks/>
          </p:cNvGrpSpPr>
          <p:nvPr/>
        </p:nvGrpSpPr>
        <p:grpSpPr bwMode="auto">
          <a:xfrm>
            <a:off x="1598613" y="4862513"/>
            <a:ext cx="1701800" cy="1720850"/>
            <a:chOff x="1968" y="3024"/>
            <a:chExt cx="1152" cy="1112"/>
          </a:xfrm>
        </p:grpSpPr>
        <p:sp>
          <p:nvSpPr>
            <p:cNvPr id="30744" name="Text Box 13"/>
            <p:cNvSpPr txBox="1">
              <a:spLocks noChangeArrowheads="1"/>
            </p:cNvSpPr>
            <p:nvPr/>
          </p:nvSpPr>
          <p:spPr bwMode="auto">
            <a:xfrm>
              <a:off x="1968" y="3024"/>
              <a:ext cx="1152" cy="1112"/>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endParaRPr lang="en-US" altLang="en-US" dirty="0"/>
            </a:p>
            <a:p>
              <a:pPr algn="ctr" eaLnBrk="1" hangingPunct="1">
                <a:spcBef>
                  <a:spcPct val="50000"/>
                </a:spcBef>
              </a:pPr>
              <a:endParaRPr lang="en-US" altLang="en-US" sz="800" dirty="0"/>
            </a:p>
            <a:p>
              <a:pPr algn="ctr" eaLnBrk="1" hangingPunct="1">
                <a:spcBef>
                  <a:spcPct val="50000"/>
                </a:spcBef>
              </a:pPr>
              <a:r>
                <a:rPr lang="en-US" altLang="en-US" sz="2000" dirty="0"/>
                <a:t>Appointed agents of the </a:t>
              </a:r>
              <a:br>
                <a:rPr lang="en-US" altLang="en-US" sz="2000" dirty="0"/>
              </a:br>
              <a:r>
                <a:rPr lang="en-US" altLang="en-US" sz="2000" dirty="0"/>
                <a:t>Seller</a:t>
              </a:r>
            </a:p>
          </p:txBody>
        </p:sp>
        <p:grpSp>
          <p:nvGrpSpPr>
            <p:cNvPr id="30745" name="Group 14"/>
            <p:cNvGrpSpPr>
              <a:grpSpLocks/>
            </p:cNvGrpSpPr>
            <p:nvPr/>
          </p:nvGrpSpPr>
          <p:grpSpPr bwMode="auto">
            <a:xfrm>
              <a:off x="2256" y="3072"/>
              <a:ext cx="528" cy="432"/>
              <a:chOff x="2688" y="2640"/>
              <a:chExt cx="624" cy="528"/>
            </a:xfrm>
          </p:grpSpPr>
          <p:sp>
            <p:nvSpPr>
              <p:cNvPr id="30746" name="Oval 15"/>
              <p:cNvSpPr>
                <a:spLocks noChangeArrowheads="1"/>
              </p:cNvSpPr>
              <p:nvPr/>
            </p:nvSpPr>
            <p:spPr bwMode="auto">
              <a:xfrm>
                <a:off x="2688" y="2640"/>
                <a:ext cx="624" cy="528"/>
              </a:xfrm>
              <a:prstGeom prst="ellipse">
                <a:avLst/>
              </a:prstGeom>
              <a:solidFill>
                <a:schemeClr val="tx1"/>
              </a:solidFill>
              <a:ln w="38100" cap="sq">
                <a:solidFill>
                  <a:schemeClr val="bg2"/>
                </a:solidFill>
                <a:round/>
                <a:headEnd type="none" w="sm" len="sm"/>
                <a:tailEnd type="none" w="sm" len="sm"/>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en-US" altLang="en-US" sz="1800" dirty="0"/>
              </a:p>
            </p:txBody>
          </p:sp>
          <p:pic>
            <p:nvPicPr>
              <p:cNvPr id="30747" name="Picture 16" descr="BS01596_"/>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36" y="2695"/>
                <a:ext cx="528"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30726" name="Group 17"/>
          <p:cNvGrpSpPr>
            <a:grpSpLocks/>
          </p:cNvGrpSpPr>
          <p:nvPr/>
        </p:nvGrpSpPr>
        <p:grpSpPr bwMode="auto">
          <a:xfrm>
            <a:off x="5519738" y="4868863"/>
            <a:ext cx="1655762" cy="1720850"/>
            <a:chOff x="1968" y="3024"/>
            <a:chExt cx="1152" cy="1108"/>
          </a:xfrm>
        </p:grpSpPr>
        <p:sp>
          <p:nvSpPr>
            <p:cNvPr id="30740" name="Text Box 18"/>
            <p:cNvSpPr txBox="1">
              <a:spLocks noChangeArrowheads="1"/>
            </p:cNvSpPr>
            <p:nvPr/>
          </p:nvSpPr>
          <p:spPr bwMode="auto">
            <a:xfrm>
              <a:off x="1968" y="3024"/>
              <a:ext cx="1152" cy="1108"/>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endParaRPr lang="en-US" altLang="en-US" dirty="0"/>
            </a:p>
            <a:p>
              <a:pPr algn="ctr" eaLnBrk="1" hangingPunct="1">
                <a:spcBef>
                  <a:spcPct val="50000"/>
                </a:spcBef>
              </a:pPr>
              <a:endParaRPr lang="en-US" altLang="en-US" sz="800" dirty="0"/>
            </a:p>
            <a:p>
              <a:pPr algn="ctr" eaLnBrk="1" hangingPunct="1">
                <a:spcBef>
                  <a:spcPct val="50000"/>
                </a:spcBef>
              </a:pPr>
              <a:r>
                <a:rPr lang="en-US" altLang="en-US" sz="2000" dirty="0"/>
                <a:t>Appointed agents of the </a:t>
              </a:r>
              <a:br>
                <a:rPr lang="en-US" altLang="en-US" sz="2000" dirty="0"/>
              </a:br>
              <a:r>
                <a:rPr lang="en-US" altLang="en-US" sz="2000" dirty="0"/>
                <a:t>Buyer</a:t>
              </a:r>
            </a:p>
          </p:txBody>
        </p:sp>
        <p:grpSp>
          <p:nvGrpSpPr>
            <p:cNvPr id="30741" name="Group 19"/>
            <p:cNvGrpSpPr>
              <a:grpSpLocks/>
            </p:cNvGrpSpPr>
            <p:nvPr/>
          </p:nvGrpSpPr>
          <p:grpSpPr bwMode="auto">
            <a:xfrm>
              <a:off x="2256" y="3072"/>
              <a:ext cx="528" cy="432"/>
              <a:chOff x="2688" y="2640"/>
              <a:chExt cx="624" cy="528"/>
            </a:xfrm>
          </p:grpSpPr>
          <p:sp>
            <p:nvSpPr>
              <p:cNvPr id="30742" name="Oval 20"/>
              <p:cNvSpPr>
                <a:spLocks noChangeArrowheads="1"/>
              </p:cNvSpPr>
              <p:nvPr/>
            </p:nvSpPr>
            <p:spPr bwMode="auto">
              <a:xfrm>
                <a:off x="2688" y="2640"/>
                <a:ext cx="624" cy="528"/>
              </a:xfrm>
              <a:prstGeom prst="ellipse">
                <a:avLst/>
              </a:prstGeom>
              <a:solidFill>
                <a:schemeClr val="tx1"/>
              </a:solidFill>
              <a:ln w="38100" cap="sq">
                <a:solidFill>
                  <a:schemeClr val="bg2"/>
                </a:solidFill>
                <a:round/>
                <a:headEnd type="none" w="sm" len="sm"/>
                <a:tailEnd type="none" w="sm" len="sm"/>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en-US" altLang="en-US" sz="1800" dirty="0"/>
              </a:p>
            </p:txBody>
          </p:sp>
          <p:pic>
            <p:nvPicPr>
              <p:cNvPr id="30743" name="Picture 21" descr="BS01596_"/>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36" y="2695"/>
                <a:ext cx="528"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30727" name="Group 22"/>
          <p:cNvGrpSpPr>
            <a:grpSpLocks/>
          </p:cNvGrpSpPr>
          <p:nvPr/>
        </p:nvGrpSpPr>
        <p:grpSpPr bwMode="auto">
          <a:xfrm>
            <a:off x="7162800" y="1524000"/>
            <a:ext cx="1905000" cy="714375"/>
            <a:chOff x="4512" y="1416"/>
            <a:chExt cx="1200" cy="450"/>
          </a:xfrm>
        </p:grpSpPr>
        <p:sp>
          <p:nvSpPr>
            <p:cNvPr id="30737" name="Text Box 23"/>
            <p:cNvSpPr txBox="1">
              <a:spLocks noChangeArrowheads="1"/>
            </p:cNvSpPr>
            <p:nvPr/>
          </p:nvSpPr>
          <p:spPr bwMode="auto">
            <a:xfrm>
              <a:off x="4512" y="1416"/>
              <a:ext cx="1200" cy="45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US" altLang="en-US" sz="2000" dirty="0">
                  <a:latin typeface="Arial" charset="0"/>
                </a:rPr>
                <a:t>Agent</a:t>
              </a:r>
              <a:br>
                <a:rPr lang="en-US" altLang="en-US" sz="2000" dirty="0">
                  <a:latin typeface="Arial" charset="0"/>
                </a:rPr>
              </a:br>
              <a:r>
                <a:rPr lang="en-US" altLang="en-US" sz="2000" dirty="0">
                  <a:latin typeface="Arial" charset="0"/>
                </a:rPr>
                <a:t>Subagent</a:t>
              </a:r>
            </a:p>
          </p:txBody>
        </p:sp>
        <p:sp>
          <p:nvSpPr>
            <p:cNvPr id="30738" name="Line 24"/>
            <p:cNvSpPr>
              <a:spLocks noChangeShapeType="1"/>
            </p:cNvSpPr>
            <p:nvPr/>
          </p:nvSpPr>
          <p:spPr bwMode="auto">
            <a:xfrm>
              <a:off x="5328" y="1560"/>
              <a:ext cx="25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30739" name="Line 25"/>
            <p:cNvSpPr>
              <a:spLocks noChangeShapeType="1"/>
            </p:cNvSpPr>
            <p:nvPr/>
          </p:nvSpPr>
          <p:spPr bwMode="auto">
            <a:xfrm>
              <a:off x="5328" y="1752"/>
              <a:ext cx="252" cy="0"/>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grpSp>
      <p:grpSp>
        <p:nvGrpSpPr>
          <p:cNvPr id="30728" name="Group 27"/>
          <p:cNvGrpSpPr>
            <a:grpSpLocks/>
          </p:cNvGrpSpPr>
          <p:nvPr/>
        </p:nvGrpSpPr>
        <p:grpSpPr bwMode="auto">
          <a:xfrm>
            <a:off x="3556000" y="4868863"/>
            <a:ext cx="1701800" cy="1720850"/>
            <a:chOff x="1968" y="3024"/>
            <a:chExt cx="1152" cy="1093"/>
          </a:xfrm>
        </p:grpSpPr>
        <p:sp>
          <p:nvSpPr>
            <p:cNvPr id="30733" name="Text Box 28"/>
            <p:cNvSpPr txBox="1">
              <a:spLocks noChangeArrowheads="1"/>
            </p:cNvSpPr>
            <p:nvPr/>
          </p:nvSpPr>
          <p:spPr bwMode="auto">
            <a:xfrm>
              <a:off x="1968" y="3024"/>
              <a:ext cx="1152" cy="1093"/>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endParaRPr lang="en-US" altLang="en-US" dirty="0"/>
            </a:p>
            <a:p>
              <a:pPr algn="ctr" eaLnBrk="1" hangingPunct="1">
                <a:spcBef>
                  <a:spcPct val="50000"/>
                </a:spcBef>
              </a:pPr>
              <a:endParaRPr lang="en-US" altLang="en-US" sz="800" dirty="0"/>
            </a:p>
            <a:p>
              <a:pPr algn="ctr" eaLnBrk="1" hangingPunct="1">
                <a:spcBef>
                  <a:spcPct val="50000"/>
                </a:spcBef>
              </a:pPr>
              <a:r>
                <a:rPr lang="en-US" altLang="en-US" sz="2000" dirty="0"/>
                <a:t>Other agents in the </a:t>
              </a:r>
              <a:br>
                <a:rPr lang="en-US" altLang="en-US" sz="2000" dirty="0"/>
              </a:br>
              <a:r>
                <a:rPr lang="en-US" altLang="en-US" sz="2000" dirty="0"/>
                <a:t>office</a:t>
              </a:r>
            </a:p>
          </p:txBody>
        </p:sp>
        <p:grpSp>
          <p:nvGrpSpPr>
            <p:cNvPr id="30734" name="Group 29"/>
            <p:cNvGrpSpPr>
              <a:grpSpLocks/>
            </p:cNvGrpSpPr>
            <p:nvPr/>
          </p:nvGrpSpPr>
          <p:grpSpPr bwMode="auto">
            <a:xfrm>
              <a:off x="2256" y="3072"/>
              <a:ext cx="528" cy="432"/>
              <a:chOff x="2688" y="2640"/>
              <a:chExt cx="624" cy="528"/>
            </a:xfrm>
          </p:grpSpPr>
          <p:sp>
            <p:nvSpPr>
              <p:cNvPr id="30735" name="Oval 30"/>
              <p:cNvSpPr>
                <a:spLocks noChangeArrowheads="1"/>
              </p:cNvSpPr>
              <p:nvPr/>
            </p:nvSpPr>
            <p:spPr bwMode="auto">
              <a:xfrm>
                <a:off x="2688" y="2640"/>
                <a:ext cx="624" cy="528"/>
              </a:xfrm>
              <a:prstGeom prst="ellipse">
                <a:avLst/>
              </a:prstGeom>
              <a:solidFill>
                <a:schemeClr val="tx1"/>
              </a:solidFill>
              <a:ln w="38100" cap="sq">
                <a:solidFill>
                  <a:schemeClr val="bg2"/>
                </a:solidFill>
                <a:round/>
                <a:headEnd type="none" w="sm" len="sm"/>
                <a:tailEnd type="none" w="sm" len="sm"/>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en-US" altLang="en-US" sz="1800" dirty="0"/>
              </a:p>
            </p:txBody>
          </p:sp>
          <p:pic>
            <p:nvPicPr>
              <p:cNvPr id="30736" name="Picture 31" descr="BS01596_"/>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36" y="2695"/>
                <a:ext cx="528"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23584" name="Line 32"/>
          <p:cNvSpPr>
            <a:spLocks noChangeShapeType="1"/>
          </p:cNvSpPr>
          <p:nvPr/>
        </p:nvSpPr>
        <p:spPr bwMode="auto">
          <a:xfrm flipH="1">
            <a:off x="2867025" y="4252913"/>
            <a:ext cx="609600" cy="600075"/>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23585" name="Line 33"/>
          <p:cNvSpPr>
            <a:spLocks noChangeShapeType="1"/>
          </p:cNvSpPr>
          <p:nvPr/>
        </p:nvSpPr>
        <p:spPr bwMode="auto">
          <a:xfrm>
            <a:off x="5329238" y="4248150"/>
            <a:ext cx="609600" cy="600075"/>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23586" name="Line 34"/>
          <p:cNvSpPr>
            <a:spLocks noChangeShapeType="1"/>
          </p:cNvSpPr>
          <p:nvPr/>
        </p:nvSpPr>
        <p:spPr bwMode="auto">
          <a:xfrm flipH="1" flipV="1">
            <a:off x="2876550" y="3071813"/>
            <a:ext cx="609600" cy="600075"/>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23587" name="Line 35"/>
          <p:cNvSpPr>
            <a:spLocks noChangeShapeType="1"/>
          </p:cNvSpPr>
          <p:nvPr/>
        </p:nvSpPr>
        <p:spPr bwMode="auto">
          <a:xfrm flipV="1">
            <a:off x="5329238" y="3071813"/>
            <a:ext cx="609600" cy="600075"/>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Tree>
    <p:extLst>
      <p:ext uri="{BB962C8B-B14F-4D97-AF65-F5344CB8AC3E}">
        <p14:creationId xmlns:p14="http://schemas.microsoft.com/office/powerpoint/2010/main" val="3181423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58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58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58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35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84" grpId="0" animBg="1"/>
      <p:bldP spid="23585" grpId="0" animBg="1"/>
      <p:bldP spid="23586" grpId="0" animBg="1"/>
      <p:bldP spid="2358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4"/>
          <p:cNvSpPr>
            <a:spLocks noGrp="1" noChangeArrowheads="1"/>
          </p:cNvSpPr>
          <p:nvPr>
            <p:ph type="title"/>
          </p:nvPr>
        </p:nvSpPr>
        <p:spPr/>
        <p:txBody>
          <a:bodyPr>
            <a:normAutofit fontScale="90000"/>
          </a:bodyPr>
          <a:lstStyle/>
          <a:p>
            <a:r>
              <a:rPr lang="en-US" altLang="en-US" dirty="0">
                <a:ea typeface="ＭＳ Ｐゴシック" charset="-128"/>
              </a:rPr>
              <a:t>Implementing </a:t>
            </a:r>
            <a:r>
              <a:rPr lang="en-US" altLang="en-US" dirty="0" smtClean="0">
                <a:ea typeface="ＭＳ Ｐゴシック" charset="-128"/>
              </a:rPr>
              <a:t>Designated </a:t>
            </a:r>
            <a:r>
              <a:rPr lang="en-US" altLang="en-US" dirty="0">
                <a:ea typeface="ＭＳ Ｐゴシック" charset="-128"/>
              </a:rPr>
              <a:t>Agency</a:t>
            </a:r>
          </a:p>
        </p:txBody>
      </p:sp>
      <p:pic>
        <p:nvPicPr>
          <p:cNvPr id="31746" name="Picture 12" descr="0706_office_policy"/>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38200" y="1371600"/>
            <a:ext cx="7391400" cy="4978400"/>
          </a:xfr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1460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49149"/>
            <a:ext cx="9144000" cy="7848302"/>
          </a:xfrm>
          <a:prstGeom prst="rect">
            <a:avLst/>
          </a:prstGeom>
        </p:spPr>
        <p:txBody>
          <a:bodyPr wrap="square">
            <a:spAutoFit/>
          </a:bodyPr>
          <a:lstStyle/>
          <a:p>
            <a:r>
              <a:rPr lang="en-US" sz="2400" dirty="0"/>
              <a:t>Designated Agency Disclosure. 254 CMR 3.00(13)(c) applies to real estate brokers or salespeople engaged in the purchase or sale of land with a building intended for use as a one to four unit residential dwelling or the purchase or sale of land on which a building is intended to be constructed for use as a one or two unit residential dwelling. A </a:t>
            </a:r>
            <a:r>
              <a:rPr lang="en-US" sz="2400" dirty="0" smtClean="0"/>
              <a:t>real estate </a:t>
            </a:r>
            <a:r>
              <a:rPr lang="en-US" sz="2400" dirty="0"/>
              <a:t>broker or salesperson may appoint one or more affiliated brokers or salespersons to represent the seller, provided the seller gives written consent after being advised that (a) the designated seller's agent will represent the seller and will owe the seller the duties </a:t>
            </a:r>
            <a:r>
              <a:rPr lang="en-US" sz="2400" dirty="0" smtClean="0"/>
              <a:t>of loyalty</a:t>
            </a:r>
            <a:r>
              <a:rPr lang="en-US" sz="2400" dirty="0"/>
              <a:t>, full disclosure, confidentiality, to account for funds, reasonable care and obedience to lawful instruction; (b) all other licensees affiliated with the appointing broker will not represent the seller nor will they have the other duties specified herein to that seller, and may potentially represent the purchaser; and (c) if designated agents affiliated with the same </a:t>
            </a:r>
            <a:r>
              <a:rPr lang="en-US" sz="2400" dirty="0" smtClean="0"/>
              <a:t>broker represent the </a:t>
            </a:r>
            <a:r>
              <a:rPr lang="en-US" sz="2400" dirty="0"/>
              <a:t>seller and purchaser in a transaction, the appointing broker shall be a dual agent and neutral as to any conflicting interests of the seller and purchaser, but will continue to owe the seller and purchaser the duties of confidentiality of material information and to account for funds</a:t>
            </a:r>
          </a:p>
        </p:txBody>
      </p:sp>
    </p:spTree>
    <p:extLst>
      <p:ext uri="{BB962C8B-B14F-4D97-AF65-F5344CB8AC3E}">
        <p14:creationId xmlns:p14="http://schemas.microsoft.com/office/powerpoint/2010/main" val="978544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9653"/>
            <a:ext cx="9144000" cy="6001643"/>
          </a:xfrm>
          <a:prstGeom prst="rect">
            <a:avLst/>
          </a:prstGeom>
        </p:spPr>
        <p:txBody>
          <a:bodyPr wrap="square">
            <a:spAutoFit/>
          </a:bodyPr>
          <a:lstStyle/>
          <a:p>
            <a:r>
              <a:rPr lang="en-US" sz="2400" dirty="0"/>
              <a:t>Conversely, a real estate broker or salesperson may appoint one or more affiliated brokers or salespersons to act as a designated </a:t>
            </a:r>
            <a:r>
              <a:rPr lang="en-US" sz="2400"/>
              <a:t>agent </a:t>
            </a:r>
            <a:r>
              <a:rPr lang="en-US" sz="2400" smtClean="0"/>
              <a:t>on behalf </a:t>
            </a:r>
            <a:r>
              <a:rPr lang="en-US" sz="2400" dirty="0"/>
              <a:t>of a prospective purchaser, provided the purchaser gives written consent after being advised that; (a) the designated buyer's agent will represent the purchaser and will owe the purchaser the duties of loyalty, full disclosure, confidentiality, to account for funds, reasonable care and obedience to lawful instruction; (b) all other licensees affiliated with the appointing broker will not represent the purchaser nor will they have the other duties specified herein to that purchaser, and potentially may represent the seller; and (c) if designated agents affiliated with the same broker represent the seller and purchaser in a transaction, the appointing broker shall be a dual agent and neutral as to any conflicting interests of the seller and purchaser, but will continue to owe the seller and purchaser the duties of confidentiality of material information and to account for funds</a:t>
            </a:r>
          </a:p>
        </p:txBody>
      </p:sp>
    </p:spTree>
    <p:extLst>
      <p:ext uri="{BB962C8B-B14F-4D97-AF65-F5344CB8AC3E}">
        <p14:creationId xmlns:p14="http://schemas.microsoft.com/office/powerpoint/2010/main" val="9597159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0" y="1481138"/>
            <a:ext cx="9144000" cy="5376862"/>
          </a:xfrm>
          <a:prstGeom prst="rect">
            <a:avLst/>
          </a:prstGeom>
        </p:spPr>
      </p:pic>
      <p:sp>
        <p:nvSpPr>
          <p:cNvPr id="3" name="Title 2"/>
          <p:cNvSpPr>
            <a:spLocks noGrp="1"/>
          </p:cNvSpPr>
          <p:nvPr>
            <p:ph type="title"/>
          </p:nvPr>
        </p:nvSpPr>
        <p:spPr/>
        <p:txBody>
          <a:bodyPr/>
          <a:lstStyle/>
          <a:p>
            <a:r>
              <a:rPr lang="en-US" dirty="0" smtClean="0"/>
              <a:t>Several Different Form Options</a:t>
            </a:r>
            <a:endParaRPr lang="en-US" dirty="0"/>
          </a:p>
        </p:txBody>
      </p:sp>
    </p:spTree>
    <p:extLst>
      <p:ext uri="{BB962C8B-B14F-4D97-AF65-F5344CB8AC3E}">
        <p14:creationId xmlns:p14="http://schemas.microsoft.com/office/powerpoint/2010/main" val="1579758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Massachusetts Mandatory Licensee Consumer Relationship Disclosure</a:t>
            </a:r>
          </a:p>
          <a:p>
            <a:r>
              <a:rPr lang="en-US" dirty="0" smtClean="0"/>
              <a:t>Exclusive Right to Sell Listing With Designated or Dual</a:t>
            </a:r>
          </a:p>
          <a:p>
            <a:r>
              <a:rPr lang="en-US" dirty="0" smtClean="0"/>
              <a:t>Exclusive Buyer Representation Agreement with Designated or Dual</a:t>
            </a:r>
          </a:p>
          <a:p>
            <a:r>
              <a:rPr lang="en-US" dirty="0" smtClean="0"/>
              <a:t>Notice of Designated Agency upon occurrence</a:t>
            </a:r>
          </a:p>
          <a:p>
            <a:r>
              <a:rPr lang="en-US" dirty="0" smtClean="0"/>
              <a:t>Notice of Dual Agency upon </a:t>
            </a:r>
            <a:r>
              <a:rPr lang="en-US" dirty="0"/>
              <a:t>o</a:t>
            </a:r>
            <a:r>
              <a:rPr lang="en-US" dirty="0" smtClean="0"/>
              <a:t>ccurrence</a:t>
            </a:r>
            <a:endParaRPr lang="en-US" dirty="0"/>
          </a:p>
        </p:txBody>
      </p:sp>
      <p:sp>
        <p:nvSpPr>
          <p:cNvPr id="3" name="Title 2"/>
          <p:cNvSpPr>
            <a:spLocks noGrp="1"/>
          </p:cNvSpPr>
          <p:nvPr>
            <p:ph type="title"/>
          </p:nvPr>
        </p:nvSpPr>
        <p:spPr/>
        <p:txBody>
          <a:bodyPr/>
          <a:lstStyle/>
          <a:p>
            <a:r>
              <a:rPr lang="en-US" dirty="0" smtClean="0"/>
              <a:t>Order of Forms:</a:t>
            </a:r>
            <a:endParaRPr lang="en-US" dirty="0"/>
          </a:p>
        </p:txBody>
      </p:sp>
    </p:spTree>
    <p:extLst>
      <p:ext uri="{BB962C8B-B14F-4D97-AF65-F5344CB8AC3E}">
        <p14:creationId xmlns:p14="http://schemas.microsoft.com/office/powerpoint/2010/main" val="984850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fontScale="90000"/>
          </a:bodyPr>
          <a:lstStyle/>
          <a:p>
            <a:r>
              <a:rPr lang="en-US" altLang="en-US" sz="4000" dirty="0" smtClean="0">
                <a:ea typeface="ＭＳ Ｐゴシック" charset="-128"/>
              </a:rPr>
              <a:t>Designated </a:t>
            </a:r>
            <a:r>
              <a:rPr lang="en-US" altLang="en-US" sz="4000" dirty="0">
                <a:ea typeface="ＭＳ Ｐゴシック" charset="-128"/>
              </a:rPr>
              <a:t>Agency Considerations </a:t>
            </a:r>
          </a:p>
        </p:txBody>
      </p:sp>
      <p:sp>
        <p:nvSpPr>
          <p:cNvPr id="26627" name="Rectangle 3"/>
          <p:cNvSpPr>
            <a:spLocks noGrp="1" noChangeArrowheads="1"/>
          </p:cNvSpPr>
          <p:nvPr>
            <p:ph type="body" idx="1"/>
          </p:nvPr>
        </p:nvSpPr>
        <p:spPr/>
        <p:txBody>
          <a:bodyPr/>
          <a:lstStyle/>
          <a:p>
            <a:r>
              <a:rPr lang="en-US" altLang="en-US" dirty="0">
                <a:ea typeface="ＭＳ Ｐゴシック" charset="-128"/>
              </a:rPr>
              <a:t>Responsible broker provisions</a:t>
            </a:r>
          </a:p>
          <a:p>
            <a:endParaRPr lang="en-US" altLang="en-US" dirty="0">
              <a:ea typeface="ＭＳ Ｐゴシック" charset="-128"/>
            </a:endParaRPr>
          </a:p>
          <a:p>
            <a:r>
              <a:rPr lang="en-US" altLang="en-US" dirty="0">
                <a:ea typeface="ＭＳ Ｐゴシック" charset="-128"/>
              </a:rPr>
              <a:t>Appointed agent of both parties</a:t>
            </a:r>
          </a:p>
          <a:p>
            <a:endParaRPr lang="en-US" altLang="en-US" dirty="0">
              <a:ea typeface="ＭＳ Ｐゴシック" charset="-128"/>
            </a:endParaRPr>
          </a:p>
          <a:p>
            <a:r>
              <a:rPr lang="en-US" altLang="en-US" dirty="0">
                <a:ea typeface="ＭＳ Ｐゴシック" charset="-128"/>
              </a:rPr>
              <a:t>Team considerations</a:t>
            </a:r>
          </a:p>
          <a:p>
            <a:endParaRPr lang="en-US" altLang="en-US" dirty="0">
              <a:ea typeface="ＭＳ Ｐゴシック" charset="-128"/>
            </a:endParaRPr>
          </a:p>
          <a:p>
            <a:r>
              <a:rPr lang="en-US" altLang="en-US" dirty="0">
                <a:ea typeface="ＭＳ Ｐゴシック" charset="-128"/>
              </a:rPr>
              <a:t>2 Separate agents…no Dual Agents</a:t>
            </a:r>
          </a:p>
        </p:txBody>
      </p:sp>
    </p:spTree>
    <p:extLst>
      <p:ext uri="{BB962C8B-B14F-4D97-AF65-F5344CB8AC3E}">
        <p14:creationId xmlns:p14="http://schemas.microsoft.com/office/powerpoint/2010/main" val="6950927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dissolve">
                                      <p:cBhvr>
                                        <p:cTn id="7" dur="500"/>
                                        <p:tgtEl>
                                          <p:spTgt spid="266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6627">
                                            <p:txEl>
                                              <p:pRg st="2" end="2"/>
                                            </p:txEl>
                                          </p:spTgt>
                                        </p:tgtEl>
                                        <p:attrNameLst>
                                          <p:attrName>style.visibility</p:attrName>
                                        </p:attrNameLst>
                                      </p:cBhvr>
                                      <p:to>
                                        <p:strVal val="visible"/>
                                      </p:to>
                                    </p:set>
                                    <p:animEffect transition="in" filter="dissolve">
                                      <p:cBhvr>
                                        <p:cTn id="12" dur="500"/>
                                        <p:tgtEl>
                                          <p:spTgt spid="2662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6627">
                                            <p:txEl>
                                              <p:pRg st="4" end="4"/>
                                            </p:txEl>
                                          </p:spTgt>
                                        </p:tgtEl>
                                        <p:attrNameLst>
                                          <p:attrName>style.visibility</p:attrName>
                                        </p:attrNameLst>
                                      </p:cBhvr>
                                      <p:to>
                                        <p:strVal val="visible"/>
                                      </p:to>
                                    </p:set>
                                    <p:animEffect transition="in" filter="dissolve">
                                      <p:cBhvr>
                                        <p:cTn id="17" dur="500"/>
                                        <p:tgtEl>
                                          <p:spTgt spid="26627">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6627">
                                            <p:txEl>
                                              <p:pRg st="6" end="6"/>
                                            </p:txEl>
                                          </p:spTgt>
                                        </p:tgtEl>
                                        <p:attrNameLst>
                                          <p:attrName>style.visibility</p:attrName>
                                        </p:attrNameLst>
                                      </p:cBhvr>
                                      <p:to>
                                        <p:strVal val="visible"/>
                                      </p:to>
                                    </p:set>
                                    <p:animEffect transition="in" filter="dissolve">
                                      <p:cBhvr>
                                        <p:cTn id="22" dur="500"/>
                                        <p:tgtEl>
                                          <p:spTgt spid="2662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5" name="Rectangle 3"/>
          <p:cNvSpPr>
            <a:spLocks noGrp="1" noChangeArrowheads="1"/>
          </p:cNvSpPr>
          <p:nvPr>
            <p:ph idx="1"/>
          </p:nvPr>
        </p:nvSpPr>
        <p:spPr>
          <a:xfrm>
            <a:off x="685800" y="2514600"/>
            <a:ext cx="8077200" cy="3810000"/>
          </a:xfrm>
        </p:spPr>
        <p:txBody>
          <a:bodyPr/>
          <a:lstStyle/>
          <a:p>
            <a:pPr eaLnBrk="1" hangingPunct="1"/>
            <a:r>
              <a:rPr lang="en-US" altLang="en-US" sz="2400" dirty="0"/>
              <a:t>cannot fulfill all fiduciary duties to both</a:t>
            </a:r>
          </a:p>
          <a:p>
            <a:pPr eaLnBrk="1" hangingPunct="1"/>
            <a:r>
              <a:rPr lang="en-US" altLang="en-US" sz="2400" dirty="0"/>
              <a:t>lawful after disclosure and informed consent</a:t>
            </a:r>
          </a:p>
          <a:p>
            <a:pPr eaLnBrk="1" hangingPunct="1"/>
            <a:r>
              <a:rPr lang="en-US" altLang="en-US" sz="2400" dirty="0"/>
              <a:t>cannot have undivided loyalty to opposing parties</a:t>
            </a:r>
          </a:p>
          <a:p>
            <a:pPr eaLnBrk="1" hangingPunct="1"/>
            <a:r>
              <a:rPr lang="en-US" altLang="en-US" sz="2400" dirty="0"/>
              <a:t>confidentiality vs. full disclosure</a:t>
            </a:r>
          </a:p>
          <a:p>
            <a:pPr eaLnBrk="1" hangingPunct="1"/>
            <a:r>
              <a:rPr lang="en-US" altLang="en-US" sz="2400" dirty="0"/>
              <a:t>both clients may agree to modify the brokerage company's fiduciary duties to eliminate the duties of undivided loyalty and full disclosure</a:t>
            </a:r>
          </a:p>
        </p:txBody>
      </p:sp>
      <p:sp>
        <p:nvSpPr>
          <p:cNvPr id="3074" name="Rectangle 2"/>
          <p:cNvSpPr>
            <a:spLocks noGrp="1" noChangeArrowheads="1"/>
          </p:cNvSpPr>
          <p:nvPr>
            <p:ph type="title"/>
          </p:nvPr>
        </p:nvSpPr>
        <p:spPr/>
        <p:txBody>
          <a:bodyPr>
            <a:normAutofit fontScale="90000"/>
          </a:bodyPr>
          <a:lstStyle/>
          <a:p>
            <a:pPr eaLnBrk="1" fontAlgn="auto" hangingPunct="1">
              <a:spcAft>
                <a:spcPts val="0"/>
              </a:spcAft>
              <a:defRPr/>
            </a:pPr>
            <a:r>
              <a:rPr lang="en-US" dirty="0">
                <a:ea typeface="+mj-ea"/>
                <a:cs typeface="+mj-cs"/>
              </a:rPr>
              <a:t>Recognizing Conflicts of </a:t>
            </a:r>
            <a:r>
              <a:rPr lang="en-US" dirty="0" smtClean="0">
                <a:ea typeface="+mj-ea"/>
                <a:cs typeface="+mj-cs"/>
              </a:rPr>
              <a:t>Interest if your Brokerage REPRESENTS “2” Clients in the Same Transaction</a:t>
            </a:r>
            <a:endParaRPr lang="en-US" dirty="0">
              <a:ea typeface="+mj-ea"/>
              <a:cs typeface="+mj-cs"/>
            </a:endParaRPr>
          </a:p>
        </p:txBody>
      </p:sp>
      <p:sp>
        <p:nvSpPr>
          <p:cNvPr id="27651" name="Rectangle 4"/>
          <p:cNvSpPr>
            <a:spLocks noChangeArrowheads="1"/>
          </p:cNvSpPr>
          <p:nvPr/>
        </p:nvSpPr>
        <p:spPr bwMode="auto">
          <a:xfrm>
            <a:off x="685800" y="19050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ts val="400"/>
              </a:spcBef>
              <a:buClr>
                <a:schemeClr val="accent1"/>
              </a:buClr>
              <a:buSzPct val="68000"/>
              <a:buFont typeface="Wingdings 3" charset="2"/>
              <a:buChar char=""/>
              <a:defRPr sz="2700">
                <a:solidFill>
                  <a:schemeClr val="tx1"/>
                </a:solidFill>
                <a:latin typeface="Lucida Sans Unicode" charset="0"/>
                <a:ea typeface="ＭＳ Ｐゴシック" charset="-128"/>
              </a:defRPr>
            </a:lvl1pPr>
            <a:lvl2pPr marL="742950" indent="-285750">
              <a:spcBef>
                <a:spcPts val="325"/>
              </a:spcBef>
              <a:buClr>
                <a:schemeClr val="accent1"/>
              </a:buClr>
              <a:buFont typeface="Verdana" charset="0"/>
              <a:buChar char="◦"/>
              <a:defRPr sz="2300">
                <a:solidFill>
                  <a:schemeClr val="tx1"/>
                </a:solidFill>
                <a:latin typeface="Lucida Sans Unicode" charset="0"/>
                <a:ea typeface="ＭＳ Ｐゴシック" charset="-128"/>
              </a:defRPr>
            </a:lvl2pPr>
            <a:lvl3pPr marL="1143000" indent="-228600">
              <a:spcBef>
                <a:spcPts val="350"/>
              </a:spcBef>
              <a:buClr>
                <a:schemeClr val="accent2"/>
              </a:buClr>
              <a:buSzPct val="100000"/>
              <a:buFont typeface="Wingdings 2" charset="2"/>
              <a:buChar char=""/>
              <a:defRPr sz="2100">
                <a:solidFill>
                  <a:schemeClr val="tx1"/>
                </a:solidFill>
                <a:latin typeface="Lucida Sans Unicode" charset="0"/>
                <a:ea typeface="ＭＳ Ｐゴシック" charset="-128"/>
              </a:defRPr>
            </a:lvl3pPr>
            <a:lvl4pPr marL="1600200" indent="-228600">
              <a:spcBef>
                <a:spcPts val="350"/>
              </a:spcBef>
              <a:buClr>
                <a:schemeClr val="accent2"/>
              </a:buClr>
              <a:buFont typeface="Wingdings 2" charset="2"/>
              <a:buChar char=""/>
              <a:defRPr sz="1900">
                <a:solidFill>
                  <a:schemeClr val="tx1"/>
                </a:solidFill>
                <a:latin typeface="Lucida Sans Unicode" charset="0"/>
                <a:ea typeface="ＭＳ Ｐゴシック" charset="-128"/>
              </a:defRPr>
            </a:lvl4pPr>
            <a:lvl5pPr marL="2057400" indent="-228600">
              <a:spcBef>
                <a:spcPts val="350"/>
              </a:spcBef>
              <a:buClr>
                <a:schemeClr val="accent2"/>
              </a:buClr>
              <a:buFont typeface="Wingdings 2" charset="2"/>
              <a:buChar char=""/>
              <a:defRPr>
                <a:solidFill>
                  <a:schemeClr val="tx1"/>
                </a:solidFill>
                <a:latin typeface="Lucida Sans Unicode" charset="0"/>
                <a:ea typeface="ＭＳ Ｐゴシック" charset="-128"/>
              </a:defRPr>
            </a:lvl5pPr>
            <a:lvl6pPr marL="2514600" indent="-228600" eaLnBrk="0" fontAlgn="base" hangingPunct="0">
              <a:spcBef>
                <a:spcPts val="350"/>
              </a:spcBef>
              <a:spcAft>
                <a:spcPct val="0"/>
              </a:spcAft>
              <a:buClr>
                <a:schemeClr val="accent2"/>
              </a:buClr>
              <a:buFont typeface="Wingdings 2" charset="2"/>
              <a:buChar char=""/>
              <a:defRPr>
                <a:solidFill>
                  <a:schemeClr val="tx1"/>
                </a:solidFill>
                <a:latin typeface="Lucida Sans Unicode" charset="0"/>
                <a:ea typeface="ＭＳ Ｐゴシック" charset="-128"/>
              </a:defRPr>
            </a:lvl6pPr>
            <a:lvl7pPr marL="2971800" indent="-228600" eaLnBrk="0" fontAlgn="base" hangingPunct="0">
              <a:spcBef>
                <a:spcPts val="350"/>
              </a:spcBef>
              <a:spcAft>
                <a:spcPct val="0"/>
              </a:spcAft>
              <a:buClr>
                <a:schemeClr val="accent2"/>
              </a:buClr>
              <a:buFont typeface="Wingdings 2" charset="2"/>
              <a:buChar char=""/>
              <a:defRPr>
                <a:solidFill>
                  <a:schemeClr val="tx1"/>
                </a:solidFill>
                <a:latin typeface="Lucida Sans Unicode" charset="0"/>
                <a:ea typeface="ＭＳ Ｐゴシック" charset="-128"/>
              </a:defRPr>
            </a:lvl7pPr>
            <a:lvl8pPr marL="3429000" indent="-228600" eaLnBrk="0" fontAlgn="base" hangingPunct="0">
              <a:spcBef>
                <a:spcPts val="350"/>
              </a:spcBef>
              <a:spcAft>
                <a:spcPct val="0"/>
              </a:spcAft>
              <a:buClr>
                <a:schemeClr val="accent2"/>
              </a:buClr>
              <a:buFont typeface="Wingdings 2" charset="2"/>
              <a:buChar char=""/>
              <a:defRPr>
                <a:solidFill>
                  <a:schemeClr val="tx1"/>
                </a:solidFill>
                <a:latin typeface="Lucida Sans Unicode" charset="0"/>
                <a:ea typeface="ＭＳ Ｐゴシック" charset="-128"/>
              </a:defRPr>
            </a:lvl8pPr>
            <a:lvl9pPr marL="3886200" indent="-228600" eaLnBrk="0" fontAlgn="base" hangingPunct="0">
              <a:spcBef>
                <a:spcPts val="350"/>
              </a:spcBef>
              <a:spcAft>
                <a:spcPct val="0"/>
              </a:spcAft>
              <a:buClr>
                <a:schemeClr val="accent2"/>
              </a:buClr>
              <a:buFont typeface="Wingdings 2" charset="2"/>
              <a:buChar char=""/>
              <a:defRPr>
                <a:solidFill>
                  <a:schemeClr val="tx1"/>
                </a:solidFill>
                <a:latin typeface="Lucida Sans Unicode" charset="0"/>
                <a:ea typeface="ＭＳ Ｐゴシック" charset="-128"/>
              </a:defRPr>
            </a:lvl9pPr>
          </a:lstStyle>
          <a:p>
            <a:pPr>
              <a:spcBef>
                <a:spcPct val="20000"/>
              </a:spcBef>
              <a:buClr>
                <a:schemeClr val="accent2"/>
              </a:buClr>
              <a:buSzTx/>
              <a:buFontTx/>
              <a:buNone/>
            </a:pPr>
            <a:r>
              <a:rPr lang="en-US" altLang="en-US" sz="3200" dirty="0">
                <a:latin typeface="Times New Roman" charset="0"/>
              </a:rPr>
              <a:t> </a:t>
            </a:r>
          </a:p>
        </p:txBody>
      </p:sp>
      <p:pic>
        <p:nvPicPr>
          <p:cNvPr id="27652" name="Picture 5" descr="PH01892J"/>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1400" y="1757363"/>
            <a:ext cx="152400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Text Box 6"/>
          <p:cNvSpPr txBox="1">
            <a:spLocks noChangeArrowheads="1"/>
          </p:cNvSpPr>
          <p:nvPr/>
        </p:nvSpPr>
        <p:spPr bwMode="auto">
          <a:xfrm>
            <a:off x="8458200" y="64770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ts val="400"/>
              </a:spcBef>
              <a:buClr>
                <a:schemeClr val="accent1"/>
              </a:buClr>
              <a:buSzPct val="68000"/>
              <a:buFont typeface="Wingdings 3" charset="2"/>
              <a:buChar char=""/>
              <a:defRPr sz="2700">
                <a:solidFill>
                  <a:schemeClr val="tx1"/>
                </a:solidFill>
                <a:latin typeface="Lucida Sans Unicode" charset="0"/>
                <a:ea typeface="ＭＳ Ｐゴシック" charset="-128"/>
              </a:defRPr>
            </a:lvl1pPr>
            <a:lvl2pPr marL="742950" indent="-285750">
              <a:spcBef>
                <a:spcPts val="325"/>
              </a:spcBef>
              <a:buClr>
                <a:schemeClr val="accent1"/>
              </a:buClr>
              <a:buFont typeface="Verdana" charset="0"/>
              <a:buChar char="◦"/>
              <a:defRPr sz="2300">
                <a:solidFill>
                  <a:schemeClr val="tx1"/>
                </a:solidFill>
                <a:latin typeface="Lucida Sans Unicode" charset="0"/>
                <a:ea typeface="ＭＳ Ｐゴシック" charset="-128"/>
              </a:defRPr>
            </a:lvl2pPr>
            <a:lvl3pPr marL="1143000" indent="-228600">
              <a:spcBef>
                <a:spcPts val="350"/>
              </a:spcBef>
              <a:buClr>
                <a:schemeClr val="accent2"/>
              </a:buClr>
              <a:buSzPct val="100000"/>
              <a:buFont typeface="Wingdings 2" charset="2"/>
              <a:buChar char=""/>
              <a:defRPr sz="2100">
                <a:solidFill>
                  <a:schemeClr val="tx1"/>
                </a:solidFill>
                <a:latin typeface="Lucida Sans Unicode" charset="0"/>
                <a:ea typeface="ＭＳ Ｐゴシック" charset="-128"/>
              </a:defRPr>
            </a:lvl3pPr>
            <a:lvl4pPr marL="1600200" indent="-228600">
              <a:spcBef>
                <a:spcPts val="350"/>
              </a:spcBef>
              <a:buClr>
                <a:schemeClr val="accent2"/>
              </a:buClr>
              <a:buFont typeface="Wingdings 2" charset="2"/>
              <a:buChar char=""/>
              <a:defRPr sz="1900">
                <a:solidFill>
                  <a:schemeClr val="tx1"/>
                </a:solidFill>
                <a:latin typeface="Lucida Sans Unicode" charset="0"/>
                <a:ea typeface="ＭＳ Ｐゴシック" charset="-128"/>
              </a:defRPr>
            </a:lvl4pPr>
            <a:lvl5pPr marL="2057400" indent="-228600">
              <a:spcBef>
                <a:spcPts val="350"/>
              </a:spcBef>
              <a:buClr>
                <a:schemeClr val="accent2"/>
              </a:buClr>
              <a:buFont typeface="Wingdings 2" charset="2"/>
              <a:buChar char=""/>
              <a:defRPr>
                <a:solidFill>
                  <a:schemeClr val="tx1"/>
                </a:solidFill>
                <a:latin typeface="Lucida Sans Unicode" charset="0"/>
                <a:ea typeface="ＭＳ Ｐゴシック" charset="-128"/>
              </a:defRPr>
            </a:lvl5pPr>
            <a:lvl6pPr marL="2514600" indent="-228600" eaLnBrk="0" fontAlgn="base" hangingPunct="0">
              <a:spcBef>
                <a:spcPts val="350"/>
              </a:spcBef>
              <a:spcAft>
                <a:spcPct val="0"/>
              </a:spcAft>
              <a:buClr>
                <a:schemeClr val="accent2"/>
              </a:buClr>
              <a:buFont typeface="Wingdings 2" charset="2"/>
              <a:buChar char=""/>
              <a:defRPr>
                <a:solidFill>
                  <a:schemeClr val="tx1"/>
                </a:solidFill>
                <a:latin typeface="Lucida Sans Unicode" charset="0"/>
                <a:ea typeface="ＭＳ Ｐゴシック" charset="-128"/>
              </a:defRPr>
            </a:lvl6pPr>
            <a:lvl7pPr marL="2971800" indent="-228600" eaLnBrk="0" fontAlgn="base" hangingPunct="0">
              <a:spcBef>
                <a:spcPts val="350"/>
              </a:spcBef>
              <a:spcAft>
                <a:spcPct val="0"/>
              </a:spcAft>
              <a:buClr>
                <a:schemeClr val="accent2"/>
              </a:buClr>
              <a:buFont typeface="Wingdings 2" charset="2"/>
              <a:buChar char=""/>
              <a:defRPr>
                <a:solidFill>
                  <a:schemeClr val="tx1"/>
                </a:solidFill>
                <a:latin typeface="Lucida Sans Unicode" charset="0"/>
                <a:ea typeface="ＭＳ Ｐゴシック" charset="-128"/>
              </a:defRPr>
            </a:lvl7pPr>
            <a:lvl8pPr marL="3429000" indent="-228600" eaLnBrk="0" fontAlgn="base" hangingPunct="0">
              <a:spcBef>
                <a:spcPts val="350"/>
              </a:spcBef>
              <a:spcAft>
                <a:spcPct val="0"/>
              </a:spcAft>
              <a:buClr>
                <a:schemeClr val="accent2"/>
              </a:buClr>
              <a:buFont typeface="Wingdings 2" charset="2"/>
              <a:buChar char=""/>
              <a:defRPr>
                <a:solidFill>
                  <a:schemeClr val="tx1"/>
                </a:solidFill>
                <a:latin typeface="Lucida Sans Unicode" charset="0"/>
                <a:ea typeface="ＭＳ Ｐゴシック" charset="-128"/>
              </a:defRPr>
            </a:lvl8pPr>
            <a:lvl9pPr marL="3886200" indent="-228600" eaLnBrk="0" fontAlgn="base" hangingPunct="0">
              <a:spcBef>
                <a:spcPts val="350"/>
              </a:spcBef>
              <a:spcAft>
                <a:spcPct val="0"/>
              </a:spcAft>
              <a:buClr>
                <a:schemeClr val="accent2"/>
              </a:buClr>
              <a:buFont typeface="Wingdings 2" charset="2"/>
              <a:buChar char=""/>
              <a:defRPr>
                <a:solidFill>
                  <a:schemeClr val="tx1"/>
                </a:solidFill>
                <a:latin typeface="Lucida Sans Unicode" charset="0"/>
                <a:ea typeface="ＭＳ Ｐゴシック" charset="-128"/>
              </a:defRPr>
            </a:lvl9pPr>
          </a:lstStyle>
          <a:p>
            <a:pPr eaLnBrk="1" hangingPunct="1">
              <a:spcBef>
                <a:spcPct val="50000"/>
              </a:spcBef>
              <a:buClrTx/>
              <a:buSzTx/>
              <a:buFontTx/>
              <a:buNone/>
            </a:pPr>
            <a:r>
              <a:rPr lang="en-US" altLang="en-US" sz="1400" b="1" dirty="0">
                <a:latin typeface="Arial" charset="0"/>
              </a:rPr>
              <a:t>2-28</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7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07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0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p:txBody>
          <a:bodyPr/>
          <a:lstStyle/>
          <a:p>
            <a:pPr eaLnBrk="1" hangingPunct="1"/>
            <a:r>
              <a:rPr lang="en-US" altLang="en-US" sz="2800" dirty="0"/>
              <a:t>Disclose material defects</a:t>
            </a:r>
          </a:p>
          <a:p>
            <a:pPr eaLnBrk="1" hangingPunct="1"/>
            <a:r>
              <a:rPr lang="en-US" altLang="en-US" sz="2800" dirty="0"/>
              <a:t>Treat both parties honestly</a:t>
            </a:r>
          </a:p>
          <a:p>
            <a:pPr eaLnBrk="1" hangingPunct="1"/>
            <a:r>
              <a:rPr lang="en-US" altLang="en-US" sz="2800" dirty="0"/>
              <a:t>Provide helpful hints about the property and neighborhood/HUD</a:t>
            </a:r>
          </a:p>
          <a:p>
            <a:pPr eaLnBrk="1" hangingPunct="1"/>
            <a:r>
              <a:rPr lang="en-US" altLang="en-US" sz="2800" dirty="0"/>
              <a:t>Respond accurately to questions</a:t>
            </a:r>
          </a:p>
          <a:p>
            <a:pPr eaLnBrk="1" hangingPunct="1"/>
            <a:r>
              <a:rPr lang="en-US" altLang="en-US" sz="2800" dirty="0"/>
              <a:t>Convey buyer</a:t>
            </a:r>
            <a:r>
              <a:rPr lang="ja-JP" altLang="en-US" sz="2800"/>
              <a:t>’</a:t>
            </a:r>
            <a:r>
              <a:rPr lang="en-US" altLang="ja-JP" sz="2800" dirty="0"/>
              <a:t>s questions to the seller and vice versa</a:t>
            </a:r>
          </a:p>
          <a:p>
            <a:pPr eaLnBrk="1" hangingPunct="1"/>
            <a:r>
              <a:rPr lang="en-US" altLang="en-US" sz="2800" dirty="0"/>
              <a:t>Disclose ability of buyer/seller to buy/sell</a:t>
            </a:r>
          </a:p>
        </p:txBody>
      </p:sp>
      <p:sp>
        <p:nvSpPr>
          <p:cNvPr id="7170" name="Rectangle 2"/>
          <p:cNvSpPr>
            <a:spLocks noGrp="1" noChangeArrowheads="1"/>
          </p:cNvSpPr>
          <p:nvPr>
            <p:ph type="title"/>
          </p:nvPr>
        </p:nvSpPr>
        <p:spPr/>
        <p:txBody>
          <a:bodyPr>
            <a:normAutofit fontScale="90000"/>
          </a:bodyPr>
          <a:lstStyle/>
          <a:p>
            <a:pPr eaLnBrk="1" fontAlgn="auto" hangingPunct="1">
              <a:spcAft>
                <a:spcPts val="0"/>
              </a:spcAft>
              <a:defRPr/>
            </a:pPr>
            <a:r>
              <a:rPr lang="en-US" dirty="0">
                <a:ea typeface="+mj-ea"/>
                <a:cs typeface="+mj-cs"/>
              </a:rPr>
              <a:t>13 Things I can </a:t>
            </a:r>
            <a:r>
              <a:rPr lang="en-US" dirty="0" smtClean="0">
                <a:ea typeface="+mj-ea"/>
                <a:cs typeface="+mj-cs"/>
              </a:rPr>
              <a:t>do in an Dual Agency Relationship</a:t>
            </a:r>
            <a:endParaRPr lang="en-US" dirty="0">
              <a:ea typeface="+mj-ea"/>
              <a:cs typeface="+mj-cs"/>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1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1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7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17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1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dirty="0">
                <a:ea typeface="ＭＳ Ｐゴシック" charset="-128"/>
              </a:rPr>
              <a:t>What are we doing today?</a:t>
            </a:r>
          </a:p>
        </p:txBody>
      </p:sp>
      <p:sp>
        <p:nvSpPr>
          <p:cNvPr id="9219" name="Rectangle 3"/>
          <p:cNvSpPr>
            <a:spLocks noGrp="1" noChangeArrowheads="1"/>
          </p:cNvSpPr>
          <p:nvPr>
            <p:ph type="body" idx="1"/>
          </p:nvPr>
        </p:nvSpPr>
        <p:spPr/>
        <p:txBody>
          <a:bodyPr/>
          <a:lstStyle/>
          <a:p>
            <a:r>
              <a:rPr lang="en-US" altLang="en-US" dirty="0">
                <a:ea typeface="ＭＳ Ｐゴシック" charset="-128"/>
              </a:rPr>
              <a:t>What is the history of agency in </a:t>
            </a:r>
            <a:r>
              <a:rPr lang="en-US" altLang="en-US" dirty="0" smtClean="0">
                <a:ea typeface="ＭＳ Ｐゴシック" charset="-128"/>
              </a:rPr>
              <a:t>Massachusetts? (1990 1993)</a:t>
            </a:r>
            <a:endParaRPr lang="en-US" altLang="en-US" dirty="0">
              <a:ea typeface="ＭＳ Ｐゴシック" charset="-128"/>
            </a:endParaRPr>
          </a:p>
          <a:p>
            <a:r>
              <a:rPr lang="en-US" altLang="en-US" dirty="0">
                <a:ea typeface="ＭＳ Ｐゴシック" charset="-128"/>
              </a:rPr>
              <a:t>How do I apply this law?</a:t>
            </a:r>
          </a:p>
          <a:p>
            <a:r>
              <a:rPr lang="en-US" altLang="en-US" dirty="0">
                <a:ea typeface="ＭＳ Ｐゴシック" charset="-128"/>
              </a:rPr>
              <a:t>What is the correct way to fill out the forms?</a:t>
            </a:r>
          </a:p>
          <a:p>
            <a:r>
              <a:rPr lang="en-US" altLang="en-US" dirty="0">
                <a:ea typeface="ＭＳ Ｐゴシック" charset="-128"/>
              </a:rPr>
              <a:t>How can my actions cause problems?</a:t>
            </a:r>
          </a:p>
          <a:p>
            <a:r>
              <a:rPr lang="en-US" altLang="en-US" dirty="0">
                <a:ea typeface="ＭＳ Ｐゴシック" charset="-128"/>
              </a:rPr>
              <a:t>How does the Code </a:t>
            </a:r>
            <a:r>
              <a:rPr lang="en-US" altLang="en-US" dirty="0" smtClean="0">
                <a:ea typeface="ＭＳ Ｐゴシック" charset="-128"/>
              </a:rPr>
              <a:t>of Ethics fit </a:t>
            </a:r>
            <a:r>
              <a:rPr lang="en-US" altLang="en-US" dirty="0">
                <a:ea typeface="ＭＳ Ｐゴシック" charset="-128"/>
              </a:rPr>
              <a:t>into the law?</a:t>
            </a:r>
          </a:p>
          <a:p>
            <a:r>
              <a:rPr lang="en-US" altLang="en-US" dirty="0">
                <a:ea typeface="ＭＳ Ｐゴシック" charset="-128"/>
              </a:rPr>
              <a:t>How do I get my questions answered?</a:t>
            </a:r>
          </a:p>
        </p:txBody>
      </p:sp>
    </p:spTree>
    <p:extLst>
      <p:ext uri="{BB962C8B-B14F-4D97-AF65-F5344CB8AC3E}">
        <p14:creationId xmlns:p14="http://schemas.microsoft.com/office/powerpoint/2010/main" val="16166484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 calcmode="lin" valueType="num">
                                      <p:cBhvr>
                                        <p:cTn id="7" dur="500" fill="hold"/>
                                        <p:tgtEl>
                                          <p:spTgt spid="921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9219">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9219">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9219">
                                            <p:txEl>
                                              <p:pRg st="1" end="1"/>
                                            </p:txEl>
                                          </p:spTgt>
                                        </p:tgtEl>
                                        <p:attrNameLst>
                                          <p:attrName>style.visibility</p:attrName>
                                        </p:attrNameLst>
                                      </p:cBhvr>
                                      <p:to>
                                        <p:strVal val="visible"/>
                                      </p:to>
                                    </p:set>
                                    <p:anim calcmode="lin" valueType="num">
                                      <p:cBhvr>
                                        <p:cTn id="14" dur="500" fill="hold"/>
                                        <p:tgtEl>
                                          <p:spTgt spid="9219">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9219">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9219">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9219">
                                            <p:txEl>
                                              <p:pRg st="2" end="2"/>
                                            </p:txEl>
                                          </p:spTgt>
                                        </p:tgtEl>
                                        <p:attrNameLst>
                                          <p:attrName>style.visibility</p:attrName>
                                        </p:attrNameLst>
                                      </p:cBhvr>
                                      <p:to>
                                        <p:strVal val="visible"/>
                                      </p:to>
                                    </p:set>
                                    <p:anim calcmode="lin" valueType="num">
                                      <p:cBhvr>
                                        <p:cTn id="21" dur="500" fill="hold"/>
                                        <p:tgtEl>
                                          <p:spTgt spid="9219">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9219">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9219">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0" fill="hold" grpId="0" nodeType="clickEffect">
                                  <p:stCondLst>
                                    <p:cond delay="0"/>
                                  </p:stCondLst>
                                  <p:childTnLst>
                                    <p:set>
                                      <p:cBhvr>
                                        <p:cTn id="27" dur="1" fill="hold">
                                          <p:stCondLst>
                                            <p:cond delay="0"/>
                                          </p:stCondLst>
                                        </p:cTn>
                                        <p:tgtEl>
                                          <p:spTgt spid="9219">
                                            <p:txEl>
                                              <p:pRg st="3" end="3"/>
                                            </p:txEl>
                                          </p:spTgt>
                                        </p:tgtEl>
                                        <p:attrNameLst>
                                          <p:attrName>style.visibility</p:attrName>
                                        </p:attrNameLst>
                                      </p:cBhvr>
                                      <p:to>
                                        <p:strVal val="visible"/>
                                      </p:to>
                                    </p:set>
                                    <p:anim calcmode="lin" valueType="num">
                                      <p:cBhvr>
                                        <p:cTn id="28" dur="500" fill="hold"/>
                                        <p:tgtEl>
                                          <p:spTgt spid="9219">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9219">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9219">
                                            <p:txEl>
                                              <p:pRg st="3" end="3"/>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0" fill="hold" grpId="0" nodeType="clickEffect">
                                  <p:stCondLst>
                                    <p:cond delay="0"/>
                                  </p:stCondLst>
                                  <p:childTnLst>
                                    <p:set>
                                      <p:cBhvr>
                                        <p:cTn id="34" dur="1" fill="hold">
                                          <p:stCondLst>
                                            <p:cond delay="0"/>
                                          </p:stCondLst>
                                        </p:cTn>
                                        <p:tgtEl>
                                          <p:spTgt spid="9219">
                                            <p:txEl>
                                              <p:pRg st="4" end="4"/>
                                            </p:txEl>
                                          </p:spTgt>
                                        </p:tgtEl>
                                        <p:attrNameLst>
                                          <p:attrName>style.visibility</p:attrName>
                                        </p:attrNameLst>
                                      </p:cBhvr>
                                      <p:to>
                                        <p:strVal val="visible"/>
                                      </p:to>
                                    </p:set>
                                    <p:anim calcmode="lin" valueType="num">
                                      <p:cBhvr>
                                        <p:cTn id="35" dur="500" fill="hold"/>
                                        <p:tgtEl>
                                          <p:spTgt spid="9219">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9219">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9219">
                                            <p:txEl>
                                              <p:pRg st="4" end="4"/>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3" presetClass="entr" presetSubtype="0" fill="hold" grpId="0" nodeType="clickEffect">
                                  <p:stCondLst>
                                    <p:cond delay="0"/>
                                  </p:stCondLst>
                                  <p:childTnLst>
                                    <p:set>
                                      <p:cBhvr>
                                        <p:cTn id="41" dur="1" fill="hold">
                                          <p:stCondLst>
                                            <p:cond delay="0"/>
                                          </p:stCondLst>
                                        </p:cTn>
                                        <p:tgtEl>
                                          <p:spTgt spid="9219">
                                            <p:txEl>
                                              <p:pRg st="5" end="5"/>
                                            </p:txEl>
                                          </p:spTgt>
                                        </p:tgtEl>
                                        <p:attrNameLst>
                                          <p:attrName>style.visibility</p:attrName>
                                        </p:attrNameLst>
                                      </p:cBhvr>
                                      <p:to>
                                        <p:strVal val="visible"/>
                                      </p:to>
                                    </p:set>
                                    <p:anim calcmode="lin" valueType="num">
                                      <p:cBhvr>
                                        <p:cTn id="42" dur="500" fill="hold"/>
                                        <p:tgtEl>
                                          <p:spTgt spid="9219">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9219">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92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p:txBody>
          <a:bodyPr/>
          <a:lstStyle/>
          <a:p>
            <a:pPr eaLnBrk="1" hangingPunct="1"/>
            <a:r>
              <a:rPr lang="en-US" altLang="en-US" sz="2800" dirty="0"/>
              <a:t>Explain terms and procedures</a:t>
            </a:r>
          </a:p>
          <a:p>
            <a:pPr eaLnBrk="1" hangingPunct="1"/>
            <a:r>
              <a:rPr lang="en-US" altLang="en-US" sz="2800" dirty="0"/>
              <a:t>Assist with property inspections</a:t>
            </a:r>
          </a:p>
          <a:p>
            <a:pPr eaLnBrk="1" hangingPunct="1"/>
            <a:r>
              <a:rPr lang="en-US" altLang="en-US" sz="2800" dirty="0"/>
              <a:t>Explain closing costs/procedures</a:t>
            </a:r>
          </a:p>
          <a:p>
            <a:pPr eaLnBrk="1" hangingPunct="1"/>
            <a:r>
              <a:rPr lang="en-US" altLang="en-US" sz="2800" dirty="0"/>
              <a:t>Help the buyer obtain financing</a:t>
            </a:r>
          </a:p>
          <a:p>
            <a:pPr eaLnBrk="1" hangingPunct="1"/>
            <a:r>
              <a:rPr lang="en-US" altLang="en-US" sz="2800" dirty="0"/>
              <a:t>Provide comparable property information</a:t>
            </a:r>
          </a:p>
          <a:p>
            <a:pPr eaLnBrk="1" hangingPunct="1"/>
            <a:r>
              <a:rPr lang="en-US" altLang="en-US" sz="2800" dirty="0"/>
              <a:t>Assist with standard PA form</a:t>
            </a:r>
          </a:p>
          <a:p>
            <a:pPr eaLnBrk="1" hangingPunct="1"/>
            <a:r>
              <a:rPr lang="en-US" altLang="en-US" sz="2800" dirty="0"/>
              <a:t>Work diligently to complete the sale</a:t>
            </a:r>
          </a:p>
        </p:txBody>
      </p:sp>
      <p:sp>
        <p:nvSpPr>
          <p:cNvPr id="8194" name="Rectangle 2"/>
          <p:cNvSpPr>
            <a:spLocks noGrp="1" noChangeArrowheads="1"/>
          </p:cNvSpPr>
          <p:nvPr>
            <p:ph type="title"/>
          </p:nvPr>
        </p:nvSpPr>
        <p:spPr/>
        <p:txBody>
          <a:bodyPr/>
          <a:lstStyle/>
          <a:p>
            <a:pPr eaLnBrk="1" fontAlgn="auto" hangingPunct="1">
              <a:spcAft>
                <a:spcPts val="0"/>
              </a:spcAft>
              <a:defRPr/>
            </a:pPr>
            <a:r>
              <a:rPr lang="en-US" dirty="0" smtClean="0">
                <a:ea typeface="+mj-ea"/>
                <a:cs typeface="+mj-cs"/>
              </a:rPr>
              <a:t>Cont</a:t>
            </a:r>
            <a:r>
              <a:rPr lang="en-US" dirty="0">
                <a:ea typeface="+mj-ea"/>
                <a:cs typeface="+mj-cs"/>
              </a:rPr>
              <a:t>.</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1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1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19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19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19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19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81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p:txBody>
          <a:bodyPr/>
          <a:lstStyle/>
          <a:p>
            <a:pPr marL="609600" indent="-609600" eaLnBrk="1" hangingPunct="1">
              <a:buFont typeface="Wingdings" charset="2"/>
              <a:buAutoNum type="arabicPeriod"/>
            </a:pPr>
            <a:r>
              <a:rPr lang="en-US" altLang="en-US" dirty="0"/>
              <a:t>Disclose price the seller will accept, buyer will pay</a:t>
            </a:r>
          </a:p>
          <a:p>
            <a:pPr marL="609600" indent="-609600" eaLnBrk="1" hangingPunct="1">
              <a:buFont typeface="Wingdings" charset="2"/>
              <a:buAutoNum type="arabicPeriod"/>
            </a:pPr>
            <a:r>
              <a:rPr lang="en-US" altLang="en-US" dirty="0"/>
              <a:t>Disclose terms not in agreements</a:t>
            </a:r>
          </a:p>
          <a:p>
            <a:pPr marL="609600" indent="-609600" eaLnBrk="1" hangingPunct="1">
              <a:buFont typeface="Wingdings" charset="2"/>
              <a:buAutoNum type="arabicPeriod"/>
            </a:pPr>
            <a:r>
              <a:rPr lang="en-US" altLang="en-US" dirty="0"/>
              <a:t>Disclose motivation of parties</a:t>
            </a:r>
          </a:p>
          <a:p>
            <a:pPr marL="609600" indent="-609600" eaLnBrk="1" hangingPunct="1">
              <a:buFont typeface="Wingdings" charset="2"/>
              <a:buAutoNum type="arabicPeriod"/>
            </a:pPr>
            <a:r>
              <a:rPr lang="en-US" altLang="en-US" dirty="0"/>
              <a:t>Disclose anything that hinders the bargaining position of the parties</a:t>
            </a:r>
          </a:p>
          <a:p>
            <a:pPr marL="609600" indent="-609600" eaLnBrk="1" hangingPunct="1">
              <a:buFontTx/>
              <a:buNone/>
            </a:pPr>
            <a:r>
              <a:rPr lang="en-US" altLang="en-US" dirty="0"/>
              <a:t>Without the clients</a:t>
            </a:r>
            <a:r>
              <a:rPr lang="ja-JP" altLang="en-US"/>
              <a:t>’</a:t>
            </a:r>
            <a:r>
              <a:rPr lang="en-US" altLang="ja-JP" dirty="0"/>
              <a:t> written consent!!</a:t>
            </a:r>
            <a:endParaRPr lang="en-US" altLang="en-US" dirty="0"/>
          </a:p>
        </p:txBody>
      </p:sp>
      <p:sp>
        <p:nvSpPr>
          <p:cNvPr id="9218" name="Rectangle 2"/>
          <p:cNvSpPr>
            <a:spLocks noGrp="1" noChangeArrowheads="1"/>
          </p:cNvSpPr>
          <p:nvPr>
            <p:ph type="title"/>
          </p:nvPr>
        </p:nvSpPr>
        <p:spPr/>
        <p:txBody>
          <a:bodyPr>
            <a:normAutofit fontScale="90000"/>
          </a:bodyPr>
          <a:lstStyle/>
          <a:p>
            <a:pPr eaLnBrk="1" fontAlgn="auto" hangingPunct="1">
              <a:spcAft>
                <a:spcPts val="0"/>
              </a:spcAft>
              <a:defRPr/>
            </a:pPr>
            <a:r>
              <a:rPr lang="en-US" dirty="0">
                <a:ea typeface="+mj-ea"/>
                <a:cs typeface="+mj-cs"/>
              </a:rPr>
              <a:t>4 Things I can’t do</a:t>
            </a:r>
            <a:r>
              <a:rPr lang="en-US" dirty="0" smtClean="0">
                <a:ea typeface="+mj-ea"/>
                <a:cs typeface="+mj-cs"/>
              </a:rPr>
              <a:t> in an Dual Agency Relationship</a:t>
            </a:r>
            <a:endParaRPr lang="en-US" dirty="0">
              <a:ea typeface="+mj-ea"/>
              <a:cs typeface="+mj-cs"/>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dissolve">
                                      <p:cBhvr>
                                        <p:cTn id="7" dur="500"/>
                                        <p:tgtEl>
                                          <p:spTgt spid="92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dissolve">
                                      <p:cBhvr>
                                        <p:cTn id="12" dur="500"/>
                                        <p:tgtEl>
                                          <p:spTgt spid="92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219">
                                            <p:txEl>
                                              <p:pRg st="2" end="2"/>
                                            </p:txEl>
                                          </p:spTgt>
                                        </p:tgtEl>
                                        <p:attrNameLst>
                                          <p:attrName>style.visibility</p:attrName>
                                        </p:attrNameLst>
                                      </p:cBhvr>
                                      <p:to>
                                        <p:strVal val="visible"/>
                                      </p:to>
                                    </p:set>
                                    <p:animEffect transition="in" filter="dissolve">
                                      <p:cBhvr>
                                        <p:cTn id="17" dur="500"/>
                                        <p:tgtEl>
                                          <p:spTgt spid="92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9219">
                                            <p:txEl>
                                              <p:pRg st="3" end="3"/>
                                            </p:txEl>
                                          </p:spTgt>
                                        </p:tgtEl>
                                        <p:attrNameLst>
                                          <p:attrName>style.visibility</p:attrName>
                                        </p:attrNameLst>
                                      </p:cBhvr>
                                      <p:to>
                                        <p:strVal val="visible"/>
                                      </p:to>
                                    </p:set>
                                    <p:animEffect transition="in" filter="dissolve">
                                      <p:cBhvr>
                                        <p:cTn id="22" dur="500"/>
                                        <p:tgtEl>
                                          <p:spTgt spid="921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9219">
                                            <p:txEl>
                                              <p:pRg st="4" end="4"/>
                                            </p:txEl>
                                          </p:spTgt>
                                        </p:tgtEl>
                                        <p:attrNameLst>
                                          <p:attrName>style.visibility</p:attrName>
                                        </p:attrNameLst>
                                      </p:cBhvr>
                                      <p:to>
                                        <p:strVal val="visible"/>
                                      </p:to>
                                    </p:set>
                                    <p:animEffect transition="in" filter="dissolve">
                                      <p:cBhvr>
                                        <p:cTn id="27" dur="500"/>
                                        <p:tgtEl>
                                          <p:spTgt spid="9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pPr eaLnBrk="1" hangingPunct="1">
              <a:defRPr/>
            </a:pPr>
            <a:r>
              <a:rPr lang="en-US" dirty="0" smtClean="0"/>
              <a:t>Buyers can be a Customer!</a:t>
            </a:r>
            <a:endParaRPr lang="en-US" dirty="0"/>
          </a:p>
        </p:txBody>
      </p:sp>
      <p:sp>
        <p:nvSpPr>
          <p:cNvPr id="45058" name="Subtitle 3"/>
          <p:cNvSpPr>
            <a:spLocks noGrp="1"/>
          </p:cNvSpPr>
          <p:nvPr>
            <p:ph type="subTitle" idx="1"/>
          </p:nvPr>
        </p:nvSpPr>
        <p:spPr>
          <a:xfrm>
            <a:off x="685800" y="3611563"/>
            <a:ext cx="7772400" cy="1200150"/>
          </a:xfrm>
        </p:spPr>
        <p:txBody>
          <a:bodyPr/>
          <a:lstStyle/>
          <a:p>
            <a:pPr marR="0" eaLnBrk="1" hangingPunct="1"/>
            <a:r>
              <a:rPr lang="en-US" altLang="en-US" dirty="0"/>
              <a:t>If a buyer does not want to be involved in Dual Agency they can remain a customer…</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4"/>
          <p:cNvSpPr>
            <a:spLocks noGrp="1" noChangeArrowheads="1"/>
          </p:cNvSpPr>
          <p:nvPr>
            <p:ph type="title"/>
          </p:nvPr>
        </p:nvSpPr>
        <p:spPr>
          <a:xfrm>
            <a:off x="685800" y="990600"/>
            <a:ext cx="7772400" cy="3733800"/>
          </a:xfrm>
        </p:spPr>
        <p:txBody>
          <a:bodyPr>
            <a:normAutofit fontScale="90000"/>
          </a:bodyPr>
          <a:lstStyle/>
          <a:p>
            <a:pPr eaLnBrk="1" fontAlgn="auto" hangingPunct="1">
              <a:spcAft>
                <a:spcPts val="0"/>
              </a:spcAft>
              <a:defRPr/>
            </a:pPr>
            <a:r>
              <a:rPr lang="en-US" sz="4000" dirty="0">
                <a:ea typeface="+mj-ea"/>
                <a:cs typeface="+mj-cs"/>
              </a:rPr>
              <a:t>Options must be disclosed and if your company doesn’t offer the option the parties want, then you must recommend they work with someone else!</a:t>
            </a:r>
          </a:p>
        </p:txBody>
      </p:sp>
    </p:spTree>
    <p:custDataLst>
      <p:tags r:id="rId1"/>
    </p:custData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p:txBody>
          <a:bodyPr/>
          <a:lstStyle/>
          <a:p>
            <a:pPr marL="609600" indent="-609600" eaLnBrk="1" hangingPunct="1">
              <a:buFontTx/>
              <a:buAutoNum type="arabicPeriod"/>
            </a:pPr>
            <a:r>
              <a:rPr lang="en-US" altLang="en-US" dirty="0"/>
              <a:t>Risk reduction techniques – fear of business may get in the way </a:t>
            </a:r>
          </a:p>
          <a:p>
            <a:pPr marL="609600" indent="-609600" eaLnBrk="1" hangingPunct="1">
              <a:buFontTx/>
              <a:buAutoNum type="arabicPeriod"/>
            </a:pPr>
            <a:r>
              <a:rPr lang="en-US" altLang="en-US" dirty="0"/>
              <a:t>Behavior vs. Disclosure: </a:t>
            </a:r>
          </a:p>
          <a:p>
            <a:pPr marL="609600" indent="-609600" eaLnBrk="1" hangingPunct="1">
              <a:buFontTx/>
              <a:buAutoNum type="arabicPeriod"/>
            </a:pPr>
            <a:r>
              <a:rPr lang="en-US" altLang="en-US" dirty="0"/>
              <a:t>What if your clients will not allow </a:t>
            </a:r>
            <a:r>
              <a:rPr lang="en-US" altLang="en-US" dirty="0" smtClean="0"/>
              <a:t>Dual Agency </a:t>
            </a:r>
            <a:r>
              <a:rPr lang="en-US" altLang="en-US" dirty="0"/>
              <a:t>Status</a:t>
            </a:r>
          </a:p>
          <a:p>
            <a:pPr marL="609600" indent="-609600" eaLnBrk="1" hangingPunct="1">
              <a:buFontTx/>
              <a:buNone/>
            </a:pPr>
            <a:r>
              <a:rPr lang="en-US" altLang="en-US" dirty="0"/>
              <a:t>	Before it Occurs</a:t>
            </a:r>
          </a:p>
          <a:p>
            <a:pPr marL="609600" indent="-609600" eaLnBrk="1" hangingPunct="1">
              <a:buFontTx/>
              <a:buNone/>
            </a:pPr>
            <a:r>
              <a:rPr lang="en-US" altLang="en-US" dirty="0"/>
              <a:t>	After it Occurs</a:t>
            </a:r>
          </a:p>
          <a:p>
            <a:pPr marL="609600" indent="-609600" eaLnBrk="1" hangingPunct="1">
              <a:buFontTx/>
              <a:buAutoNum type="arabicPeriod"/>
            </a:pPr>
            <a:endParaRPr lang="en-US" altLang="en-US" dirty="0"/>
          </a:p>
          <a:p>
            <a:pPr marL="609600" indent="-609600" eaLnBrk="1" hangingPunct="1">
              <a:buFontTx/>
              <a:buNone/>
            </a:pPr>
            <a:endParaRPr lang="en-US" altLang="en-US" dirty="0"/>
          </a:p>
        </p:txBody>
      </p:sp>
      <p:sp>
        <p:nvSpPr>
          <p:cNvPr id="20482" name="Rectangle 2"/>
          <p:cNvSpPr>
            <a:spLocks noGrp="1" noChangeArrowheads="1"/>
          </p:cNvSpPr>
          <p:nvPr>
            <p:ph type="title"/>
          </p:nvPr>
        </p:nvSpPr>
        <p:spPr/>
        <p:txBody>
          <a:bodyPr/>
          <a:lstStyle/>
          <a:p>
            <a:pPr eaLnBrk="1" fontAlgn="auto" hangingPunct="1">
              <a:spcAft>
                <a:spcPts val="0"/>
              </a:spcAft>
              <a:defRPr/>
            </a:pPr>
            <a:r>
              <a:rPr lang="en-US" sz="4000" dirty="0">
                <a:ea typeface="+mj-ea"/>
                <a:cs typeface="+mj-cs"/>
              </a:rPr>
              <a:t>Legal Liability vs. Business Loss</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Effect transition="in" filter="dissolve">
                                      <p:cBhvr>
                                        <p:cTn id="7" dur="500"/>
                                        <p:tgtEl>
                                          <p:spTgt spid="204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483">
                                            <p:txEl>
                                              <p:pRg st="1" end="1"/>
                                            </p:txEl>
                                          </p:spTgt>
                                        </p:tgtEl>
                                        <p:attrNameLst>
                                          <p:attrName>style.visibility</p:attrName>
                                        </p:attrNameLst>
                                      </p:cBhvr>
                                      <p:to>
                                        <p:strVal val="visible"/>
                                      </p:to>
                                    </p:set>
                                    <p:animEffect transition="in" filter="dissolve">
                                      <p:cBhvr>
                                        <p:cTn id="12" dur="500"/>
                                        <p:tgtEl>
                                          <p:spTgt spid="204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0483">
                                            <p:txEl>
                                              <p:pRg st="2" end="2"/>
                                            </p:txEl>
                                          </p:spTgt>
                                        </p:tgtEl>
                                        <p:attrNameLst>
                                          <p:attrName>style.visibility</p:attrName>
                                        </p:attrNameLst>
                                      </p:cBhvr>
                                      <p:to>
                                        <p:strVal val="visible"/>
                                      </p:to>
                                    </p:set>
                                    <p:animEffect transition="in" filter="dissolve">
                                      <p:cBhvr>
                                        <p:cTn id="17" dur="500"/>
                                        <p:tgtEl>
                                          <p:spTgt spid="204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0483">
                                            <p:txEl>
                                              <p:pRg st="3" end="3"/>
                                            </p:txEl>
                                          </p:spTgt>
                                        </p:tgtEl>
                                        <p:attrNameLst>
                                          <p:attrName>style.visibility</p:attrName>
                                        </p:attrNameLst>
                                      </p:cBhvr>
                                      <p:to>
                                        <p:strVal val="visible"/>
                                      </p:to>
                                    </p:set>
                                    <p:animEffect transition="in" filter="dissolve">
                                      <p:cBhvr>
                                        <p:cTn id="22" dur="500"/>
                                        <p:tgtEl>
                                          <p:spTgt spid="2048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0483">
                                            <p:txEl>
                                              <p:pRg st="4" end="4"/>
                                            </p:txEl>
                                          </p:spTgt>
                                        </p:tgtEl>
                                        <p:attrNameLst>
                                          <p:attrName>style.visibility</p:attrName>
                                        </p:attrNameLst>
                                      </p:cBhvr>
                                      <p:to>
                                        <p:strVal val="visible"/>
                                      </p:to>
                                    </p:set>
                                    <p:animEffect transition="in" filter="dissolve">
                                      <p:cBhvr>
                                        <p:cTn id="27" dur="500"/>
                                        <p:tgtEl>
                                          <p:spTgt spid="204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4"/>
          <p:cNvSpPr>
            <a:spLocks noGrp="1" noChangeArrowheads="1"/>
          </p:cNvSpPr>
          <p:nvPr>
            <p:ph type="title"/>
          </p:nvPr>
        </p:nvSpPr>
        <p:spPr/>
        <p:txBody>
          <a:bodyPr>
            <a:normAutofit fontScale="90000"/>
          </a:bodyPr>
          <a:lstStyle/>
          <a:p>
            <a:pPr eaLnBrk="1" fontAlgn="auto" hangingPunct="1">
              <a:spcAft>
                <a:spcPts val="0"/>
              </a:spcAft>
              <a:defRPr/>
            </a:pPr>
            <a:r>
              <a:rPr lang="en-US" sz="4000" dirty="0">
                <a:ea typeface="+mj-ea"/>
                <a:cs typeface="+mj-cs"/>
              </a:rPr>
              <a:t>Penalties of Breach of Fiduciary Duties</a:t>
            </a:r>
          </a:p>
        </p:txBody>
      </p:sp>
      <p:sp>
        <p:nvSpPr>
          <p:cNvPr id="21509" name="Rectangle 5"/>
          <p:cNvSpPr>
            <a:spLocks noGrp="1" noChangeArrowheads="1"/>
          </p:cNvSpPr>
          <p:nvPr>
            <p:ph type="body" sz="half" idx="1"/>
          </p:nvPr>
        </p:nvSpPr>
        <p:spPr/>
        <p:txBody>
          <a:bodyPr/>
          <a:lstStyle/>
          <a:p>
            <a:pPr eaLnBrk="1" hangingPunct="1"/>
            <a:r>
              <a:rPr lang="en-US" altLang="en-US" sz="2800" dirty="0"/>
              <a:t>Forfeiture of Commission</a:t>
            </a:r>
          </a:p>
          <a:p>
            <a:pPr eaLnBrk="1" hangingPunct="1"/>
            <a:r>
              <a:rPr lang="en-US" altLang="en-US" sz="2800" dirty="0"/>
              <a:t>Recession of Contract</a:t>
            </a:r>
          </a:p>
          <a:p>
            <a:pPr eaLnBrk="1" hangingPunct="1"/>
            <a:r>
              <a:rPr lang="en-US" altLang="en-US" sz="2800" dirty="0"/>
              <a:t>Actual Damages</a:t>
            </a:r>
          </a:p>
          <a:p>
            <a:pPr eaLnBrk="1" hangingPunct="1"/>
            <a:r>
              <a:rPr lang="en-US" altLang="en-US" sz="2800" dirty="0"/>
              <a:t>Punitive Damages</a:t>
            </a:r>
          </a:p>
          <a:p>
            <a:pPr eaLnBrk="1" hangingPunct="1"/>
            <a:r>
              <a:rPr lang="en-US" altLang="en-US" sz="2800" dirty="0"/>
              <a:t>Loss of License</a:t>
            </a:r>
          </a:p>
          <a:p>
            <a:pPr eaLnBrk="1" hangingPunct="1">
              <a:buFontTx/>
              <a:buNone/>
            </a:pPr>
            <a:endParaRPr lang="en-US" altLang="en-US" sz="2800" dirty="0"/>
          </a:p>
        </p:txBody>
      </p:sp>
      <p:pic>
        <p:nvPicPr>
          <p:cNvPr id="56323" name="Picture 7" descr="j0233018"/>
          <p:cNvPicPr>
            <a:picLocks noGrp="1" noChangeAspect="1" noChangeArrowheads="1"/>
          </p:cNvPicPr>
          <p:nvPr>
            <p:ph type="clipArt" sz="half" idx="2"/>
          </p:nvPr>
        </p:nvPicPr>
        <p:blipFill>
          <a:blip r:embed="rId4">
            <a:extLst>
              <a:ext uri="{28A0092B-C50C-407E-A947-70E740481C1C}">
                <a14:useLocalDpi xmlns:a14="http://schemas.microsoft.com/office/drawing/2010/main" val="0"/>
              </a:ext>
            </a:extLst>
          </a:blip>
          <a:srcRect/>
          <a:stretch>
            <a:fillRect/>
          </a:stretch>
        </p:blipFill>
        <p:spPr>
          <a:xfrm>
            <a:off x="5029200" y="2209800"/>
            <a:ext cx="3657600" cy="3505200"/>
          </a:xfrm>
        </p:spPr>
      </p:pic>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0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50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50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9"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fontAlgn="auto" hangingPunct="1">
              <a:spcAft>
                <a:spcPts val="0"/>
              </a:spcAft>
              <a:defRPr/>
            </a:pPr>
            <a:r>
              <a:rPr lang="en-US" dirty="0">
                <a:ea typeface="+mj-ea"/>
                <a:cs typeface="+mj-cs"/>
              </a:rPr>
              <a:t>Showing the Property </a:t>
            </a:r>
          </a:p>
        </p:txBody>
      </p:sp>
      <p:sp>
        <p:nvSpPr>
          <p:cNvPr id="2" name="Text Placeholder 1"/>
          <p:cNvSpPr>
            <a:spLocks noGrp="1"/>
          </p:cNvSpPr>
          <p:nvPr>
            <p:ph type="body" idx="1"/>
          </p:nvPr>
        </p:nvSpPr>
        <p:spPr/>
        <p:txBody>
          <a:bodyPr/>
          <a:lstStyle/>
          <a:p>
            <a:r>
              <a:rPr lang="en-US" dirty="0" smtClean="0"/>
              <a:t>Watch your words1</a:t>
            </a:r>
            <a:endParaRPr lang="en-US" dirty="0"/>
          </a:p>
        </p:txBody>
      </p:sp>
      <p:sp>
        <p:nvSpPr>
          <p:cNvPr id="25603" name="Rectangle 3"/>
          <p:cNvSpPr>
            <a:spLocks noGrp="1" noChangeArrowheads="1"/>
          </p:cNvSpPr>
          <p:nvPr>
            <p:ph sz="quarter" idx="2"/>
          </p:nvPr>
        </p:nvSpPr>
        <p:spPr/>
        <p:txBody>
          <a:bodyPr/>
          <a:lstStyle/>
          <a:p>
            <a:pPr marL="609600" indent="-609600" eaLnBrk="1" hangingPunct="1">
              <a:buFontTx/>
              <a:buAutoNum type="alphaUcPeriod"/>
            </a:pPr>
            <a:r>
              <a:rPr lang="en-US" altLang="en-US" dirty="0"/>
              <a:t>Summarize the property </a:t>
            </a:r>
            <a:r>
              <a:rPr lang="en-US" altLang="en-US" dirty="0" smtClean="0"/>
              <a:t>information</a:t>
            </a:r>
          </a:p>
          <a:p>
            <a:pPr marL="609600" indent="-609600" eaLnBrk="1" hangingPunct="1">
              <a:buFontTx/>
              <a:buAutoNum type="alphaUcPeriod"/>
            </a:pPr>
            <a:r>
              <a:rPr lang="en-US" altLang="en-US" dirty="0" smtClean="0"/>
              <a:t>Material facts</a:t>
            </a:r>
          </a:p>
          <a:p>
            <a:pPr marL="609600" indent="-609600" eaLnBrk="1" hangingPunct="1">
              <a:buFontTx/>
              <a:buAutoNum type="alphaUcPeriod"/>
            </a:pPr>
            <a:r>
              <a:rPr lang="en-US" altLang="en-US" dirty="0" smtClean="0"/>
              <a:t>Defects </a:t>
            </a:r>
            <a:r>
              <a:rPr lang="en-US" altLang="en-US" dirty="0"/>
              <a:t>vs. Deficiencies </a:t>
            </a:r>
            <a:r>
              <a:rPr lang="en-US" altLang="en-US" dirty="0" smtClean="0"/>
              <a:t>(?)</a:t>
            </a:r>
          </a:p>
          <a:p>
            <a:pPr marL="609600" indent="-609600" eaLnBrk="1" hangingPunct="1">
              <a:buFontTx/>
              <a:buAutoNum type="alphaUcPeriod"/>
            </a:pPr>
            <a:r>
              <a:rPr lang="en-US" altLang="en-US" dirty="0" smtClean="0"/>
              <a:t>Help </a:t>
            </a:r>
            <a:r>
              <a:rPr lang="en-US" altLang="en-US" dirty="0"/>
              <a:t>the buyer make the right decision</a:t>
            </a:r>
          </a:p>
          <a:p>
            <a:pPr marL="609600" indent="-609600" eaLnBrk="1" hangingPunct="1">
              <a:buFontTx/>
              <a:buNone/>
            </a:pPr>
            <a:r>
              <a:rPr lang="en-US" altLang="en-US" dirty="0"/>
              <a:t>	</a:t>
            </a:r>
          </a:p>
          <a:p>
            <a:pPr marL="609600" indent="-609600" eaLnBrk="1" hangingPunct="1">
              <a:buFontTx/>
              <a:buAutoNum type="alphaUcPeriod"/>
            </a:pPr>
            <a:endParaRPr lang="en-US" altLang="en-US" dirty="0"/>
          </a:p>
          <a:p>
            <a:pPr marL="609600" indent="-609600" eaLnBrk="1" hangingPunct="1">
              <a:buFontTx/>
              <a:buNone/>
            </a:pPr>
            <a:endParaRPr lang="en-US" altLang="en-US" dirty="0"/>
          </a:p>
        </p:txBody>
      </p:sp>
      <p:pic>
        <p:nvPicPr>
          <p:cNvPr id="8" name="Content Placeholder 3" descr="00014452.JPG"/>
          <p:cNvPicPr>
            <a:picLocks noGrp="1" noChangeAspect="1"/>
          </p:cNvPicPr>
          <p:nvPr>
            <p:ph sz="quarter" idx="4"/>
          </p:nvPr>
        </p:nvPicPr>
        <p:blipFill>
          <a:blip r:embed="rId4" cstate="print"/>
          <a:stretch>
            <a:fillRect/>
          </a:stretch>
        </p:blipFill>
        <p:spPr>
          <a:xfrm>
            <a:off x="5125164" y="1444625"/>
            <a:ext cx="3081496" cy="3941763"/>
          </a:xfrm>
        </p:spPr>
      </p:pic>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dissolve">
                                      <p:cBhvr>
                                        <p:cTn id="7" dur="500"/>
                                        <p:tgtEl>
                                          <p:spTgt spid="25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5603">
                                            <p:txEl>
                                              <p:pRg st="1" end="1"/>
                                            </p:txEl>
                                          </p:spTgt>
                                        </p:tgtEl>
                                        <p:attrNameLst>
                                          <p:attrName>style.visibility</p:attrName>
                                        </p:attrNameLst>
                                      </p:cBhvr>
                                      <p:to>
                                        <p:strVal val="visible"/>
                                      </p:to>
                                    </p:set>
                                    <p:animEffect transition="in" filter="dissolve">
                                      <p:cBhvr>
                                        <p:cTn id="12" dur="500"/>
                                        <p:tgtEl>
                                          <p:spTgt spid="256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5603">
                                            <p:txEl>
                                              <p:pRg st="2" end="2"/>
                                            </p:txEl>
                                          </p:spTgt>
                                        </p:tgtEl>
                                        <p:attrNameLst>
                                          <p:attrName>style.visibility</p:attrName>
                                        </p:attrNameLst>
                                      </p:cBhvr>
                                      <p:to>
                                        <p:strVal val="visible"/>
                                      </p:to>
                                    </p:set>
                                    <p:animEffect transition="in" filter="dissolve">
                                      <p:cBhvr>
                                        <p:cTn id="17" dur="500"/>
                                        <p:tgtEl>
                                          <p:spTgt spid="256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5603">
                                            <p:txEl>
                                              <p:pRg st="3" end="3"/>
                                            </p:txEl>
                                          </p:spTgt>
                                        </p:tgtEl>
                                        <p:attrNameLst>
                                          <p:attrName>style.visibility</p:attrName>
                                        </p:attrNameLst>
                                      </p:cBhvr>
                                      <p:to>
                                        <p:strVal val="visible"/>
                                      </p:to>
                                    </p:set>
                                    <p:animEffect transition="in" filter="dissolve">
                                      <p:cBhvr>
                                        <p:cTn id="22" dur="500"/>
                                        <p:tgtEl>
                                          <p:spTgt spid="2560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5603">
                                            <p:txEl>
                                              <p:pRg st="4" end="4"/>
                                            </p:txEl>
                                          </p:spTgt>
                                        </p:tgtEl>
                                        <p:attrNameLst>
                                          <p:attrName>style.visibility</p:attrName>
                                        </p:attrNameLst>
                                      </p:cBhvr>
                                      <p:to>
                                        <p:strVal val="visible"/>
                                      </p:to>
                                    </p:set>
                                    <p:animEffect transition="in" filter="dissolve">
                                      <p:cBhvr>
                                        <p:cTn id="27" dur="500"/>
                                        <p:tgtEl>
                                          <p:spTgt spid="256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fontAlgn="auto" hangingPunct="1">
              <a:spcAft>
                <a:spcPts val="0"/>
              </a:spcAft>
              <a:defRPr/>
            </a:pPr>
            <a:r>
              <a:rPr lang="en-US" dirty="0">
                <a:ea typeface="+mj-ea"/>
                <a:cs typeface="+mj-cs"/>
              </a:rPr>
              <a:t>Determining Price</a:t>
            </a:r>
          </a:p>
        </p:txBody>
      </p:sp>
      <p:sp>
        <p:nvSpPr>
          <p:cNvPr id="29699" name="Rectangle 3"/>
          <p:cNvSpPr>
            <a:spLocks noGrp="1" noChangeArrowheads="1"/>
          </p:cNvSpPr>
          <p:nvPr>
            <p:ph type="body" sz="half" idx="2"/>
          </p:nvPr>
        </p:nvSpPr>
        <p:spPr>
          <a:xfrm>
            <a:off x="4648200" y="1422400"/>
            <a:ext cx="3810000" cy="4114800"/>
          </a:xfrm>
        </p:spPr>
        <p:txBody>
          <a:bodyPr/>
          <a:lstStyle/>
          <a:p>
            <a:pPr eaLnBrk="1" hangingPunct="1"/>
            <a:r>
              <a:rPr lang="en-US" altLang="en-US" dirty="0"/>
              <a:t>The buyer</a:t>
            </a:r>
            <a:r>
              <a:rPr lang="ja-JP" altLang="en-US" dirty="0"/>
              <a:t>’</a:t>
            </a:r>
            <a:r>
              <a:rPr lang="en-US" altLang="ja-JP" dirty="0"/>
              <a:t>s agent is the counselor to </a:t>
            </a:r>
            <a:r>
              <a:rPr lang="en-US" altLang="ja-JP" b="1" u="sng" dirty="0"/>
              <a:t>AID</a:t>
            </a:r>
            <a:r>
              <a:rPr lang="en-US" altLang="ja-JP" dirty="0"/>
              <a:t> in that process</a:t>
            </a:r>
          </a:p>
          <a:p>
            <a:pPr eaLnBrk="1" hangingPunct="1"/>
            <a:r>
              <a:rPr lang="en-US" altLang="en-US" dirty="0"/>
              <a:t>Factors:</a:t>
            </a:r>
          </a:p>
          <a:p>
            <a:pPr eaLnBrk="1" hangingPunct="1">
              <a:buFontTx/>
              <a:buNone/>
            </a:pPr>
            <a:r>
              <a:rPr lang="en-US" altLang="en-US" dirty="0"/>
              <a:t>	List price, market value, affordability, condition and external factors</a:t>
            </a:r>
          </a:p>
          <a:p>
            <a:pPr eaLnBrk="1" hangingPunct="1"/>
            <a:r>
              <a:rPr lang="en-US" altLang="en-US" dirty="0"/>
              <a:t>Comparative Market Analysis</a:t>
            </a:r>
          </a:p>
          <a:p>
            <a:pPr eaLnBrk="1" hangingPunct="1">
              <a:buFontTx/>
              <a:buNone/>
            </a:pPr>
            <a:r>
              <a:rPr lang="en-US" altLang="en-US" dirty="0"/>
              <a:t>	There are limitations</a:t>
            </a:r>
          </a:p>
        </p:txBody>
      </p:sp>
      <p:pic>
        <p:nvPicPr>
          <p:cNvPr id="5" name="Content Placeholder 6" descr="00014543.JPG"/>
          <p:cNvPicPr>
            <a:picLocks noGrp="1" noChangeAspect="1"/>
          </p:cNvPicPr>
          <p:nvPr>
            <p:ph type="clipArt" sz="half" idx="1"/>
          </p:nvPr>
        </p:nvPicPr>
        <p:blipFill>
          <a:blip r:embed="rId4" cstate="print"/>
          <a:stretch>
            <a:fillRect/>
          </a:stretch>
        </p:blipFill>
        <p:spPr>
          <a:xfrm>
            <a:off x="152400" y="1447800"/>
            <a:ext cx="4191000" cy="4419600"/>
          </a:xfrm>
        </p:spPr>
      </p:pic>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 calcmode="lin" valueType="num">
                                      <p:cBhvr>
                                        <p:cTn id="7" dur="1000" fill="hold"/>
                                        <p:tgtEl>
                                          <p:spTgt spid="29699">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29699">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29699">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29699">
                                            <p:txEl>
                                              <p:pRg st="1" end="1"/>
                                            </p:txEl>
                                          </p:spTgt>
                                        </p:tgtEl>
                                        <p:attrNameLst>
                                          <p:attrName>style.visibility</p:attrName>
                                        </p:attrNameLst>
                                      </p:cBhvr>
                                      <p:to>
                                        <p:strVal val="visible"/>
                                      </p:to>
                                    </p:set>
                                    <p:anim calcmode="lin" valueType="num">
                                      <p:cBhvr>
                                        <p:cTn id="14" dur="1000" fill="hold"/>
                                        <p:tgtEl>
                                          <p:spTgt spid="29699">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29699">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29699">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29699">
                                            <p:txEl>
                                              <p:pRg st="2" end="2"/>
                                            </p:txEl>
                                          </p:spTgt>
                                        </p:tgtEl>
                                        <p:attrNameLst>
                                          <p:attrName>style.visibility</p:attrName>
                                        </p:attrNameLst>
                                      </p:cBhvr>
                                      <p:to>
                                        <p:strVal val="visible"/>
                                      </p:to>
                                    </p:set>
                                    <p:anim calcmode="lin" valueType="num">
                                      <p:cBhvr>
                                        <p:cTn id="21" dur="1000" fill="hold"/>
                                        <p:tgtEl>
                                          <p:spTgt spid="29699">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29699">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29699">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29699">
                                            <p:txEl>
                                              <p:pRg st="3" end="3"/>
                                            </p:txEl>
                                          </p:spTgt>
                                        </p:tgtEl>
                                        <p:attrNameLst>
                                          <p:attrName>style.visibility</p:attrName>
                                        </p:attrNameLst>
                                      </p:cBhvr>
                                      <p:to>
                                        <p:strVal val="visible"/>
                                      </p:to>
                                    </p:set>
                                    <p:anim calcmode="lin" valueType="num">
                                      <p:cBhvr>
                                        <p:cTn id="28" dur="1000" fill="hold"/>
                                        <p:tgtEl>
                                          <p:spTgt spid="29699">
                                            <p:txEl>
                                              <p:pRg st="3" end="3"/>
                                            </p:txEl>
                                          </p:spTgt>
                                        </p:tgtEl>
                                        <p:attrNameLst>
                                          <p:attrName>ppt_w</p:attrName>
                                        </p:attrNameLst>
                                      </p:cBhvr>
                                      <p:tavLst>
                                        <p:tav tm="0">
                                          <p:val>
                                            <p:strVal val="#ppt_w*0.70"/>
                                          </p:val>
                                        </p:tav>
                                        <p:tav tm="100000">
                                          <p:val>
                                            <p:strVal val="#ppt_w"/>
                                          </p:val>
                                        </p:tav>
                                      </p:tavLst>
                                    </p:anim>
                                    <p:anim calcmode="lin" valueType="num">
                                      <p:cBhvr>
                                        <p:cTn id="29" dur="1000" fill="hold"/>
                                        <p:tgtEl>
                                          <p:spTgt spid="29699">
                                            <p:txEl>
                                              <p:pRg st="3" end="3"/>
                                            </p:txEl>
                                          </p:spTgt>
                                        </p:tgtEl>
                                        <p:attrNameLst>
                                          <p:attrName>ppt_h</p:attrName>
                                        </p:attrNameLst>
                                      </p:cBhvr>
                                      <p:tavLst>
                                        <p:tav tm="0">
                                          <p:val>
                                            <p:strVal val="#ppt_h"/>
                                          </p:val>
                                        </p:tav>
                                        <p:tav tm="100000">
                                          <p:val>
                                            <p:strVal val="#ppt_h"/>
                                          </p:val>
                                        </p:tav>
                                      </p:tavLst>
                                    </p:anim>
                                    <p:animEffect transition="in" filter="fade">
                                      <p:cBhvr>
                                        <p:cTn id="30" dur="1000"/>
                                        <p:tgtEl>
                                          <p:spTgt spid="29699">
                                            <p:txEl>
                                              <p:pRg st="3" end="3"/>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5" presetClass="entr" presetSubtype="0" fill="hold" grpId="0" nodeType="clickEffect">
                                  <p:stCondLst>
                                    <p:cond delay="0"/>
                                  </p:stCondLst>
                                  <p:childTnLst>
                                    <p:set>
                                      <p:cBhvr>
                                        <p:cTn id="34" dur="1" fill="hold">
                                          <p:stCondLst>
                                            <p:cond delay="0"/>
                                          </p:stCondLst>
                                        </p:cTn>
                                        <p:tgtEl>
                                          <p:spTgt spid="29699">
                                            <p:txEl>
                                              <p:pRg st="4" end="4"/>
                                            </p:txEl>
                                          </p:spTgt>
                                        </p:tgtEl>
                                        <p:attrNameLst>
                                          <p:attrName>style.visibility</p:attrName>
                                        </p:attrNameLst>
                                      </p:cBhvr>
                                      <p:to>
                                        <p:strVal val="visible"/>
                                      </p:to>
                                    </p:set>
                                    <p:anim calcmode="lin" valueType="num">
                                      <p:cBhvr>
                                        <p:cTn id="35" dur="1000" fill="hold"/>
                                        <p:tgtEl>
                                          <p:spTgt spid="29699">
                                            <p:txEl>
                                              <p:pRg st="4" end="4"/>
                                            </p:txEl>
                                          </p:spTgt>
                                        </p:tgtEl>
                                        <p:attrNameLst>
                                          <p:attrName>ppt_w</p:attrName>
                                        </p:attrNameLst>
                                      </p:cBhvr>
                                      <p:tavLst>
                                        <p:tav tm="0">
                                          <p:val>
                                            <p:strVal val="#ppt_w*0.70"/>
                                          </p:val>
                                        </p:tav>
                                        <p:tav tm="100000">
                                          <p:val>
                                            <p:strVal val="#ppt_w"/>
                                          </p:val>
                                        </p:tav>
                                      </p:tavLst>
                                    </p:anim>
                                    <p:anim calcmode="lin" valueType="num">
                                      <p:cBhvr>
                                        <p:cTn id="36" dur="1000" fill="hold"/>
                                        <p:tgtEl>
                                          <p:spTgt spid="29699">
                                            <p:txEl>
                                              <p:pRg st="4" end="4"/>
                                            </p:txEl>
                                          </p:spTgt>
                                        </p:tgtEl>
                                        <p:attrNameLst>
                                          <p:attrName>ppt_h</p:attrName>
                                        </p:attrNameLst>
                                      </p:cBhvr>
                                      <p:tavLst>
                                        <p:tav tm="0">
                                          <p:val>
                                            <p:strVal val="#ppt_h"/>
                                          </p:val>
                                        </p:tav>
                                        <p:tav tm="100000">
                                          <p:val>
                                            <p:strVal val="#ppt_h"/>
                                          </p:val>
                                        </p:tav>
                                      </p:tavLst>
                                    </p:anim>
                                    <p:animEffect transition="in" filter="fade">
                                      <p:cBhvr>
                                        <p:cTn id="37" dur="1000"/>
                                        <p:tgtEl>
                                          <p:spTgt spid="296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fontAlgn="auto" hangingPunct="1">
              <a:spcAft>
                <a:spcPts val="0"/>
              </a:spcAft>
              <a:defRPr/>
            </a:pPr>
            <a:r>
              <a:rPr lang="en-US" dirty="0">
                <a:ea typeface="+mj-ea"/>
                <a:cs typeface="+mj-cs"/>
              </a:rPr>
              <a:t>Writing the Offer</a:t>
            </a:r>
          </a:p>
        </p:txBody>
      </p:sp>
      <p:sp>
        <p:nvSpPr>
          <p:cNvPr id="62465" name="Rectangle 3"/>
          <p:cNvSpPr>
            <a:spLocks noGrp="1" noChangeArrowheads="1"/>
          </p:cNvSpPr>
          <p:nvPr>
            <p:ph sz="quarter" idx="2"/>
          </p:nvPr>
        </p:nvSpPr>
        <p:spPr>
          <a:xfrm>
            <a:off x="440267" y="1066800"/>
            <a:ext cx="4040188" cy="5181600"/>
          </a:xfrm>
        </p:spPr>
        <p:txBody>
          <a:bodyPr/>
          <a:lstStyle/>
          <a:p>
            <a:pPr eaLnBrk="1" hangingPunct="1">
              <a:lnSpc>
                <a:spcPct val="90000"/>
              </a:lnSpc>
            </a:pPr>
            <a:r>
              <a:rPr lang="en-US" altLang="en-US" dirty="0"/>
              <a:t>Write the offer according to the Buyer</a:t>
            </a:r>
            <a:r>
              <a:rPr lang="ja-JP" altLang="en-US" dirty="0"/>
              <a:t>’</a:t>
            </a:r>
            <a:r>
              <a:rPr lang="en-US" altLang="ja-JP" dirty="0"/>
              <a:t>s instructions</a:t>
            </a:r>
          </a:p>
          <a:p>
            <a:pPr eaLnBrk="1" hangingPunct="1">
              <a:lnSpc>
                <a:spcPct val="90000"/>
              </a:lnSpc>
            </a:pPr>
            <a:r>
              <a:rPr lang="en-US" altLang="en-US" dirty="0"/>
              <a:t>Take into consideration the other players in the transaction</a:t>
            </a:r>
          </a:p>
          <a:p>
            <a:pPr eaLnBrk="1" hangingPunct="1">
              <a:lnSpc>
                <a:spcPct val="90000"/>
              </a:lnSpc>
            </a:pPr>
            <a:r>
              <a:rPr lang="en-US" altLang="en-US" dirty="0"/>
              <a:t>The Buyer</a:t>
            </a:r>
            <a:r>
              <a:rPr lang="ja-JP" altLang="en-US" dirty="0"/>
              <a:t>’</a:t>
            </a:r>
            <a:r>
              <a:rPr lang="en-US" altLang="ja-JP" dirty="0"/>
              <a:t>s agent can recommend issues in order to protect the buyer…reasonable care…even it works to the disadvantage of the seller (Home Inspection)</a:t>
            </a:r>
            <a:endParaRPr lang="en-US" altLang="en-US" dirty="0"/>
          </a:p>
        </p:txBody>
      </p:sp>
      <p:pic>
        <p:nvPicPr>
          <p:cNvPr id="7" name="Content Placeholder 3" descr="492b4f60-00140-052ec-400cb8e1.jpg"/>
          <p:cNvPicPr>
            <a:picLocks noGrp="1" noChangeAspect="1"/>
          </p:cNvPicPr>
          <p:nvPr>
            <p:ph sz="quarter" idx="4"/>
          </p:nvPr>
        </p:nvPicPr>
        <p:blipFill>
          <a:blip r:embed="rId4" cstate="print"/>
          <a:stretch>
            <a:fillRect/>
          </a:stretch>
        </p:blipFill>
        <p:spPr>
          <a:xfrm>
            <a:off x="5105201" y="1069975"/>
            <a:ext cx="2956322" cy="4873625"/>
          </a:xfrm>
        </p:spPr>
      </p:pic>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4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46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246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5"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3"/>
          <p:cNvSpPr>
            <a:spLocks noGrp="1" noChangeArrowheads="1"/>
          </p:cNvSpPr>
          <p:nvPr>
            <p:ph idx="1"/>
          </p:nvPr>
        </p:nvSpPr>
        <p:spPr/>
        <p:txBody>
          <a:bodyPr/>
          <a:lstStyle/>
          <a:p>
            <a:pPr eaLnBrk="1" hangingPunct="1">
              <a:buFontTx/>
              <a:buNone/>
            </a:pPr>
            <a:r>
              <a:rPr lang="en-US" altLang="en-US" dirty="0"/>
              <a:t>Real estate agents sell real estate, not practice law.  Agents have been writing </a:t>
            </a:r>
            <a:r>
              <a:rPr lang="ja-JP" altLang="en-US"/>
              <a:t>“</a:t>
            </a:r>
            <a:r>
              <a:rPr lang="en-US" altLang="ja-JP" dirty="0"/>
              <a:t>legalized</a:t>
            </a:r>
            <a:r>
              <a:rPr lang="ja-JP" altLang="en-US"/>
              <a:t>”</a:t>
            </a:r>
            <a:r>
              <a:rPr lang="en-US" altLang="ja-JP" dirty="0"/>
              <a:t> addendum to purchase contracts…which could be classified as the unauthorized practice of law.</a:t>
            </a:r>
            <a:endParaRPr lang="en-US" altLang="en-US" dirty="0"/>
          </a:p>
        </p:txBody>
      </p:sp>
      <p:sp>
        <p:nvSpPr>
          <p:cNvPr id="31746" name="Rectangle 2"/>
          <p:cNvSpPr>
            <a:spLocks noGrp="1" noChangeArrowheads="1"/>
          </p:cNvSpPr>
          <p:nvPr>
            <p:ph type="title"/>
          </p:nvPr>
        </p:nvSpPr>
        <p:spPr/>
        <p:txBody>
          <a:bodyPr/>
          <a:lstStyle/>
          <a:p>
            <a:pPr eaLnBrk="1" fontAlgn="auto" hangingPunct="1">
              <a:spcAft>
                <a:spcPts val="0"/>
              </a:spcAft>
              <a:defRPr/>
            </a:pPr>
            <a:r>
              <a:rPr lang="en-US" dirty="0">
                <a:ea typeface="+mj-ea"/>
                <a:cs typeface="+mj-cs"/>
              </a:rPr>
              <a:t>Unauthorized Practice of Law</a:t>
            </a:r>
          </a:p>
        </p:txBody>
      </p:sp>
    </p:spTree>
    <p:custDataLst>
      <p:tags r:id="rId1"/>
    </p:custData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fontAlgn="auto" hangingPunct="1">
              <a:spcAft>
                <a:spcPts val="0"/>
              </a:spcAft>
              <a:defRPr/>
            </a:pPr>
            <a:r>
              <a:rPr lang="en-US" dirty="0" smtClean="0">
                <a:ea typeface="+mj-ea"/>
                <a:cs typeface="+mj-cs"/>
              </a:rPr>
              <a:t>Are they Client </a:t>
            </a:r>
            <a:r>
              <a:rPr lang="en-US" dirty="0">
                <a:ea typeface="+mj-ea"/>
                <a:cs typeface="+mj-cs"/>
              </a:rPr>
              <a:t>or Customer?</a:t>
            </a:r>
          </a:p>
        </p:txBody>
      </p:sp>
      <p:pic>
        <p:nvPicPr>
          <p:cNvPr id="19458" name="Picture 3" descr="couple with agent at computer"/>
          <p:cNvPicPr>
            <a:picLocks noGrp="1" noChangeAspect="1" noChangeArrowheads="1"/>
          </p:cNvPicPr>
          <p:nvPr>
            <p:ph type="clipArt" sz="half" idx="1"/>
          </p:nvPr>
        </p:nvPicPr>
        <p:blipFill>
          <a:blip r:embed="rId3">
            <a:extLst>
              <a:ext uri="{28A0092B-C50C-407E-A947-70E740481C1C}">
                <a14:useLocalDpi xmlns:a14="http://schemas.microsoft.com/office/drawing/2010/main" val="0"/>
              </a:ext>
            </a:extLst>
          </a:blip>
          <a:srcRect/>
          <a:stretch>
            <a:fillRect/>
          </a:stretch>
        </p:blipFill>
        <p:spPr>
          <a:xfrm>
            <a:off x="762000" y="1498600"/>
            <a:ext cx="7391400" cy="4927600"/>
          </a:xfr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p:txBody>
          <a:bodyPr/>
          <a:lstStyle/>
          <a:p>
            <a:pPr eaLnBrk="1" hangingPunct="1"/>
            <a:r>
              <a:rPr lang="en-US" altLang="en-US" sz="2800" dirty="0"/>
              <a:t>MLS Rules 2.3 and 2.4</a:t>
            </a:r>
          </a:p>
          <a:p>
            <a:pPr eaLnBrk="1" hangingPunct="1"/>
            <a:r>
              <a:rPr lang="en-US" altLang="en-US" sz="2800" dirty="0"/>
              <a:t>The Agents ARE NOT ADVOCATES FOR EITHER PARTY</a:t>
            </a:r>
          </a:p>
          <a:p>
            <a:pPr eaLnBrk="1" hangingPunct="1"/>
            <a:r>
              <a:rPr lang="en-US" altLang="en-US" sz="2800" dirty="0"/>
              <a:t>The Buyer</a:t>
            </a:r>
            <a:r>
              <a:rPr lang="ja-JP" altLang="en-US" sz="2800"/>
              <a:t>’</a:t>
            </a:r>
            <a:r>
              <a:rPr lang="en-US" altLang="ja-JP" sz="2800" dirty="0"/>
              <a:t>s agent should be prepared to represent the buyer</a:t>
            </a:r>
            <a:r>
              <a:rPr lang="ja-JP" altLang="en-US" sz="2800"/>
              <a:t>’</a:t>
            </a:r>
            <a:r>
              <a:rPr lang="en-US" altLang="ja-JP" sz="2800" dirty="0"/>
              <a:t>s price while not offending the seller</a:t>
            </a:r>
          </a:p>
          <a:p>
            <a:pPr eaLnBrk="1" hangingPunct="1"/>
            <a:r>
              <a:rPr lang="en-US" altLang="en-US" sz="2800" dirty="0"/>
              <a:t>The Seller</a:t>
            </a:r>
            <a:r>
              <a:rPr lang="ja-JP" altLang="en-US" sz="2800"/>
              <a:t>’</a:t>
            </a:r>
            <a:r>
              <a:rPr lang="en-US" altLang="ja-JP" sz="2800" dirty="0"/>
              <a:t>s agent should be prepared to represent the seller</a:t>
            </a:r>
            <a:r>
              <a:rPr lang="ja-JP" altLang="en-US" sz="2800"/>
              <a:t>’</a:t>
            </a:r>
            <a:r>
              <a:rPr lang="en-US" altLang="ja-JP" sz="2800" dirty="0"/>
              <a:t>s price while not offending the buyer</a:t>
            </a:r>
          </a:p>
          <a:p>
            <a:pPr eaLnBrk="1" hangingPunct="1">
              <a:buFontTx/>
              <a:buNone/>
            </a:pPr>
            <a:endParaRPr lang="en-US" altLang="en-US" sz="2800" dirty="0"/>
          </a:p>
        </p:txBody>
      </p:sp>
      <p:sp>
        <p:nvSpPr>
          <p:cNvPr id="32770" name="Rectangle 2"/>
          <p:cNvSpPr>
            <a:spLocks noGrp="1" noChangeArrowheads="1"/>
          </p:cNvSpPr>
          <p:nvPr>
            <p:ph type="title"/>
          </p:nvPr>
        </p:nvSpPr>
        <p:spPr/>
        <p:txBody>
          <a:bodyPr/>
          <a:lstStyle/>
          <a:p>
            <a:pPr eaLnBrk="1" fontAlgn="auto" hangingPunct="1">
              <a:spcAft>
                <a:spcPts val="0"/>
              </a:spcAft>
              <a:defRPr/>
            </a:pPr>
            <a:r>
              <a:rPr lang="en-US" dirty="0">
                <a:ea typeface="+mj-ea"/>
                <a:cs typeface="+mj-cs"/>
              </a:rPr>
              <a:t>Presenting the Offer</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 calcmode="lin" valueType="num">
                                      <p:cBhvr>
                                        <p:cTn id="7" dur="1000" fill="hold"/>
                                        <p:tgtEl>
                                          <p:spTgt spid="32771">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32771">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2771">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32771">
                                            <p:txEl>
                                              <p:pRg st="1" end="1"/>
                                            </p:txEl>
                                          </p:spTgt>
                                        </p:tgtEl>
                                        <p:attrNameLst>
                                          <p:attrName>style.visibility</p:attrName>
                                        </p:attrNameLst>
                                      </p:cBhvr>
                                      <p:to>
                                        <p:strVal val="visible"/>
                                      </p:to>
                                    </p:set>
                                    <p:anim calcmode="lin" valueType="num">
                                      <p:cBhvr>
                                        <p:cTn id="14" dur="1000" fill="hold"/>
                                        <p:tgtEl>
                                          <p:spTgt spid="32771">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32771">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32771">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32771">
                                            <p:txEl>
                                              <p:pRg st="2" end="2"/>
                                            </p:txEl>
                                          </p:spTgt>
                                        </p:tgtEl>
                                        <p:attrNameLst>
                                          <p:attrName>style.visibility</p:attrName>
                                        </p:attrNameLst>
                                      </p:cBhvr>
                                      <p:to>
                                        <p:strVal val="visible"/>
                                      </p:to>
                                    </p:set>
                                    <p:anim calcmode="lin" valueType="num">
                                      <p:cBhvr>
                                        <p:cTn id="21" dur="1000" fill="hold"/>
                                        <p:tgtEl>
                                          <p:spTgt spid="32771">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32771">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32771">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32771">
                                            <p:txEl>
                                              <p:pRg st="3" end="3"/>
                                            </p:txEl>
                                          </p:spTgt>
                                        </p:tgtEl>
                                        <p:attrNameLst>
                                          <p:attrName>style.visibility</p:attrName>
                                        </p:attrNameLst>
                                      </p:cBhvr>
                                      <p:to>
                                        <p:strVal val="visible"/>
                                      </p:to>
                                    </p:set>
                                    <p:anim calcmode="lin" valueType="num">
                                      <p:cBhvr>
                                        <p:cTn id="28" dur="1000" fill="hold"/>
                                        <p:tgtEl>
                                          <p:spTgt spid="32771">
                                            <p:txEl>
                                              <p:pRg st="3" end="3"/>
                                            </p:txEl>
                                          </p:spTgt>
                                        </p:tgtEl>
                                        <p:attrNameLst>
                                          <p:attrName>ppt_w</p:attrName>
                                        </p:attrNameLst>
                                      </p:cBhvr>
                                      <p:tavLst>
                                        <p:tav tm="0">
                                          <p:val>
                                            <p:strVal val="#ppt_w*0.70"/>
                                          </p:val>
                                        </p:tav>
                                        <p:tav tm="100000">
                                          <p:val>
                                            <p:strVal val="#ppt_w"/>
                                          </p:val>
                                        </p:tav>
                                      </p:tavLst>
                                    </p:anim>
                                    <p:anim calcmode="lin" valueType="num">
                                      <p:cBhvr>
                                        <p:cTn id="29" dur="1000" fill="hold"/>
                                        <p:tgtEl>
                                          <p:spTgt spid="32771">
                                            <p:txEl>
                                              <p:pRg st="3" end="3"/>
                                            </p:txEl>
                                          </p:spTgt>
                                        </p:tgtEl>
                                        <p:attrNameLst>
                                          <p:attrName>ppt_h</p:attrName>
                                        </p:attrNameLst>
                                      </p:cBhvr>
                                      <p:tavLst>
                                        <p:tav tm="0">
                                          <p:val>
                                            <p:strVal val="#ppt_h"/>
                                          </p:val>
                                        </p:tav>
                                        <p:tav tm="100000">
                                          <p:val>
                                            <p:strVal val="#ppt_h"/>
                                          </p:val>
                                        </p:tav>
                                      </p:tavLst>
                                    </p:anim>
                                    <p:animEffect transition="in" filter="fade">
                                      <p:cBhvr>
                                        <p:cTn id="30" dur="1000"/>
                                        <p:tgtEl>
                                          <p:spTgt spid="327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Each party – buyer and seller- are on their own for negotiating the inspection report.</a:t>
            </a:r>
          </a:p>
          <a:p>
            <a:r>
              <a:rPr lang="en-US" dirty="0" smtClean="0"/>
              <a:t>This is the hardest part of Dual Agency since you can’t work to the detriment of EITHER party.</a:t>
            </a:r>
          </a:p>
          <a:p>
            <a:r>
              <a:rPr lang="en-US" dirty="0" smtClean="0"/>
              <a:t>Environmental testing, </a:t>
            </a:r>
            <a:r>
              <a:rPr lang="en-US" dirty="0" err="1" smtClean="0"/>
              <a:t>etc</a:t>
            </a:r>
            <a:endParaRPr lang="en-US" dirty="0" smtClean="0"/>
          </a:p>
          <a:p>
            <a:r>
              <a:rPr lang="en-US" dirty="0" smtClean="0"/>
              <a:t>Walk thru at closing-make sure that you are not surprised – be prepared!</a:t>
            </a:r>
            <a:endParaRPr lang="en-US" dirty="0"/>
          </a:p>
        </p:txBody>
      </p:sp>
      <p:sp>
        <p:nvSpPr>
          <p:cNvPr id="3" name="Title 2"/>
          <p:cNvSpPr>
            <a:spLocks noGrp="1"/>
          </p:cNvSpPr>
          <p:nvPr>
            <p:ph type="title"/>
          </p:nvPr>
        </p:nvSpPr>
        <p:spPr/>
        <p:txBody>
          <a:bodyPr/>
          <a:lstStyle/>
          <a:p>
            <a:r>
              <a:rPr lang="en-US" dirty="0" smtClean="0"/>
              <a:t>Inspections and other menaces!</a:t>
            </a:r>
            <a:endParaRPr lang="en-US" dirty="0"/>
          </a:p>
        </p:txBody>
      </p:sp>
    </p:spTree>
    <p:extLst>
      <p:ext uri="{BB962C8B-B14F-4D97-AF65-F5344CB8AC3E}">
        <p14:creationId xmlns:p14="http://schemas.microsoft.com/office/powerpoint/2010/main" val="13179938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3"/>
          <p:cNvSpPr>
            <a:spLocks noGrp="1" noChangeArrowheads="1"/>
          </p:cNvSpPr>
          <p:nvPr>
            <p:ph idx="1"/>
          </p:nvPr>
        </p:nvSpPr>
        <p:spPr/>
        <p:txBody>
          <a:bodyPr/>
          <a:lstStyle/>
          <a:p>
            <a:pPr eaLnBrk="1" hangingPunct="1">
              <a:buFontTx/>
              <a:buNone/>
            </a:pPr>
            <a:r>
              <a:rPr lang="en-US" altLang="en-US" dirty="0"/>
              <a:t>The Brokerage Company and their agents have fiduciary duties to BOTH clients</a:t>
            </a:r>
          </a:p>
          <a:p>
            <a:pPr eaLnBrk="1" hangingPunct="1">
              <a:buFontTx/>
              <a:buNone/>
            </a:pPr>
            <a:endParaRPr lang="en-US" altLang="en-US" dirty="0"/>
          </a:p>
          <a:p>
            <a:pPr eaLnBrk="1" hangingPunct="1">
              <a:buFontTx/>
              <a:buNone/>
            </a:pPr>
            <a:r>
              <a:rPr lang="en-US" altLang="en-US" dirty="0"/>
              <a:t>					BUT</a:t>
            </a:r>
          </a:p>
          <a:p>
            <a:pPr eaLnBrk="1" hangingPunct="1">
              <a:buFontTx/>
              <a:buNone/>
            </a:pPr>
            <a:endParaRPr lang="en-US" altLang="en-US" dirty="0"/>
          </a:p>
          <a:p>
            <a:pPr eaLnBrk="1" hangingPunct="1">
              <a:buFontTx/>
              <a:buNone/>
            </a:pPr>
            <a:r>
              <a:rPr lang="en-US" altLang="en-US" dirty="0"/>
              <a:t>The Brokerage Company and their agents CANNOT ADVOCATE for Either Client</a:t>
            </a:r>
          </a:p>
        </p:txBody>
      </p:sp>
      <p:sp>
        <p:nvSpPr>
          <p:cNvPr id="28674" name="Rectangle 2"/>
          <p:cNvSpPr>
            <a:spLocks noGrp="1" noChangeArrowheads="1"/>
          </p:cNvSpPr>
          <p:nvPr>
            <p:ph type="title"/>
          </p:nvPr>
        </p:nvSpPr>
        <p:spPr/>
        <p:txBody>
          <a:bodyPr/>
          <a:lstStyle/>
          <a:p>
            <a:pPr eaLnBrk="1" fontAlgn="auto" hangingPunct="1">
              <a:spcAft>
                <a:spcPts val="0"/>
              </a:spcAft>
              <a:defRPr/>
            </a:pPr>
            <a:r>
              <a:rPr lang="en-US" dirty="0">
                <a:ea typeface="+mj-ea"/>
                <a:cs typeface="+mj-cs"/>
              </a:rPr>
              <a:t>In</a:t>
            </a:r>
            <a:r>
              <a:rPr lang="en-US" dirty="0" smtClean="0">
                <a:ea typeface="+mj-ea"/>
                <a:cs typeface="+mj-cs"/>
              </a:rPr>
              <a:t> Dual Agency Relationship</a:t>
            </a:r>
            <a:endParaRPr lang="en-US" dirty="0">
              <a:ea typeface="+mj-ea"/>
              <a:cs typeface="+mj-cs"/>
            </a:endParaRPr>
          </a:p>
        </p:txBody>
      </p:sp>
    </p:spTree>
    <p:custDataLst>
      <p:tags r:id="rId1"/>
    </p:custData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3"/>
          <p:cNvSpPr>
            <a:spLocks noGrp="1" noChangeArrowheads="1"/>
          </p:cNvSpPr>
          <p:nvPr>
            <p:ph idx="1"/>
          </p:nvPr>
        </p:nvSpPr>
        <p:spPr/>
        <p:txBody>
          <a:bodyPr/>
          <a:lstStyle/>
          <a:p>
            <a:pPr marL="609600" indent="-609600" eaLnBrk="1" hangingPunct="1">
              <a:buFontTx/>
              <a:buNone/>
            </a:pPr>
            <a:r>
              <a:rPr lang="en-US" altLang="en-US" sz="2800" dirty="0"/>
              <a:t>What can you disclose about the other party?</a:t>
            </a:r>
          </a:p>
          <a:p>
            <a:pPr marL="609600" indent="-609600" eaLnBrk="1" hangingPunct="1">
              <a:buFontTx/>
              <a:buNone/>
            </a:pPr>
            <a:r>
              <a:rPr lang="en-US" altLang="en-US" sz="2800" dirty="0"/>
              <a:t>	Motivation?  Strengths? Weaknesses?</a:t>
            </a:r>
          </a:p>
          <a:p>
            <a:pPr marL="609600" indent="-609600" eaLnBrk="1" hangingPunct="1">
              <a:buFontTx/>
              <a:buNone/>
            </a:pPr>
            <a:endParaRPr lang="en-US" altLang="en-US" sz="2800" dirty="0"/>
          </a:p>
          <a:p>
            <a:pPr marL="609600" indent="-609600" eaLnBrk="1" hangingPunct="1">
              <a:buFontTx/>
              <a:buNone/>
            </a:pPr>
            <a:r>
              <a:rPr lang="en-US" altLang="en-US" sz="2800" dirty="0"/>
              <a:t>	Buyer</a:t>
            </a:r>
            <a:r>
              <a:rPr lang="ja-JP" altLang="en-US" sz="2800"/>
              <a:t>’</a:t>
            </a:r>
            <a:r>
              <a:rPr lang="en-US" altLang="ja-JP" sz="2800" dirty="0"/>
              <a:t>s / Seller</a:t>
            </a:r>
            <a:r>
              <a:rPr lang="ja-JP" altLang="en-US" sz="2800"/>
              <a:t>’</a:t>
            </a:r>
            <a:r>
              <a:rPr lang="en-US" altLang="ja-JP" sz="2800" dirty="0"/>
              <a:t>s Market?</a:t>
            </a:r>
          </a:p>
          <a:p>
            <a:pPr marL="609600" indent="-609600" eaLnBrk="1" hangingPunct="1">
              <a:buFontTx/>
              <a:buNone/>
            </a:pPr>
            <a:endParaRPr lang="en-US" altLang="en-US" sz="2800" dirty="0"/>
          </a:p>
          <a:p>
            <a:pPr marL="609600" indent="-609600" eaLnBrk="1" hangingPunct="1">
              <a:buFontTx/>
              <a:buNone/>
            </a:pPr>
            <a:r>
              <a:rPr lang="en-US" altLang="en-US" sz="2800" dirty="0"/>
              <a:t>	Buyer</a:t>
            </a:r>
            <a:r>
              <a:rPr lang="ja-JP" altLang="en-US" sz="2800"/>
              <a:t>’</a:t>
            </a:r>
            <a:r>
              <a:rPr lang="en-US" altLang="ja-JP" sz="2800" dirty="0"/>
              <a:t>s Financial Qualifications</a:t>
            </a:r>
          </a:p>
          <a:p>
            <a:pPr marL="609600" indent="-609600" eaLnBrk="1" hangingPunct="1">
              <a:buFontTx/>
              <a:buNone/>
            </a:pPr>
            <a:endParaRPr lang="en-US" altLang="en-US" sz="2800" dirty="0"/>
          </a:p>
          <a:p>
            <a:pPr marL="609600" indent="-609600" eaLnBrk="1" hangingPunct="1">
              <a:buFontTx/>
              <a:buNone/>
            </a:pPr>
            <a:r>
              <a:rPr lang="en-US" altLang="en-US" sz="2800" dirty="0"/>
              <a:t>	Buyer</a:t>
            </a:r>
            <a:r>
              <a:rPr lang="ja-JP" altLang="en-US" sz="2800"/>
              <a:t>’</a:t>
            </a:r>
            <a:r>
              <a:rPr lang="en-US" altLang="ja-JP" sz="2800" dirty="0"/>
              <a:t>s and Seller</a:t>
            </a:r>
            <a:r>
              <a:rPr lang="ja-JP" altLang="en-US" sz="2800"/>
              <a:t>’</a:t>
            </a:r>
            <a:r>
              <a:rPr lang="en-US" altLang="ja-JP" sz="2800" dirty="0"/>
              <a:t>s Position</a:t>
            </a:r>
            <a:endParaRPr lang="en-US" altLang="en-US" sz="2800" dirty="0"/>
          </a:p>
        </p:txBody>
      </p:sp>
      <p:sp>
        <p:nvSpPr>
          <p:cNvPr id="33794" name="Rectangle 2"/>
          <p:cNvSpPr>
            <a:spLocks noGrp="1" noChangeArrowheads="1"/>
          </p:cNvSpPr>
          <p:nvPr>
            <p:ph type="title"/>
          </p:nvPr>
        </p:nvSpPr>
        <p:spPr/>
        <p:txBody>
          <a:bodyPr/>
          <a:lstStyle/>
          <a:p>
            <a:pPr eaLnBrk="1" fontAlgn="auto" hangingPunct="1">
              <a:spcAft>
                <a:spcPts val="0"/>
              </a:spcAft>
              <a:defRPr/>
            </a:pPr>
            <a:r>
              <a:rPr lang="en-US" dirty="0">
                <a:ea typeface="+mj-ea"/>
                <a:cs typeface="+mj-cs"/>
              </a:rPr>
              <a:t>Negotiating Strategies</a:t>
            </a:r>
          </a:p>
        </p:txBody>
      </p:sp>
    </p:spTree>
    <p:custDataLst>
      <p:tags r:id="rId1"/>
    </p:custData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Dual Agency is Possible IF Done Correctly…If Not It’s a Liability!</a:t>
            </a:r>
            <a:endParaRPr lang="en-US" dirty="0"/>
          </a:p>
        </p:txBody>
      </p:sp>
      <p:pic>
        <p:nvPicPr>
          <p:cNvPr id="4" name="Content Placeholder 6" descr="00014466.JPG"/>
          <p:cNvPicPr>
            <a:picLocks noGrp="1" noChangeAspect="1"/>
          </p:cNvPicPr>
          <p:nvPr>
            <p:ph idx="1"/>
          </p:nvPr>
        </p:nvPicPr>
        <p:blipFill>
          <a:blip r:embed="rId2" cstate="print"/>
          <a:stretch>
            <a:fillRect/>
          </a:stretch>
        </p:blipFill>
        <p:spPr>
          <a:xfrm>
            <a:off x="1178567" y="1481138"/>
            <a:ext cx="6786865" cy="4525962"/>
          </a:xfrm>
        </p:spPr>
      </p:pic>
    </p:spTree>
    <p:extLst>
      <p:ext uri="{BB962C8B-B14F-4D97-AF65-F5344CB8AC3E}">
        <p14:creationId xmlns:p14="http://schemas.microsoft.com/office/powerpoint/2010/main" val="675309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4"/>
          <p:cNvSpPr>
            <a:spLocks noGrp="1" noChangeArrowheads="1"/>
          </p:cNvSpPr>
          <p:nvPr>
            <p:ph type="title"/>
          </p:nvPr>
        </p:nvSpPr>
        <p:spPr/>
        <p:txBody>
          <a:bodyPr/>
          <a:lstStyle/>
          <a:p>
            <a:r>
              <a:rPr lang="en-US" altLang="en-US" dirty="0">
                <a:ea typeface="ＭＳ Ｐゴシック" charset="-128"/>
              </a:rPr>
              <a:t>6 Statutory Duties</a:t>
            </a:r>
          </a:p>
        </p:txBody>
      </p:sp>
      <p:sp>
        <p:nvSpPr>
          <p:cNvPr id="30726" name="Rectangle 6"/>
          <p:cNvSpPr>
            <a:spLocks noGrp="1" noChangeArrowheads="1"/>
          </p:cNvSpPr>
          <p:nvPr>
            <p:ph type="body" sz="half" idx="2"/>
          </p:nvPr>
        </p:nvSpPr>
        <p:spPr/>
        <p:txBody>
          <a:bodyPr/>
          <a:lstStyle/>
          <a:p>
            <a:r>
              <a:rPr lang="en-US" altLang="en-US" sz="2800" dirty="0">
                <a:ea typeface="ＭＳ Ｐゴシック" charset="-128"/>
              </a:rPr>
              <a:t>Loyalty</a:t>
            </a:r>
          </a:p>
          <a:p>
            <a:r>
              <a:rPr lang="en-US" altLang="en-US" sz="2800" dirty="0">
                <a:ea typeface="ＭＳ Ｐゴシック" charset="-128"/>
              </a:rPr>
              <a:t>Obedience</a:t>
            </a:r>
          </a:p>
          <a:p>
            <a:r>
              <a:rPr lang="en-US" altLang="en-US" sz="2800" dirty="0">
                <a:ea typeface="ＭＳ Ｐゴシック" charset="-128"/>
              </a:rPr>
              <a:t>Full Disclosure</a:t>
            </a:r>
          </a:p>
          <a:p>
            <a:r>
              <a:rPr lang="en-US" altLang="en-US" sz="2800" dirty="0">
                <a:ea typeface="ＭＳ Ｐゴシック" charset="-128"/>
              </a:rPr>
              <a:t>Confidentiality</a:t>
            </a:r>
          </a:p>
          <a:p>
            <a:r>
              <a:rPr lang="en-US" altLang="en-US" sz="2800" dirty="0">
                <a:ea typeface="ＭＳ Ｐゴシック" charset="-128"/>
              </a:rPr>
              <a:t>Reasonable skill care and diligence</a:t>
            </a:r>
          </a:p>
          <a:p>
            <a:r>
              <a:rPr lang="en-US" altLang="en-US" sz="2800" dirty="0">
                <a:ea typeface="ＭＳ Ｐゴシック" charset="-128"/>
              </a:rPr>
              <a:t>Accounting</a:t>
            </a:r>
          </a:p>
        </p:txBody>
      </p:sp>
      <p:pic>
        <p:nvPicPr>
          <p:cNvPr id="20483" name="Picture 7" descr="hand with house"/>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762000" y="1143000"/>
            <a:ext cx="3810000" cy="5715000"/>
          </a:xfr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77138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726">
                                            <p:txEl>
                                              <p:pRg st="0" end="0"/>
                                            </p:txEl>
                                          </p:spTgt>
                                        </p:tgtEl>
                                        <p:attrNameLst>
                                          <p:attrName>style.visibility</p:attrName>
                                        </p:attrNameLst>
                                      </p:cBhvr>
                                      <p:to>
                                        <p:strVal val="visible"/>
                                      </p:to>
                                    </p:set>
                                    <p:animEffect transition="in" filter="dissolve">
                                      <p:cBhvr>
                                        <p:cTn id="7" dur="500"/>
                                        <p:tgtEl>
                                          <p:spTgt spid="3072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0726">
                                            <p:txEl>
                                              <p:pRg st="1" end="1"/>
                                            </p:txEl>
                                          </p:spTgt>
                                        </p:tgtEl>
                                        <p:attrNameLst>
                                          <p:attrName>style.visibility</p:attrName>
                                        </p:attrNameLst>
                                      </p:cBhvr>
                                      <p:to>
                                        <p:strVal val="visible"/>
                                      </p:to>
                                    </p:set>
                                    <p:animEffect transition="in" filter="dissolve">
                                      <p:cBhvr>
                                        <p:cTn id="12" dur="500"/>
                                        <p:tgtEl>
                                          <p:spTgt spid="3072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0726">
                                            <p:txEl>
                                              <p:pRg st="2" end="2"/>
                                            </p:txEl>
                                          </p:spTgt>
                                        </p:tgtEl>
                                        <p:attrNameLst>
                                          <p:attrName>style.visibility</p:attrName>
                                        </p:attrNameLst>
                                      </p:cBhvr>
                                      <p:to>
                                        <p:strVal val="visible"/>
                                      </p:to>
                                    </p:set>
                                    <p:animEffect transition="in" filter="dissolve">
                                      <p:cBhvr>
                                        <p:cTn id="17" dur="500"/>
                                        <p:tgtEl>
                                          <p:spTgt spid="3072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0726">
                                            <p:txEl>
                                              <p:pRg st="3" end="3"/>
                                            </p:txEl>
                                          </p:spTgt>
                                        </p:tgtEl>
                                        <p:attrNameLst>
                                          <p:attrName>style.visibility</p:attrName>
                                        </p:attrNameLst>
                                      </p:cBhvr>
                                      <p:to>
                                        <p:strVal val="visible"/>
                                      </p:to>
                                    </p:set>
                                    <p:animEffect transition="in" filter="dissolve">
                                      <p:cBhvr>
                                        <p:cTn id="22" dur="500"/>
                                        <p:tgtEl>
                                          <p:spTgt spid="3072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0726">
                                            <p:txEl>
                                              <p:pRg st="4" end="4"/>
                                            </p:txEl>
                                          </p:spTgt>
                                        </p:tgtEl>
                                        <p:attrNameLst>
                                          <p:attrName>style.visibility</p:attrName>
                                        </p:attrNameLst>
                                      </p:cBhvr>
                                      <p:to>
                                        <p:strVal val="visible"/>
                                      </p:to>
                                    </p:set>
                                    <p:animEffect transition="in" filter="dissolve">
                                      <p:cBhvr>
                                        <p:cTn id="27" dur="500"/>
                                        <p:tgtEl>
                                          <p:spTgt spid="3072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0726">
                                            <p:txEl>
                                              <p:pRg st="5" end="5"/>
                                            </p:txEl>
                                          </p:spTgt>
                                        </p:tgtEl>
                                        <p:attrNameLst>
                                          <p:attrName>style.visibility</p:attrName>
                                        </p:attrNameLst>
                                      </p:cBhvr>
                                      <p:to>
                                        <p:strVal val="visible"/>
                                      </p:to>
                                    </p:set>
                                    <p:animEffect transition="in" filter="dissolve">
                                      <p:cBhvr>
                                        <p:cTn id="32" dur="500"/>
                                        <p:tgtEl>
                                          <p:spTgt spid="3072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4"/>
          <p:cNvSpPr>
            <a:spLocks noGrp="1" noChangeArrowheads="1"/>
          </p:cNvSpPr>
          <p:nvPr>
            <p:ph type="title"/>
          </p:nvPr>
        </p:nvSpPr>
        <p:spPr/>
        <p:txBody>
          <a:bodyPr/>
          <a:lstStyle/>
          <a:p>
            <a:r>
              <a:rPr lang="en-US" altLang="en-US" dirty="0">
                <a:ea typeface="ＭＳ Ｐゴシック" charset="-128"/>
              </a:rPr>
              <a:t>Duties to Customer vs. Client</a:t>
            </a:r>
          </a:p>
        </p:txBody>
      </p:sp>
      <p:sp>
        <p:nvSpPr>
          <p:cNvPr id="41989" name="Rectangle 5"/>
          <p:cNvSpPr>
            <a:spLocks noGrp="1" noChangeArrowheads="1"/>
          </p:cNvSpPr>
          <p:nvPr>
            <p:ph type="body" sz="half" idx="1"/>
          </p:nvPr>
        </p:nvSpPr>
        <p:spPr/>
        <p:txBody>
          <a:bodyPr/>
          <a:lstStyle/>
          <a:p>
            <a:r>
              <a:rPr lang="en-US" altLang="en-US" sz="2800" dirty="0">
                <a:ea typeface="ＭＳ Ｐゴシック" charset="-128"/>
              </a:rPr>
              <a:t>Perform according to disclosure</a:t>
            </a:r>
          </a:p>
          <a:p>
            <a:r>
              <a:rPr lang="en-US" altLang="en-US" sz="2800" dirty="0">
                <a:ea typeface="ＭＳ Ｐゴシック" charset="-128"/>
              </a:rPr>
              <a:t>Reasonable skill and care</a:t>
            </a:r>
          </a:p>
          <a:p>
            <a:r>
              <a:rPr lang="en-US" altLang="en-US" sz="2800" dirty="0">
                <a:ea typeface="ＭＳ Ｐゴシック" charset="-128"/>
              </a:rPr>
              <a:t>Present offers</a:t>
            </a:r>
          </a:p>
          <a:p>
            <a:r>
              <a:rPr lang="en-US" altLang="en-US" sz="2800" dirty="0">
                <a:ea typeface="ＭＳ Ｐゴシック" charset="-128"/>
              </a:rPr>
              <a:t>Accounting</a:t>
            </a:r>
          </a:p>
          <a:p>
            <a:r>
              <a:rPr lang="en-US" altLang="en-US" sz="2800" dirty="0">
                <a:ea typeface="ＭＳ Ｐゴシック" charset="-128"/>
              </a:rPr>
              <a:t>Comply with law</a:t>
            </a:r>
          </a:p>
          <a:p>
            <a:r>
              <a:rPr lang="en-US" altLang="en-US" sz="2800" dirty="0">
                <a:ea typeface="ＭＳ Ｐゴシック" charset="-128"/>
              </a:rPr>
              <a:t>Disclose material facts</a:t>
            </a:r>
          </a:p>
        </p:txBody>
      </p:sp>
      <p:pic>
        <p:nvPicPr>
          <p:cNvPr id="24579" name="Picture 7" descr="two people at compute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724400" y="1143000"/>
            <a:ext cx="3810000" cy="5715000"/>
          </a:xfr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6913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How is Agency Established?</a:t>
            </a:r>
            <a:endParaRPr lang="en-US" dirty="0"/>
          </a:p>
        </p:txBody>
      </p:sp>
      <p:sp>
        <p:nvSpPr>
          <p:cNvPr id="3" name="Subtitle 2"/>
          <p:cNvSpPr>
            <a:spLocks noGrp="1"/>
          </p:cNvSpPr>
          <p:nvPr>
            <p:ph type="subTitle" idx="1"/>
          </p:nvPr>
        </p:nvSpPr>
        <p:spPr/>
        <p:txBody>
          <a:bodyPr/>
          <a:lstStyle/>
          <a:p>
            <a:r>
              <a:rPr lang="en-US" dirty="0" smtClean="0"/>
              <a:t>Express Written or Oral Contract or </a:t>
            </a:r>
          </a:p>
          <a:p>
            <a:r>
              <a:rPr lang="en-US" dirty="0" smtClean="0"/>
              <a:t>Implied Agency through Actions</a:t>
            </a:r>
            <a:endParaRPr lang="en-US" dirty="0"/>
          </a:p>
        </p:txBody>
      </p:sp>
    </p:spTree>
    <p:extLst>
      <p:ext uri="{BB962C8B-B14F-4D97-AF65-F5344CB8AC3E}">
        <p14:creationId xmlns:p14="http://schemas.microsoft.com/office/powerpoint/2010/main" val="343272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fontScale="90000"/>
          </a:bodyPr>
          <a:lstStyle/>
          <a:p>
            <a:r>
              <a:rPr lang="en-US" altLang="en-US" sz="4000" dirty="0">
                <a:ea typeface="ＭＳ Ｐゴシック" charset="-128"/>
              </a:rPr>
              <a:t>How much disclosure is TOOOOOOOO Much Disclosure?</a:t>
            </a:r>
          </a:p>
        </p:txBody>
      </p:sp>
      <p:pic>
        <p:nvPicPr>
          <p:cNvPr id="21506" name="Picture 3" descr="flip"/>
          <p:cNvPicPr>
            <a:picLocks noGrp="1" noChangeAspect="1" noChangeArrowheads="1"/>
          </p:cNvPicPr>
          <p:nvPr>
            <p:ph type="body" idx="1"/>
          </p:nvPr>
        </p:nvPicPr>
        <p:blipFill>
          <a:blip r:embed="rId4">
            <a:extLst>
              <a:ext uri="{28A0092B-C50C-407E-A947-70E740481C1C}">
                <a14:useLocalDpi xmlns:a14="http://schemas.microsoft.com/office/drawing/2010/main" val="0"/>
              </a:ext>
            </a:extLst>
          </a:blip>
          <a:srcRect/>
          <a:stretch>
            <a:fillRect/>
          </a:stretch>
        </p:blipFill>
        <p:spPr>
          <a:xfrm>
            <a:off x="990600" y="1563688"/>
            <a:ext cx="7239000" cy="4652962"/>
          </a:xfr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9660528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dirty="0">
                <a:ea typeface="ＭＳ Ｐゴシック" charset="-128"/>
              </a:rPr>
              <a:t>Subagency</a:t>
            </a:r>
          </a:p>
        </p:txBody>
      </p:sp>
      <p:grpSp>
        <p:nvGrpSpPr>
          <p:cNvPr id="27650" name="Group 3"/>
          <p:cNvGrpSpPr>
            <a:grpSpLocks/>
          </p:cNvGrpSpPr>
          <p:nvPr/>
        </p:nvGrpSpPr>
        <p:grpSpPr bwMode="auto">
          <a:xfrm>
            <a:off x="3886200" y="1924050"/>
            <a:ext cx="1447800" cy="1384300"/>
            <a:chOff x="2448" y="1212"/>
            <a:chExt cx="912" cy="872"/>
          </a:xfrm>
        </p:grpSpPr>
        <p:sp>
          <p:nvSpPr>
            <p:cNvPr id="27679" name="Text Box 4"/>
            <p:cNvSpPr txBox="1">
              <a:spLocks noChangeArrowheads="1"/>
            </p:cNvSpPr>
            <p:nvPr/>
          </p:nvSpPr>
          <p:spPr bwMode="auto">
            <a:xfrm>
              <a:off x="2448" y="1212"/>
              <a:ext cx="912" cy="872"/>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endParaRPr lang="en-US" altLang="en-US" dirty="0"/>
            </a:p>
            <a:p>
              <a:pPr algn="ctr" eaLnBrk="1" hangingPunct="1">
                <a:spcBef>
                  <a:spcPct val="50000"/>
                </a:spcBef>
              </a:pPr>
              <a:endParaRPr lang="en-US" altLang="en-US" sz="2000" dirty="0"/>
            </a:p>
            <a:p>
              <a:pPr algn="ctr" eaLnBrk="1" hangingPunct="1">
                <a:spcBef>
                  <a:spcPct val="50000"/>
                </a:spcBef>
              </a:pPr>
              <a:r>
                <a:rPr lang="en-US" altLang="en-US" sz="2000" dirty="0"/>
                <a:t>Seller</a:t>
              </a:r>
            </a:p>
          </p:txBody>
        </p:sp>
        <p:pic>
          <p:nvPicPr>
            <p:cNvPr id="27680" name="Picture 5" descr="j02134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0" y="1320"/>
              <a:ext cx="480"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51" name="Group 6"/>
          <p:cNvGrpSpPr>
            <a:grpSpLocks/>
          </p:cNvGrpSpPr>
          <p:nvPr/>
        </p:nvGrpSpPr>
        <p:grpSpPr bwMode="auto">
          <a:xfrm>
            <a:off x="914400" y="2990850"/>
            <a:ext cx="1447800" cy="1416050"/>
            <a:chOff x="480" y="1920"/>
            <a:chExt cx="912" cy="892"/>
          </a:xfrm>
        </p:grpSpPr>
        <p:sp>
          <p:nvSpPr>
            <p:cNvPr id="27677" name="Text Box 7"/>
            <p:cNvSpPr txBox="1">
              <a:spLocks noChangeArrowheads="1"/>
            </p:cNvSpPr>
            <p:nvPr/>
          </p:nvSpPr>
          <p:spPr bwMode="auto">
            <a:xfrm>
              <a:off x="480" y="1920"/>
              <a:ext cx="912" cy="892"/>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endParaRPr lang="en-US" altLang="en-US" dirty="0"/>
            </a:p>
            <a:p>
              <a:pPr algn="ctr" eaLnBrk="1" hangingPunct="1">
                <a:spcBef>
                  <a:spcPct val="50000"/>
                </a:spcBef>
              </a:pPr>
              <a:endParaRPr lang="en-US" altLang="en-US" sz="800" dirty="0"/>
            </a:p>
            <a:p>
              <a:pPr algn="ctr" eaLnBrk="1" hangingPunct="1">
                <a:spcBef>
                  <a:spcPct val="50000"/>
                </a:spcBef>
              </a:pPr>
              <a:r>
                <a:rPr lang="en-US" altLang="en-US" sz="2000" dirty="0"/>
                <a:t>Listing</a:t>
              </a:r>
              <a:br>
                <a:rPr lang="en-US" altLang="en-US" sz="2000" dirty="0"/>
              </a:br>
              <a:r>
                <a:rPr lang="en-US" altLang="en-US" sz="2000" dirty="0"/>
                <a:t>Broker</a:t>
              </a:r>
            </a:p>
          </p:txBody>
        </p:sp>
        <p:pic>
          <p:nvPicPr>
            <p:cNvPr id="27678" name="Picture 8" descr="j02130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 y="1941"/>
              <a:ext cx="528" cy="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52" name="Group 9"/>
          <p:cNvGrpSpPr>
            <a:grpSpLocks/>
          </p:cNvGrpSpPr>
          <p:nvPr/>
        </p:nvGrpSpPr>
        <p:grpSpPr bwMode="auto">
          <a:xfrm>
            <a:off x="6705600" y="2990850"/>
            <a:ext cx="1447800" cy="1416050"/>
            <a:chOff x="4320" y="1920"/>
            <a:chExt cx="912" cy="892"/>
          </a:xfrm>
        </p:grpSpPr>
        <p:sp>
          <p:nvSpPr>
            <p:cNvPr id="27675" name="Text Box 10"/>
            <p:cNvSpPr txBox="1">
              <a:spLocks noChangeArrowheads="1"/>
            </p:cNvSpPr>
            <p:nvPr/>
          </p:nvSpPr>
          <p:spPr bwMode="auto">
            <a:xfrm>
              <a:off x="4320" y="1920"/>
              <a:ext cx="912" cy="892"/>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endParaRPr lang="en-US" altLang="en-US" dirty="0"/>
            </a:p>
            <a:p>
              <a:pPr algn="ctr" eaLnBrk="1" hangingPunct="1">
                <a:spcBef>
                  <a:spcPct val="50000"/>
                </a:spcBef>
              </a:pPr>
              <a:endParaRPr lang="en-US" altLang="en-US" sz="800" dirty="0"/>
            </a:p>
            <a:p>
              <a:pPr algn="ctr" eaLnBrk="1" hangingPunct="1">
                <a:spcBef>
                  <a:spcPct val="50000"/>
                </a:spcBef>
              </a:pPr>
              <a:r>
                <a:rPr lang="en-US" altLang="en-US" sz="2000" dirty="0"/>
                <a:t>Selling</a:t>
              </a:r>
              <a:br>
                <a:rPr lang="en-US" altLang="en-US" sz="2000" dirty="0"/>
              </a:br>
              <a:r>
                <a:rPr lang="en-US" altLang="en-US" sz="2000" dirty="0"/>
                <a:t>Broker</a:t>
              </a:r>
            </a:p>
          </p:txBody>
        </p:sp>
        <p:pic>
          <p:nvPicPr>
            <p:cNvPr id="27676" name="Picture 11" descr="j021304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2" y="1982"/>
              <a:ext cx="480"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53" name="Group 12"/>
          <p:cNvGrpSpPr>
            <a:grpSpLocks/>
          </p:cNvGrpSpPr>
          <p:nvPr/>
        </p:nvGrpSpPr>
        <p:grpSpPr bwMode="auto">
          <a:xfrm>
            <a:off x="2286000" y="4667250"/>
            <a:ext cx="1447800" cy="1720850"/>
            <a:chOff x="1440" y="2976"/>
            <a:chExt cx="912" cy="1084"/>
          </a:xfrm>
        </p:grpSpPr>
        <p:sp>
          <p:nvSpPr>
            <p:cNvPr id="27671" name="Text Box 13"/>
            <p:cNvSpPr txBox="1">
              <a:spLocks noChangeArrowheads="1"/>
            </p:cNvSpPr>
            <p:nvPr/>
          </p:nvSpPr>
          <p:spPr bwMode="auto">
            <a:xfrm>
              <a:off x="1440" y="2976"/>
              <a:ext cx="912" cy="1084"/>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endParaRPr lang="en-US" altLang="en-US" dirty="0"/>
            </a:p>
            <a:p>
              <a:pPr algn="ctr" eaLnBrk="1" hangingPunct="1">
                <a:spcBef>
                  <a:spcPct val="50000"/>
                </a:spcBef>
              </a:pPr>
              <a:endParaRPr lang="en-US" altLang="en-US" sz="800" dirty="0"/>
            </a:p>
            <a:p>
              <a:pPr algn="ctr" eaLnBrk="1" hangingPunct="1">
                <a:spcBef>
                  <a:spcPct val="50000"/>
                </a:spcBef>
              </a:pPr>
              <a:r>
                <a:rPr lang="en-US" altLang="en-US" sz="2000" dirty="0"/>
                <a:t>Listing</a:t>
              </a:r>
              <a:br>
                <a:rPr lang="en-US" altLang="en-US" sz="2000" dirty="0"/>
              </a:br>
              <a:r>
                <a:rPr lang="en-US" altLang="en-US" sz="2000" dirty="0"/>
                <a:t>Broker</a:t>
              </a:r>
              <a:r>
                <a:rPr lang="ja-JP" altLang="en-US" sz="2000"/>
                <a:t>’</a:t>
              </a:r>
              <a:r>
                <a:rPr lang="en-US" altLang="ja-JP" sz="2000" dirty="0"/>
                <a:t>s</a:t>
              </a:r>
              <a:br>
                <a:rPr lang="en-US" altLang="ja-JP" sz="2000" dirty="0"/>
              </a:br>
              <a:r>
                <a:rPr lang="en-US" altLang="ja-JP" sz="2000" dirty="0"/>
                <a:t>Salespeople</a:t>
              </a:r>
              <a:endParaRPr lang="en-US" altLang="en-US" sz="2000" dirty="0"/>
            </a:p>
          </p:txBody>
        </p:sp>
        <p:grpSp>
          <p:nvGrpSpPr>
            <p:cNvPr id="27672" name="Group 14"/>
            <p:cNvGrpSpPr>
              <a:grpSpLocks/>
            </p:cNvGrpSpPr>
            <p:nvPr/>
          </p:nvGrpSpPr>
          <p:grpSpPr bwMode="auto">
            <a:xfrm>
              <a:off x="1632" y="3024"/>
              <a:ext cx="528" cy="432"/>
              <a:chOff x="2688" y="2640"/>
              <a:chExt cx="624" cy="528"/>
            </a:xfrm>
          </p:grpSpPr>
          <p:sp>
            <p:nvSpPr>
              <p:cNvPr id="27673" name="Oval 15"/>
              <p:cNvSpPr>
                <a:spLocks noChangeArrowheads="1"/>
              </p:cNvSpPr>
              <p:nvPr/>
            </p:nvSpPr>
            <p:spPr bwMode="auto">
              <a:xfrm>
                <a:off x="2688" y="2640"/>
                <a:ext cx="624" cy="528"/>
              </a:xfrm>
              <a:prstGeom prst="ellipse">
                <a:avLst/>
              </a:prstGeom>
              <a:solidFill>
                <a:schemeClr val="tx1"/>
              </a:solidFill>
              <a:ln w="38100" cap="sq">
                <a:solidFill>
                  <a:schemeClr val="bg2"/>
                </a:solidFill>
                <a:round/>
                <a:headEnd type="none" w="sm" len="sm"/>
                <a:tailEnd type="none" w="sm" len="sm"/>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en-US" altLang="en-US" sz="1800" dirty="0"/>
              </a:p>
            </p:txBody>
          </p:sp>
          <p:pic>
            <p:nvPicPr>
              <p:cNvPr id="27674" name="Picture 16" descr="BS01596_"/>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36" y="2695"/>
                <a:ext cx="528"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27654" name="Group 17"/>
          <p:cNvGrpSpPr>
            <a:grpSpLocks/>
          </p:cNvGrpSpPr>
          <p:nvPr/>
        </p:nvGrpSpPr>
        <p:grpSpPr bwMode="auto">
          <a:xfrm>
            <a:off x="5181600" y="4667250"/>
            <a:ext cx="1447800" cy="1720850"/>
            <a:chOff x="3264" y="2976"/>
            <a:chExt cx="912" cy="1084"/>
          </a:xfrm>
        </p:grpSpPr>
        <p:sp>
          <p:nvSpPr>
            <p:cNvPr id="27667" name="Text Box 18"/>
            <p:cNvSpPr txBox="1">
              <a:spLocks noChangeArrowheads="1"/>
            </p:cNvSpPr>
            <p:nvPr/>
          </p:nvSpPr>
          <p:spPr bwMode="auto">
            <a:xfrm>
              <a:off x="3264" y="2976"/>
              <a:ext cx="912" cy="1084"/>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endParaRPr lang="en-US" altLang="en-US" dirty="0"/>
            </a:p>
            <a:p>
              <a:pPr algn="ctr" eaLnBrk="1" hangingPunct="1">
                <a:spcBef>
                  <a:spcPct val="50000"/>
                </a:spcBef>
              </a:pPr>
              <a:endParaRPr lang="en-US" altLang="en-US" sz="800" dirty="0"/>
            </a:p>
            <a:p>
              <a:pPr algn="ctr" eaLnBrk="1" hangingPunct="1">
                <a:spcBef>
                  <a:spcPct val="50000"/>
                </a:spcBef>
              </a:pPr>
              <a:r>
                <a:rPr lang="en-US" altLang="en-US" sz="2000" dirty="0"/>
                <a:t>Selling</a:t>
              </a:r>
              <a:br>
                <a:rPr lang="en-US" altLang="en-US" sz="2000" dirty="0"/>
              </a:br>
              <a:r>
                <a:rPr lang="en-US" altLang="en-US" sz="2000" dirty="0"/>
                <a:t>Broker</a:t>
              </a:r>
              <a:r>
                <a:rPr lang="ja-JP" altLang="en-US" sz="2000"/>
                <a:t>’</a:t>
              </a:r>
              <a:r>
                <a:rPr lang="en-US" altLang="ja-JP" sz="2000" dirty="0"/>
                <a:t>s</a:t>
              </a:r>
              <a:br>
                <a:rPr lang="en-US" altLang="ja-JP" sz="2000" dirty="0"/>
              </a:br>
              <a:r>
                <a:rPr lang="en-US" altLang="ja-JP" sz="2000" dirty="0"/>
                <a:t>Salespeople</a:t>
              </a:r>
              <a:endParaRPr lang="en-US" altLang="en-US" sz="2000" dirty="0"/>
            </a:p>
          </p:txBody>
        </p:sp>
        <p:grpSp>
          <p:nvGrpSpPr>
            <p:cNvPr id="27668" name="Group 19"/>
            <p:cNvGrpSpPr>
              <a:grpSpLocks/>
            </p:cNvGrpSpPr>
            <p:nvPr/>
          </p:nvGrpSpPr>
          <p:grpSpPr bwMode="auto">
            <a:xfrm>
              <a:off x="3456" y="3024"/>
              <a:ext cx="528" cy="432"/>
              <a:chOff x="2688" y="2640"/>
              <a:chExt cx="624" cy="528"/>
            </a:xfrm>
          </p:grpSpPr>
          <p:sp>
            <p:nvSpPr>
              <p:cNvPr id="27669" name="Oval 20"/>
              <p:cNvSpPr>
                <a:spLocks noChangeArrowheads="1"/>
              </p:cNvSpPr>
              <p:nvPr/>
            </p:nvSpPr>
            <p:spPr bwMode="auto">
              <a:xfrm>
                <a:off x="2688" y="2640"/>
                <a:ext cx="624" cy="528"/>
              </a:xfrm>
              <a:prstGeom prst="ellipse">
                <a:avLst/>
              </a:prstGeom>
              <a:solidFill>
                <a:schemeClr val="tx1"/>
              </a:solidFill>
              <a:ln w="38100" cap="sq">
                <a:solidFill>
                  <a:schemeClr val="bg2"/>
                </a:solidFill>
                <a:round/>
                <a:headEnd type="none" w="sm" len="sm"/>
                <a:tailEnd type="none" w="sm" len="sm"/>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en-US" altLang="en-US" sz="1800" dirty="0"/>
              </a:p>
            </p:txBody>
          </p:sp>
          <p:pic>
            <p:nvPicPr>
              <p:cNvPr id="27670" name="Picture 21" descr="BS01596_"/>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36" y="2695"/>
                <a:ext cx="528"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7430" name="Line 22"/>
          <p:cNvSpPr>
            <a:spLocks noChangeShapeType="1"/>
          </p:cNvSpPr>
          <p:nvPr/>
        </p:nvSpPr>
        <p:spPr bwMode="auto">
          <a:xfrm>
            <a:off x="2362200" y="3752850"/>
            <a:ext cx="4343400"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7431" name="Line 23"/>
          <p:cNvSpPr>
            <a:spLocks noChangeShapeType="1"/>
          </p:cNvSpPr>
          <p:nvPr/>
        </p:nvSpPr>
        <p:spPr bwMode="auto">
          <a:xfrm>
            <a:off x="1524000" y="4425950"/>
            <a:ext cx="762000" cy="76200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7432" name="Line 24"/>
          <p:cNvSpPr>
            <a:spLocks noChangeShapeType="1"/>
          </p:cNvSpPr>
          <p:nvPr/>
        </p:nvSpPr>
        <p:spPr bwMode="auto">
          <a:xfrm flipV="1">
            <a:off x="1447800" y="2336800"/>
            <a:ext cx="2438400" cy="65405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7433" name="Line 25"/>
          <p:cNvSpPr>
            <a:spLocks noChangeShapeType="1"/>
          </p:cNvSpPr>
          <p:nvPr/>
        </p:nvSpPr>
        <p:spPr bwMode="auto">
          <a:xfrm>
            <a:off x="5334000" y="2387600"/>
            <a:ext cx="2209800" cy="603250"/>
          </a:xfrm>
          <a:prstGeom prst="line">
            <a:avLst/>
          </a:prstGeom>
          <a:noFill/>
          <a:ln w="381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7434" name="Line 26"/>
          <p:cNvSpPr>
            <a:spLocks noChangeShapeType="1"/>
          </p:cNvSpPr>
          <p:nvPr/>
        </p:nvSpPr>
        <p:spPr bwMode="auto">
          <a:xfrm flipH="1">
            <a:off x="3048000" y="3371850"/>
            <a:ext cx="1295400" cy="1295400"/>
          </a:xfrm>
          <a:prstGeom prst="line">
            <a:avLst/>
          </a:prstGeom>
          <a:noFill/>
          <a:ln w="381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7435" name="Line 27"/>
          <p:cNvSpPr>
            <a:spLocks noChangeShapeType="1"/>
          </p:cNvSpPr>
          <p:nvPr/>
        </p:nvSpPr>
        <p:spPr bwMode="auto">
          <a:xfrm>
            <a:off x="4724400" y="3371850"/>
            <a:ext cx="1270000" cy="1270000"/>
          </a:xfrm>
          <a:prstGeom prst="line">
            <a:avLst/>
          </a:prstGeom>
          <a:noFill/>
          <a:ln w="381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7436" name="Line 28"/>
          <p:cNvSpPr>
            <a:spLocks noChangeShapeType="1"/>
          </p:cNvSpPr>
          <p:nvPr/>
        </p:nvSpPr>
        <p:spPr bwMode="auto">
          <a:xfrm flipV="1">
            <a:off x="6642100" y="4419600"/>
            <a:ext cx="927100" cy="92710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27662" name="Text Box 29"/>
          <p:cNvSpPr txBox="1">
            <a:spLocks noChangeArrowheads="1"/>
          </p:cNvSpPr>
          <p:nvPr/>
        </p:nvSpPr>
        <p:spPr bwMode="auto">
          <a:xfrm>
            <a:off x="8458200" y="64770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endParaRPr lang="en-US" altLang="en-US" sz="1400" b="1" dirty="0">
              <a:latin typeface="Arial" charset="0"/>
            </a:endParaRPr>
          </a:p>
        </p:txBody>
      </p:sp>
      <p:grpSp>
        <p:nvGrpSpPr>
          <p:cNvPr id="27663" name="Group 30"/>
          <p:cNvGrpSpPr>
            <a:grpSpLocks/>
          </p:cNvGrpSpPr>
          <p:nvPr/>
        </p:nvGrpSpPr>
        <p:grpSpPr bwMode="auto">
          <a:xfrm>
            <a:off x="7162800" y="1524000"/>
            <a:ext cx="1905000" cy="714375"/>
            <a:chOff x="4512" y="1416"/>
            <a:chExt cx="1200" cy="450"/>
          </a:xfrm>
        </p:grpSpPr>
        <p:sp>
          <p:nvSpPr>
            <p:cNvPr id="27664" name="Text Box 31"/>
            <p:cNvSpPr txBox="1">
              <a:spLocks noChangeArrowheads="1"/>
            </p:cNvSpPr>
            <p:nvPr/>
          </p:nvSpPr>
          <p:spPr bwMode="auto">
            <a:xfrm>
              <a:off x="4512" y="1416"/>
              <a:ext cx="1200" cy="45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US" altLang="en-US" sz="2000" dirty="0">
                  <a:latin typeface="Arial" charset="0"/>
                </a:rPr>
                <a:t>Agent</a:t>
              </a:r>
              <a:br>
                <a:rPr lang="en-US" altLang="en-US" sz="2000" dirty="0">
                  <a:latin typeface="Arial" charset="0"/>
                </a:rPr>
              </a:br>
              <a:r>
                <a:rPr lang="en-US" altLang="en-US" sz="2000" dirty="0">
                  <a:latin typeface="Arial" charset="0"/>
                </a:rPr>
                <a:t>Subagent</a:t>
              </a:r>
            </a:p>
          </p:txBody>
        </p:sp>
        <p:sp>
          <p:nvSpPr>
            <p:cNvPr id="27665" name="Line 32"/>
            <p:cNvSpPr>
              <a:spLocks noChangeShapeType="1"/>
            </p:cNvSpPr>
            <p:nvPr/>
          </p:nvSpPr>
          <p:spPr bwMode="auto">
            <a:xfrm>
              <a:off x="5328" y="1560"/>
              <a:ext cx="25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27666" name="Line 33"/>
            <p:cNvSpPr>
              <a:spLocks noChangeShapeType="1"/>
            </p:cNvSpPr>
            <p:nvPr/>
          </p:nvSpPr>
          <p:spPr bwMode="auto">
            <a:xfrm>
              <a:off x="5328" y="1752"/>
              <a:ext cx="252" cy="0"/>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grpSp>
    </p:spTree>
    <p:extLst>
      <p:ext uri="{BB962C8B-B14F-4D97-AF65-F5344CB8AC3E}">
        <p14:creationId xmlns:p14="http://schemas.microsoft.com/office/powerpoint/2010/main" val="546719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43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43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43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743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743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743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74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30" grpId="0" animBg="1"/>
      <p:bldP spid="17431" grpId="0" animBg="1"/>
      <p:bldP spid="17432" grpId="0" animBg="1"/>
      <p:bldP spid="17433" grpId="0" animBg="1"/>
      <p:bldP spid="17434" grpId="0" animBg="1"/>
      <p:bldP spid="17435" grpId="0" animBg="1"/>
      <p:bldP spid="1743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dirty="0">
                <a:ea typeface="ＭＳ Ｐゴシック" charset="-128"/>
              </a:rPr>
              <a:t>Buyer Representation</a:t>
            </a:r>
          </a:p>
        </p:txBody>
      </p:sp>
      <p:grpSp>
        <p:nvGrpSpPr>
          <p:cNvPr id="28674" name="Group 3"/>
          <p:cNvGrpSpPr>
            <a:grpSpLocks/>
          </p:cNvGrpSpPr>
          <p:nvPr/>
        </p:nvGrpSpPr>
        <p:grpSpPr bwMode="auto">
          <a:xfrm>
            <a:off x="5486400" y="1676400"/>
            <a:ext cx="1447800" cy="1384300"/>
            <a:chOff x="3264" y="1008"/>
            <a:chExt cx="912" cy="872"/>
          </a:xfrm>
        </p:grpSpPr>
        <p:sp>
          <p:nvSpPr>
            <p:cNvPr id="28710" name="Text Box 4"/>
            <p:cNvSpPr txBox="1">
              <a:spLocks noChangeArrowheads="1"/>
            </p:cNvSpPr>
            <p:nvPr/>
          </p:nvSpPr>
          <p:spPr bwMode="auto">
            <a:xfrm>
              <a:off x="3264" y="1008"/>
              <a:ext cx="912" cy="872"/>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endParaRPr lang="en-US" altLang="en-US" dirty="0"/>
            </a:p>
            <a:p>
              <a:pPr algn="ctr" eaLnBrk="1" hangingPunct="1">
                <a:spcBef>
                  <a:spcPct val="50000"/>
                </a:spcBef>
              </a:pPr>
              <a:endParaRPr lang="en-US" altLang="en-US" sz="2000" dirty="0"/>
            </a:p>
            <a:p>
              <a:pPr algn="ctr" eaLnBrk="1" hangingPunct="1">
                <a:spcBef>
                  <a:spcPct val="50000"/>
                </a:spcBef>
              </a:pPr>
              <a:r>
                <a:rPr lang="en-US" altLang="en-US" sz="2000" dirty="0"/>
                <a:t>Buyer</a:t>
              </a:r>
            </a:p>
          </p:txBody>
        </p:sp>
        <p:pic>
          <p:nvPicPr>
            <p:cNvPr id="28711" name="Picture 5" descr="j021304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2" y="1104"/>
              <a:ext cx="347" cy="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675" name="Group 6"/>
          <p:cNvGrpSpPr>
            <a:grpSpLocks/>
          </p:cNvGrpSpPr>
          <p:nvPr/>
        </p:nvGrpSpPr>
        <p:grpSpPr bwMode="auto">
          <a:xfrm>
            <a:off x="1905000" y="1676400"/>
            <a:ext cx="1447800" cy="1384300"/>
            <a:chOff x="2448" y="1248"/>
            <a:chExt cx="912" cy="872"/>
          </a:xfrm>
        </p:grpSpPr>
        <p:sp>
          <p:nvSpPr>
            <p:cNvPr id="28708" name="Text Box 7"/>
            <p:cNvSpPr txBox="1">
              <a:spLocks noChangeArrowheads="1"/>
            </p:cNvSpPr>
            <p:nvPr/>
          </p:nvSpPr>
          <p:spPr bwMode="auto">
            <a:xfrm>
              <a:off x="2448" y="1248"/>
              <a:ext cx="912" cy="872"/>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endParaRPr lang="en-US" altLang="en-US" dirty="0"/>
            </a:p>
            <a:p>
              <a:pPr algn="ctr" eaLnBrk="1" hangingPunct="1">
                <a:spcBef>
                  <a:spcPct val="50000"/>
                </a:spcBef>
              </a:pPr>
              <a:endParaRPr lang="en-US" altLang="en-US" sz="2000" dirty="0"/>
            </a:p>
            <a:p>
              <a:pPr algn="ctr" eaLnBrk="1" hangingPunct="1">
                <a:spcBef>
                  <a:spcPct val="50000"/>
                </a:spcBef>
              </a:pPr>
              <a:r>
                <a:rPr lang="en-US" altLang="en-US" sz="2000" dirty="0"/>
                <a:t>Seller</a:t>
              </a:r>
            </a:p>
          </p:txBody>
        </p:sp>
        <p:pic>
          <p:nvPicPr>
            <p:cNvPr id="28709" name="Picture 8" descr="j02134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0" y="1446"/>
              <a:ext cx="480"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676" name="Group 9"/>
          <p:cNvGrpSpPr>
            <a:grpSpLocks/>
          </p:cNvGrpSpPr>
          <p:nvPr/>
        </p:nvGrpSpPr>
        <p:grpSpPr bwMode="auto">
          <a:xfrm>
            <a:off x="1905000" y="3200400"/>
            <a:ext cx="1447800" cy="1416050"/>
            <a:chOff x="480" y="1920"/>
            <a:chExt cx="912" cy="892"/>
          </a:xfrm>
        </p:grpSpPr>
        <p:sp>
          <p:nvSpPr>
            <p:cNvPr id="28706" name="Text Box 10"/>
            <p:cNvSpPr txBox="1">
              <a:spLocks noChangeArrowheads="1"/>
            </p:cNvSpPr>
            <p:nvPr/>
          </p:nvSpPr>
          <p:spPr bwMode="auto">
            <a:xfrm>
              <a:off x="480" y="1920"/>
              <a:ext cx="912" cy="892"/>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endParaRPr lang="en-US" altLang="en-US" dirty="0"/>
            </a:p>
            <a:p>
              <a:pPr algn="ctr" eaLnBrk="1" hangingPunct="1">
                <a:spcBef>
                  <a:spcPct val="50000"/>
                </a:spcBef>
              </a:pPr>
              <a:endParaRPr lang="en-US" altLang="en-US" sz="800" dirty="0"/>
            </a:p>
            <a:p>
              <a:pPr algn="ctr" eaLnBrk="1" hangingPunct="1">
                <a:spcBef>
                  <a:spcPct val="50000"/>
                </a:spcBef>
              </a:pPr>
              <a:r>
                <a:rPr lang="en-US" altLang="en-US" sz="2000" dirty="0"/>
                <a:t>Listing</a:t>
              </a:r>
              <a:br>
                <a:rPr lang="en-US" altLang="en-US" sz="2000" dirty="0"/>
              </a:br>
              <a:r>
                <a:rPr lang="en-US" altLang="en-US" sz="2000" dirty="0"/>
                <a:t>Broker</a:t>
              </a:r>
            </a:p>
          </p:txBody>
        </p:sp>
        <p:pic>
          <p:nvPicPr>
            <p:cNvPr id="28707" name="Picture 11" descr="j02130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 y="1941"/>
              <a:ext cx="528" cy="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677" name="Group 12"/>
          <p:cNvGrpSpPr>
            <a:grpSpLocks/>
          </p:cNvGrpSpPr>
          <p:nvPr/>
        </p:nvGrpSpPr>
        <p:grpSpPr bwMode="auto">
          <a:xfrm>
            <a:off x="5486400" y="3200400"/>
            <a:ext cx="1447800" cy="1416050"/>
            <a:chOff x="4320" y="1920"/>
            <a:chExt cx="912" cy="892"/>
          </a:xfrm>
        </p:grpSpPr>
        <p:sp>
          <p:nvSpPr>
            <p:cNvPr id="28704" name="Text Box 13"/>
            <p:cNvSpPr txBox="1">
              <a:spLocks noChangeArrowheads="1"/>
            </p:cNvSpPr>
            <p:nvPr/>
          </p:nvSpPr>
          <p:spPr bwMode="auto">
            <a:xfrm>
              <a:off x="4320" y="1920"/>
              <a:ext cx="912" cy="892"/>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endParaRPr lang="en-US" altLang="en-US" dirty="0"/>
            </a:p>
            <a:p>
              <a:pPr algn="ctr" eaLnBrk="1" hangingPunct="1">
                <a:spcBef>
                  <a:spcPct val="50000"/>
                </a:spcBef>
              </a:pPr>
              <a:endParaRPr lang="en-US" altLang="en-US" sz="800" dirty="0"/>
            </a:p>
            <a:p>
              <a:pPr algn="ctr" eaLnBrk="1" hangingPunct="1">
                <a:spcBef>
                  <a:spcPct val="50000"/>
                </a:spcBef>
              </a:pPr>
              <a:r>
                <a:rPr lang="en-US" altLang="en-US" sz="2000" dirty="0"/>
                <a:t>Selling</a:t>
              </a:r>
              <a:br>
                <a:rPr lang="en-US" altLang="en-US" sz="2000" dirty="0"/>
              </a:br>
              <a:r>
                <a:rPr lang="en-US" altLang="en-US" sz="2000" dirty="0"/>
                <a:t>Broker</a:t>
              </a:r>
            </a:p>
          </p:txBody>
        </p:sp>
        <p:pic>
          <p:nvPicPr>
            <p:cNvPr id="28705" name="Picture 14" descr="j021304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2" y="1982"/>
              <a:ext cx="480"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678" name="Group 15"/>
          <p:cNvGrpSpPr>
            <a:grpSpLocks/>
          </p:cNvGrpSpPr>
          <p:nvPr/>
        </p:nvGrpSpPr>
        <p:grpSpPr bwMode="auto">
          <a:xfrm>
            <a:off x="1905000" y="4800600"/>
            <a:ext cx="1447800" cy="1720850"/>
            <a:chOff x="1440" y="2976"/>
            <a:chExt cx="912" cy="1084"/>
          </a:xfrm>
        </p:grpSpPr>
        <p:sp>
          <p:nvSpPr>
            <p:cNvPr id="28700" name="Text Box 16"/>
            <p:cNvSpPr txBox="1">
              <a:spLocks noChangeArrowheads="1"/>
            </p:cNvSpPr>
            <p:nvPr/>
          </p:nvSpPr>
          <p:spPr bwMode="auto">
            <a:xfrm>
              <a:off x="1440" y="2976"/>
              <a:ext cx="912" cy="1084"/>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endParaRPr lang="en-US" altLang="en-US" dirty="0"/>
            </a:p>
            <a:p>
              <a:pPr algn="ctr" eaLnBrk="1" hangingPunct="1">
                <a:spcBef>
                  <a:spcPct val="50000"/>
                </a:spcBef>
              </a:pPr>
              <a:endParaRPr lang="en-US" altLang="en-US" sz="800" dirty="0"/>
            </a:p>
            <a:p>
              <a:pPr algn="ctr" eaLnBrk="1" hangingPunct="1">
                <a:spcBef>
                  <a:spcPct val="50000"/>
                </a:spcBef>
              </a:pPr>
              <a:r>
                <a:rPr lang="en-US" altLang="en-US" sz="2000" dirty="0"/>
                <a:t>Listing</a:t>
              </a:r>
              <a:br>
                <a:rPr lang="en-US" altLang="en-US" sz="2000" dirty="0"/>
              </a:br>
              <a:r>
                <a:rPr lang="en-US" altLang="en-US" sz="2000" dirty="0"/>
                <a:t>Broker</a:t>
              </a:r>
              <a:r>
                <a:rPr lang="ja-JP" altLang="en-US" sz="2000"/>
                <a:t>’</a:t>
              </a:r>
              <a:r>
                <a:rPr lang="en-US" altLang="ja-JP" sz="2000" dirty="0"/>
                <a:t>s</a:t>
              </a:r>
              <a:br>
                <a:rPr lang="en-US" altLang="ja-JP" sz="2000" dirty="0"/>
              </a:br>
              <a:r>
                <a:rPr lang="en-US" altLang="ja-JP" sz="2000" dirty="0"/>
                <a:t>Salespeople</a:t>
              </a:r>
              <a:endParaRPr lang="en-US" altLang="en-US" sz="2000" dirty="0"/>
            </a:p>
          </p:txBody>
        </p:sp>
        <p:grpSp>
          <p:nvGrpSpPr>
            <p:cNvPr id="28701" name="Group 17"/>
            <p:cNvGrpSpPr>
              <a:grpSpLocks/>
            </p:cNvGrpSpPr>
            <p:nvPr/>
          </p:nvGrpSpPr>
          <p:grpSpPr bwMode="auto">
            <a:xfrm>
              <a:off x="1632" y="3024"/>
              <a:ext cx="528" cy="432"/>
              <a:chOff x="2688" y="2640"/>
              <a:chExt cx="624" cy="528"/>
            </a:xfrm>
          </p:grpSpPr>
          <p:sp>
            <p:nvSpPr>
              <p:cNvPr id="28702" name="Oval 18"/>
              <p:cNvSpPr>
                <a:spLocks noChangeArrowheads="1"/>
              </p:cNvSpPr>
              <p:nvPr/>
            </p:nvSpPr>
            <p:spPr bwMode="auto">
              <a:xfrm>
                <a:off x="2688" y="2640"/>
                <a:ext cx="624" cy="528"/>
              </a:xfrm>
              <a:prstGeom prst="ellipse">
                <a:avLst/>
              </a:prstGeom>
              <a:solidFill>
                <a:schemeClr val="tx1"/>
              </a:solidFill>
              <a:ln w="38100" cap="sq">
                <a:solidFill>
                  <a:schemeClr val="bg2"/>
                </a:solidFill>
                <a:round/>
                <a:headEnd type="none" w="sm" len="sm"/>
                <a:tailEnd type="none" w="sm" len="sm"/>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en-US" altLang="en-US" sz="1800" dirty="0"/>
              </a:p>
            </p:txBody>
          </p:sp>
          <p:pic>
            <p:nvPicPr>
              <p:cNvPr id="28703" name="Picture 19" descr="BS01596_"/>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36" y="2695"/>
                <a:ext cx="528"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28679" name="Group 20"/>
          <p:cNvGrpSpPr>
            <a:grpSpLocks/>
          </p:cNvGrpSpPr>
          <p:nvPr/>
        </p:nvGrpSpPr>
        <p:grpSpPr bwMode="auto">
          <a:xfrm>
            <a:off x="5486400" y="4800600"/>
            <a:ext cx="1447800" cy="1720850"/>
            <a:chOff x="3264" y="2976"/>
            <a:chExt cx="912" cy="1084"/>
          </a:xfrm>
        </p:grpSpPr>
        <p:sp>
          <p:nvSpPr>
            <p:cNvPr id="28696" name="Text Box 21"/>
            <p:cNvSpPr txBox="1">
              <a:spLocks noChangeArrowheads="1"/>
            </p:cNvSpPr>
            <p:nvPr/>
          </p:nvSpPr>
          <p:spPr bwMode="auto">
            <a:xfrm>
              <a:off x="3264" y="2976"/>
              <a:ext cx="912" cy="1084"/>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endParaRPr lang="en-US" altLang="en-US" dirty="0"/>
            </a:p>
            <a:p>
              <a:pPr algn="ctr" eaLnBrk="1" hangingPunct="1">
                <a:spcBef>
                  <a:spcPct val="50000"/>
                </a:spcBef>
              </a:pPr>
              <a:endParaRPr lang="en-US" altLang="en-US" sz="800" dirty="0"/>
            </a:p>
            <a:p>
              <a:pPr algn="ctr" eaLnBrk="1" hangingPunct="1">
                <a:spcBef>
                  <a:spcPct val="50000"/>
                </a:spcBef>
              </a:pPr>
              <a:r>
                <a:rPr lang="en-US" altLang="en-US" sz="2000" dirty="0"/>
                <a:t>Selling</a:t>
              </a:r>
              <a:br>
                <a:rPr lang="en-US" altLang="en-US" sz="2000" dirty="0"/>
              </a:br>
              <a:r>
                <a:rPr lang="en-US" altLang="en-US" sz="2000" dirty="0"/>
                <a:t>Broker</a:t>
              </a:r>
              <a:r>
                <a:rPr lang="ja-JP" altLang="en-US" sz="2000"/>
                <a:t>’</a:t>
              </a:r>
              <a:r>
                <a:rPr lang="en-US" altLang="ja-JP" sz="2000" dirty="0"/>
                <a:t>s</a:t>
              </a:r>
              <a:br>
                <a:rPr lang="en-US" altLang="ja-JP" sz="2000" dirty="0"/>
              </a:br>
              <a:r>
                <a:rPr lang="en-US" altLang="ja-JP" sz="2000" dirty="0"/>
                <a:t>Salespeople</a:t>
              </a:r>
              <a:endParaRPr lang="en-US" altLang="en-US" sz="2000" dirty="0"/>
            </a:p>
          </p:txBody>
        </p:sp>
        <p:grpSp>
          <p:nvGrpSpPr>
            <p:cNvPr id="28697" name="Group 22"/>
            <p:cNvGrpSpPr>
              <a:grpSpLocks/>
            </p:cNvGrpSpPr>
            <p:nvPr/>
          </p:nvGrpSpPr>
          <p:grpSpPr bwMode="auto">
            <a:xfrm>
              <a:off x="3456" y="3024"/>
              <a:ext cx="528" cy="432"/>
              <a:chOff x="2688" y="2640"/>
              <a:chExt cx="624" cy="528"/>
            </a:xfrm>
          </p:grpSpPr>
          <p:sp>
            <p:nvSpPr>
              <p:cNvPr id="28698" name="Oval 23"/>
              <p:cNvSpPr>
                <a:spLocks noChangeArrowheads="1"/>
              </p:cNvSpPr>
              <p:nvPr/>
            </p:nvSpPr>
            <p:spPr bwMode="auto">
              <a:xfrm>
                <a:off x="2688" y="2640"/>
                <a:ext cx="624" cy="528"/>
              </a:xfrm>
              <a:prstGeom prst="ellipse">
                <a:avLst/>
              </a:prstGeom>
              <a:solidFill>
                <a:schemeClr val="tx1"/>
              </a:solidFill>
              <a:ln w="38100" cap="sq">
                <a:solidFill>
                  <a:schemeClr val="bg2"/>
                </a:solidFill>
                <a:round/>
                <a:headEnd type="none" w="sm" len="sm"/>
                <a:tailEnd type="none" w="sm" len="sm"/>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en-US" altLang="en-US" sz="1800" dirty="0"/>
              </a:p>
            </p:txBody>
          </p:sp>
          <p:pic>
            <p:nvPicPr>
              <p:cNvPr id="28699" name="Picture 24" descr="BS01596_"/>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36" y="2695"/>
                <a:ext cx="528"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9481" name="Line 25"/>
          <p:cNvSpPr>
            <a:spLocks noChangeShapeType="1"/>
          </p:cNvSpPr>
          <p:nvPr/>
        </p:nvSpPr>
        <p:spPr bwMode="auto">
          <a:xfrm>
            <a:off x="2590800" y="3089275"/>
            <a:ext cx="0" cy="111125"/>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9482" name="Line 26"/>
          <p:cNvSpPr>
            <a:spLocks noChangeShapeType="1"/>
          </p:cNvSpPr>
          <p:nvPr/>
        </p:nvSpPr>
        <p:spPr bwMode="auto">
          <a:xfrm>
            <a:off x="2590800" y="4640263"/>
            <a:ext cx="0" cy="160337"/>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9483" name="Line 27"/>
          <p:cNvSpPr>
            <a:spLocks noChangeShapeType="1"/>
          </p:cNvSpPr>
          <p:nvPr/>
        </p:nvSpPr>
        <p:spPr bwMode="auto">
          <a:xfrm>
            <a:off x="6248400" y="3089275"/>
            <a:ext cx="0" cy="111125"/>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grpSp>
        <p:nvGrpSpPr>
          <p:cNvPr id="10" name="Group 28"/>
          <p:cNvGrpSpPr>
            <a:grpSpLocks/>
          </p:cNvGrpSpPr>
          <p:nvPr/>
        </p:nvGrpSpPr>
        <p:grpSpPr bwMode="auto">
          <a:xfrm>
            <a:off x="3352800" y="2286000"/>
            <a:ext cx="2133600" cy="3352800"/>
            <a:chOff x="2112" y="1440"/>
            <a:chExt cx="1344" cy="2112"/>
          </a:xfrm>
        </p:grpSpPr>
        <p:grpSp>
          <p:nvGrpSpPr>
            <p:cNvPr id="28690" name="Group 29"/>
            <p:cNvGrpSpPr>
              <a:grpSpLocks/>
            </p:cNvGrpSpPr>
            <p:nvPr/>
          </p:nvGrpSpPr>
          <p:grpSpPr bwMode="auto">
            <a:xfrm>
              <a:off x="2112" y="1440"/>
              <a:ext cx="624" cy="2112"/>
              <a:chOff x="1920" y="1392"/>
              <a:chExt cx="624" cy="2112"/>
            </a:xfrm>
          </p:grpSpPr>
          <p:sp>
            <p:nvSpPr>
              <p:cNvPr id="28694" name="Line 30"/>
              <p:cNvSpPr>
                <a:spLocks noChangeShapeType="1"/>
              </p:cNvSpPr>
              <p:nvPr/>
            </p:nvSpPr>
            <p:spPr bwMode="auto">
              <a:xfrm>
                <a:off x="1920" y="1392"/>
                <a:ext cx="610" cy="1056"/>
              </a:xfrm>
              <a:prstGeom prst="line">
                <a:avLst/>
              </a:prstGeom>
              <a:noFill/>
              <a:ln w="381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28695" name="Line 31"/>
              <p:cNvSpPr>
                <a:spLocks noChangeShapeType="1"/>
              </p:cNvSpPr>
              <p:nvPr/>
            </p:nvSpPr>
            <p:spPr bwMode="auto">
              <a:xfrm flipH="1">
                <a:off x="1934" y="2448"/>
                <a:ext cx="610" cy="1056"/>
              </a:xfrm>
              <a:prstGeom prst="line">
                <a:avLst/>
              </a:prstGeom>
              <a:noFill/>
              <a:ln w="381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grpSp>
        <p:grpSp>
          <p:nvGrpSpPr>
            <p:cNvPr id="28691" name="Group 32"/>
            <p:cNvGrpSpPr>
              <a:grpSpLocks/>
            </p:cNvGrpSpPr>
            <p:nvPr/>
          </p:nvGrpSpPr>
          <p:grpSpPr bwMode="auto">
            <a:xfrm flipH="1">
              <a:off x="2832" y="1440"/>
              <a:ext cx="624" cy="2112"/>
              <a:chOff x="1920" y="1392"/>
              <a:chExt cx="624" cy="2112"/>
            </a:xfrm>
          </p:grpSpPr>
          <p:sp>
            <p:nvSpPr>
              <p:cNvPr id="28692" name="Line 33"/>
              <p:cNvSpPr>
                <a:spLocks noChangeShapeType="1"/>
              </p:cNvSpPr>
              <p:nvPr/>
            </p:nvSpPr>
            <p:spPr bwMode="auto">
              <a:xfrm>
                <a:off x="1920" y="1392"/>
                <a:ext cx="610" cy="1056"/>
              </a:xfrm>
              <a:prstGeom prst="line">
                <a:avLst/>
              </a:prstGeom>
              <a:noFill/>
              <a:ln w="381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28693" name="Line 34"/>
              <p:cNvSpPr>
                <a:spLocks noChangeShapeType="1"/>
              </p:cNvSpPr>
              <p:nvPr/>
            </p:nvSpPr>
            <p:spPr bwMode="auto">
              <a:xfrm flipH="1">
                <a:off x="1934" y="2448"/>
                <a:ext cx="610" cy="1056"/>
              </a:xfrm>
              <a:prstGeom prst="line">
                <a:avLst/>
              </a:prstGeom>
              <a:noFill/>
              <a:ln w="381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grpSp>
      </p:grpSp>
      <p:sp>
        <p:nvSpPr>
          <p:cNvPr id="19491" name="Line 35"/>
          <p:cNvSpPr>
            <a:spLocks noChangeShapeType="1"/>
          </p:cNvSpPr>
          <p:nvPr/>
        </p:nvSpPr>
        <p:spPr bwMode="auto">
          <a:xfrm>
            <a:off x="6248400" y="4640263"/>
            <a:ext cx="0" cy="160337"/>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28685" name="Text Box 36"/>
          <p:cNvSpPr txBox="1">
            <a:spLocks noChangeArrowheads="1"/>
          </p:cNvSpPr>
          <p:nvPr/>
        </p:nvSpPr>
        <p:spPr bwMode="auto">
          <a:xfrm>
            <a:off x="8458200" y="64770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endParaRPr lang="en-US" altLang="en-US" sz="1400" b="1" dirty="0">
              <a:latin typeface="Arial" charset="0"/>
            </a:endParaRPr>
          </a:p>
        </p:txBody>
      </p:sp>
      <p:grpSp>
        <p:nvGrpSpPr>
          <p:cNvPr id="28686" name="Group 37"/>
          <p:cNvGrpSpPr>
            <a:grpSpLocks/>
          </p:cNvGrpSpPr>
          <p:nvPr/>
        </p:nvGrpSpPr>
        <p:grpSpPr bwMode="auto">
          <a:xfrm>
            <a:off x="7162800" y="1524000"/>
            <a:ext cx="1905000" cy="714375"/>
            <a:chOff x="4512" y="1416"/>
            <a:chExt cx="1200" cy="450"/>
          </a:xfrm>
        </p:grpSpPr>
        <p:sp>
          <p:nvSpPr>
            <p:cNvPr id="28687" name="Text Box 38"/>
            <p:cNvSpPr txBox="1">
              <a:spLocks noChangeArrowheads="1"/>
            </p:cNvSpPr>
            <p:nvPr/>
          </p:nvSpPr>
          <p:spPr bwMode="auto">
            <a:xfrm>
              <a:off x="4512" y="1416"/>
              <a:ext cx="1200" cy="45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spcBef>
                  <a:spcPct val="50000"/>
                </a:spcBef>
              </a:pPr>
              <a:r>
                <a:rPr lang="en-US" altLang="en-US" sz="2000" dirty="0">
                  <a:latin typeface="Arial" charset="0"/>
                </a:rPr>
                <a:t>Agent</a:t>
              </a:r>
              <a:br>
                <a:rPr lang="en-US" altLang="en-US" sz="2000" dirty="0">
                  <a:latin typeface="Arial" charset="0"/>
                </a:rPr>
              </a:br>
              <a:r>
                <a:rPr lang="en-US" altLang="en-US" sz="2000" dirty="0">
                  <a:latin typeface="Arial" charset="0"/>
                </a:rPr>
                <a:t>Subagent</a:t>
              </a:r>
            </a:p>
          </p:txBody>
        </p:sp>
        <p:sp>
          <p:nvSpPr>
            <p:cNvPr id="28688" name="Line 39"/>
            <p:cNvSpPr>
              <a:spLocks noChangeShapeType="1"/>
            </p:cNvSpPr>
            <p:nvPr/>
          </p:nvSpPr>
          <p:spPr bwMode="auto">
            <a:xfrm>
              <a:off x="5328" y="1560"/>
              <a:ext cx="25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28689" name="Line 40"/>
            <p:cNvSpPr>
              <a:spLocks noChangeShapeType="1"/>
            </p:cNvSpPr>
            <p:nvPr/>
          </p:nvSpPr>
          <p:spPr bwMode="auto">
            <a:xfrm>
              <a:off x="5328" y="1752"/>
              <a:ext cx="252" cy="0"/>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grpSp>
    </p:spTree>
    <p:extLst>
      <p:ext uri="{BB962C8B-B14F-4D97-AF65-F5344CB8AC3E}">
        <p14:creationId xmlns:p14="http://schemas.microsoft.com/office/powerpoint/2010/main" val="18952068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48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48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48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949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1" grpId="0" animBg="1"/>
      <p:bldP spid="19482" grpId="0" animBg="1"/>
      <p:bldP spid="19483" grpId="0" animBg="1"/>
      <p:bldP spid="19491"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POWER3D TRANSITION" val="Slabflip.p3d 1"/>
  <p:tag name="POWER3D OPTIONS" val="Medium "/>
  <p:tag name="POWER3D IMAGE0" val="PINBUMP.TGA"/>
  <p:tag name="POWER3D IMAGE1" val="PINBUMP.TGA"/>
</p:tagLst>
</file>

<file path=ppt/tags/tag10.xml><?xml version="1.0" encoding="utf-8"?>
<p:tagLst xmlns:a="http://schemas.openxmlformats.org/drawingml/2006/main" xmlns:r="http://schemas.openxmlformats.org/officeDocument/2006/relationships" xmlns:p="http://schemas.openxmlformats.org/presentationml/2006/main">
  <p:tag name="POWER3D TRANSITION" val="Slabflip.p3d 3"/>
  <p:tag name="POWER3D OPTIONS" val="Medium "/>
  <p:tag name="POWER3D IMAGE0" val="PINBUMP.TGA"/>
  <p:tag name="POWER3D IMAGE1" val="PINBUMP.TGA"/>
</p:tagLst>
</file>

<file path=ppt/tags/tag11.xml><?xml version="1.0" encoding="utf-8"?>
<p:tagLst xmlns:a="http://schemas.openxmlformats.org/drawingml/2006/main" xmlns:r="http://schemas.openxmlformats.org/officeDocument/2006/relationships" xmlns:p="http://schemas.openxmlformats.org/presentationml/2006/main">
  <p:tag name="POWER3D TRANSITION" val="Slabrota.p3d 0"/>
  <p:tag name="POWER3D OPTIONS" val="Medium "/>
  <p:tag name="POWER3D IMAGE0" val="PINBUMP.TGA"/>
</p:tagLst>
</file>

<file path=ppt/tags/tag12.xml><?xml version="1.0" encoding="utf-8"?>
<p:tagLst xmlns:a="http://schemas.openxmlformats.org/drawingml/2006/main" xmlns:r="http://schemas.openxmlformats.org/officeDocument/2006/relationships" xmlns:p="http://schemas.openxmlformats.org/presentationml/2006/main">
  <p:tag name="POWER3D TRANSITION" val="Slabtilt.p3d 1"/>
  <p:tag name="POWER3D OPTIONS" val="Medium "/>
  <p:tag name="POWER3D IMAGE0" val="PINBUMP.TGA"/>
  <p:tag name="POWER3D IMAGE1" val="PINBUMP.TGA"/>
</p:tagLst>
</file>

<file path=ppt/tags/tag13.xml><?xml version="1.0" encoding="utf-8"?>
<p:tagLst xmlns:a="http://schemas.openxmlformats.org/drawingml/2006/main" xmlns:r="http://schemas.openxmlformats.org/officeDocument/2006/relationships" xmlns:p="http://schemas.openxmlformats.org/presentationml/2006/main">
  <p:tag name="POWER3D TRANSITION" val="Swing.p3d 4"/>
  <p:tag name="POWER3D OPTIONS" val="Medium "/>
</p:tagLst>
</file>

<file path=ppt/tags/tag14.xml><?xml version="1.0" encoding="utf-8"?>
<p:tagLst xmlns:a="http://schemas.openxmlformats.org/drawingml/2006/main" xmlns:r="http://schemas.openxmlformats.org/officeDocument/2006/relationships" xmlns:p="http://schemas.openxmlformats.org/presentationml/2006/main">
  <p:tag name="POWER3D TRANSITION" val="Tumbling.p3d 7"/>
  <p:tag name="POWER3D OPTIONS" val="Medium "/>
  <p:tag name="POWER3D IMAGE0" val="PINBUMP.TGA"/>
</p:tagLst>
</file>

<file path=ppt/tags/tag15.xml><?xml version="1.0" encoding="utf-8"?>
<p:tagLst xmlns:a="http://schemas.openxmlformats.org/drawingml/2006/main" xmlns:r="http://schemas.openxmlformats.org/officeDocument/2006/relationships" xmlns:p="http://schemas.openxmlformats.org/presentationml/2006/main">
  <p:tag name="POWER3D TRANSITION" val="Twopanel.p3d 3"/>
  <p:tag name="POWER3D OPTIONS" val="Medium "/>
</p:tagLst>
</file>

<file path=ppt/tags/tag16.xml><?xml version="1.0" encoding="utf-8"?>
<p:tagLst xmlns:a="http://schemas.openxmlformats.org/drawingml/2006/main" xmlns:r="http://schemas.openxmlformats.org/officeDocument/2006/relationships" xmlns:p="http://schemas.openxmlformats.org/presentationml/2006/main">
  <p:tag name="POWER3D TRANSITION" val="Bilboard.p3d 1"/>
  <p:tag name="POWER3D OPTIONS" val="Medium "/>
</p:tagLst>
</file>

<file path=ppt/tags/tag2.xml><?xml version="1.0" encoding="utf-8"?>
<p:tagLst xmlns:a="http://schemas.openxmlformats.org/drawingml/2006/main" xmlns:r="http://schemas.openxmlformats.org/officeDocument/2006/relationships" xmlns:p="http://schemas.openxmlformats.org/presentationml/2006/main">
  <p:tag name="POWER3D TRANSITION" val="Slabrota.p3d 1"/>
  <p:tag name="POWER3D OPTIONS" val="Medium "/>
  <p:tag name="POWER3D IMAGE0" val="PINBUMP.TGA"/>
  <p:tag name="POWER3D SOUND" val="Slab Rotate"/>
</p:tagLst>
</file>

<file path=ppt/tags/tag3.xml><?xml version="1.0" encoding="utf-8"?>
<p:tagLst xmlns:a="http://schemas.openxmlformats.org/drawingml/2006/main" xmlns:r="http://schemas.openxmlformats.org/officeDocument/2006/relationships" xmlns:p="http://schemas.openxmlformats.org/presentationml/2006/main">
  <p:tag name="POWER3D TRANSITION" val="Slabtilt.p3d 1"/>
  <p:tag name="POWER3D OPTIONS" val="Medium "/>
  <p:tag name="POWER3D IMAGE0" val="PINBUMP.TGA"/>
  <p:tag name="POWER3D IMAGE1" val="PINBUMP.TGA"/>
</p:tagLst>
</file>

<file path=ppt/tags/tag4.xml><?xml version="1.0" encoding="utf-8"?>
<p:tagLst xmlns:a="http://schemas.openxmlformats.org/drawingml/2006/main" xmlns:r="http://schemas.openxmlformats.org/officeDocument/2006/relationships" xmlns:p="http://schemas.openxmlformats.org/presentationml/2006/main">
  <p:tag name="POWER3D TRANSITION" val="Swing.p3d 1"/>
  <p:tag name="POWER3D OPTIONS" val="Medium "/>
</p:tagLst>
</file>

<file path=ppt/tags/tag5.xml><?xml version="1.0" encoding="utf-8"?>
<p:tagLst xmlns:a="http://schemas.openxmlformats.org/drawingml/2006/main" xmlns:r="http://schemas.openxmlformats.org/officeDocument/2006/relationships" xmlns:p="http://schemas.openxmlformats.org/presentationml/2006/main">
  <p:tag name="POWER3D TRANSITION" val="Tumbling.p3d 5"/>
  <p:tag name="POWER3D OPTIONS" val="Medium "/>
  <p:tag name="POWER3D IMAGE0" val="PINBUMP.TGA"/>
</p:tagLst>
</file>

<file path=ppt/tags/tag6.xml><?xml version="1.0" encoding="utf-8"?>
<p:tagLst xmlns:a="http://schemas.openxmlformats.org/drawingml/2006/main" xmlns:r="http://schemas.openxmlformats.org/officeDocument/2006/relationships" xmlns:p="http://schemas.openxmlformats.org/presentationml/2006/main">
  <p:tag name="POWER3D TRANSITION" val="Twopanel.p3d 3"/>
  <p:tag name="POWER3D OPTIONS" val="Medium "/>
</p:tagLst>
</file>

<file path=ppt/tags/tag7.xml><?xml version="1.0" encoding="utf-8"?>
<p:tagLst xmlns:a="http://schemas.openxmlformats.org/drawingml/2006/main" xmlns:r="http://schemas.openxmlformats.org/officeDocument/2006/relationships" xmlns:p="http://schemas.openxmlformats.org/presentationml/2006/main">
  <p:tag name="POWER3D TRANSITION" val="Shnroll.p3d 7"/>
  <p:tag name="POWER3D OPTIONS" val="Medium "/>
</p:tagLst>
</file>

<file path=ppt/tags/tag8.xml><?xml version="1.0" encoding="utf-8"?>
<p:tagLst xmlns:a="http://schemas.openxmlformats.org/drawingml/2006/main" xmlns:r="http://schemas.openxmlformats.org/officeDocument/2006/relationships" xmlns:p="http://schemas.openxmlformats.org/presentationml/2006/main">
  <p:tag name="POWER3D TRANSITION" val="Revcube.p3d 0"/>
  <p:tag name="POWER3D OPTIONS" val="Medium "/>
</p:tagLst>
</file>

<file path=ppt/tags/tag9.xml><?xml version="1.0" encoding="utf-8"?>
<p:tagLst xmlns:a="http://schemas.openxmlformats.org/drawingml/2006/main" xmlns:r="http://schemas.openxmlformats.org/officeDocument/2006/relationships" xmlns:p="http://schemas.openxmlformats.org/presentationml/2006/main">
  <p:tag name="POWER3D TRANSITION" val="Revdoors.p3d 0"/>
  <p:tag name="POWER3D OPTIONS" val="Medium "/>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Concourse.thmx</Template>
  <TotalTime>71</TotalTime>
  <Words>1250</Words>
  <Application>Microsoft Macintosh PowerPoint</Application>
  <PresentationFormat>On-screen Show (4:3)</PresentationFormat>
  <Paragraphs>223</Paragraphs>
  <Slides>34</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Lucida Sans Unicode</vt:lpstr>
      <vt:lpstr>ＭＳ Ｐゴシック</vt:lpstr>
      <vt:lpstr>Arial</vt:lpstr>
      <vt:lpstr>Times New Roman</vt:lpstr>
      <vt:lpstr>Verdana</vt:lpstr>
      <vt:lpstr>Wingdings</vt:lpstr>
      <vt:lpstr>Wingdings 2</vt:lpstr>
      <vt:lpstr>Wingdings 3</vt:lpstr>
      <vt:lpstr>Concourse</vt:lpstr>
      <vt:lpstr>Implementing the Dual Agency Relationship</vt:lpstr>
      <vt:lpstr>What are we doing today?</vt:lpstr>
      <vt:lpstr>Are they Client or Customer?</vt:lpstr>
      <vt:lpstr>6 Statutory Duties</vt:lpstr>
      <vt:lpstr>Duties to Customer vs. Client</vt:lpstr>
      <vt:lpstr>How is Agency Established?</vt:lpstr>
      <vt:lpstr>How much disclosure is TOOOOOOOO Much Disclosure?</vt:lpstr>
      <vt:lpstr>Subagency</vt:lpstr>
      <vt:lpstr>Buyer Representation</vt:lpstr>
      <vt:lpstr>Disclosed Dual Agency</vt:lpstr>
      <vt:lpstr>In-house Designated Agency</vt:lpstr>
      <vt:lpstr>Implementing Designated Agency</vt:lpstr>
      <vt:lpstr>PowerPoint Presentation</vt:lpstr>
      <vt:lpstr>PowerPoint Presentation</vt:lpstr>
      <vt:lpstr>Several Different Form Options</vt:lpstr>
      <vt:lpstr>Order of Forms:</vt:lpstr>
      <vt:lpstr>Designated Agency Considerations </vt:lpstr>
      <vt:lpstr>Recognizing Conflicts of Interest if your Brokerage REPRESENTS “2” Clients in the Same Transaction</vt:lpstr>
      <vt:lpstr>13 Things I can do in an Dual Agency Relationship</vt:lpstr>
      <vt:lpstr>Cont.</vt:lpstr>
      <vt:lpstr>4 Things I can’t do in an Dual Agency Relationship</vt:lpstr>
      <vt:lpstr>Buyers can be a Customer!</vt:lpstr>
      <vt:lpstr>Options must be disclosed and if your company doesn’t offer the option the parties want, then you must recommend they work with someone else!</vt:lpstr>
      <vt:lpstr>Legal Liability vs. Business Loss</vt:lpstr>
      <vt:lpstr>Penalties of Breach of Fiduciary Duties</vt:lpstr>
      <vt:lpstr>Showing the Property </vt:lpstr>
      <vt:lpstr>Determining Price</vt:lpstr>
      <vt:lpstr>Writing the Offer</vt:lpstr>
      <vt:lpstr>Unauthorized Practice of Law</vt:lpstr>
      <vt:lpstr>Presenting the Offer</vt:lpstr>
      <vt:lpstr>Inspections and other menaces!</vt:lpstr>
      <vt:lpstr>In Dual Agency Relationship</vt:lpstr>
      <vt:lpstr>Negotiating Strategies</vt:lpstr>
      <vt:lpstr>Dual Agency is Possible IF Done Correctly…If Not It’s a Liability!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Implementing the Dual Agency Relationship</dc:title>
  <dc:creator>Marcie Roggow</dc:creator>
  <cp:lastModifiedBy>Marcie Roggow</cp:lastModifiedBy>
  <cp:revision>11</cp:revision>
  <dcterms:created xsi:type="dcterms:W3CDTF">2016-11-17T22:48:31Z</dcterms:created>
  <dcterms:modified xsi:type="dcterms:W3CDTF">2016-12-09T20:25:14Z</dcterms:modified>
</cp:coreProperties>
</file>