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4E0D0-C9D4-42E4-9646-7B410DCAAF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06EC9E-9EFF-4869-ABB6-EDDD0A755329}">
      <dgm:prSet/>
      <dgm:spPr/>
      <dgm:t>
        <a:bodyPr/>
        <a:lstStyle/>
        <a:p>
          <a:r>
            <a:rPr lang="en-US" dirty="0"/>
            <a:t>The Procter &amp; Gamble Company is an American multinational consumer goods &amp; healthcare corporation headquartered in Cincinnati, Ohio, founded in 1837 by William Procter and James Gamble.</a:t>
          </a:r>
        </a:p>
      </dgm:t>
    </dgm:pt>
    <dgm:pt modelId="{57E5CCA5-B598-474B-8E4D-0FF4DE0463FA}" type="parTrans" cxnId="{50E168E6-D9FF-4E65-9025-1E8B6360487E}">
      <dgm:prSet/>
      <dgm:spPr/>
      <dgm:t>
        <a:bodyPr/>
        <a:lstStyle/>
        <a:p>
          <a:endParaRPr lang="en-US"/>
        </a:p>
      </dgm:t>
    </dgm:pt>
    <dgm:pt modelId="{463B6EC6-AE0E-4B68-82EB-340186D40FE2}" type="sibTrans" cxnId="{50E168E6-D9FF-4E65-9025-1E8B6360487E}">
      <dgm:prSet/>
      <dgm:spPr/>
      <dgm:t>
        <a:bodyPr/>
        <a:lstStyle/>
        <a:p>
          <a:endParaRPr lang="en-US"/>
        </a:p>
      </dgm:t>
    </dgm:pt>
    <dgm:pt modelId="{CAD578DA-6997-45CA-9E6A-3F2E7E2852CA}">
      <dgm:prSet/>
      <dgm:spPr/>
      <dgm:t>
        <a:bodyPr/>
        <a:lstStyle/>
        <a:p>
          <a:r>
            <a:rPr lang="en-US" dirty="0"/>
            <a:t>Procter &amp; Gamble is making a stronger push into DIY healthcare with more products aimed at consumers looking into wellness options, observes </a:t>
          </a:r>
          <a:r>
            <a:rPr lang="en-US" i="1" dirty="0"/>
            <a:t>The Wall Street Journal's</a:t>
          </a:r>
          <a:r>
            <a:rPr lang="en-US" dirty="0"/>
            <a:t> Sharon Terlep.</a:t>
          </a:r>
        </a:p>
      </dgm:t>
    </dgm:pt>
    <dgm:pt modelId="{9BF4D2C5-309A-4A78-AB36-BDF40CA11D67}" type="parTrans" cxnId="{C7B880F5-37F0-426A-ADEC-AF008513DDD5}">
      <dgm:prSet/>
      <dgm:spPr/>
      <dgm:t>
        <a:bodyPr/>
        <a:lstStyle/>
        <a:p>
          <a:endParaRPr lang="en-US"/>
        </a:p>
      </dgm:t>
    </dgm:pt>
    <dgm:pt modelId="{2ACF5ACD-65EE-4609-B03F-8DD8C0EEA357}" type="sibTrans" cxnId="{C7B880F5-37F0-426A-ADEC-AF008513DDD5}">
      <dgm:prSet/>
      <dgm:spPr/>
      <dgm:t>
        <a:bodyPr/>
        <a:lstStyle/>
        <a:p>
          <a:endParaRPr lang="en-US"/>
        </a:p>
      </dgm:t>
    </dgm:pt>
    <dgm:pt modelId="{8D32935C-E3A3-4F58-A4D0-AD799E9227F0}">
      <dgm:prSet/>
      <dgm:spPr/>
      <dgm:t>
        <a:bodyPr/>
        <a:lstStyle/>
        <a:p>
          <a:r>
            <a:rPr lang="en-US"/>
            <a:t>The company is also using its venture arm to partner on new online healthcare brands.</a:t>
          </a:r>
        </a:p>
      </dgm:t>
    </dgm:pt>
    <dgm:pt modelId="{EC5A7A1F-8AC8-42DF-9B27-0AC6CC82A8CB}" type="parTrans" cxnId="{BF2132A1-593D-4C48-B1BD-E99BA6A56E2B}">
      <dgm:prSet/>
      <dgm:spPr/>
      <dgm:t>
        <a:bodyPr/>
        <a:lstStyle/>
        <a:p>
          <a:endParaRPr lang="en-US"/>
        </a:p>
      </dgm:t>
    </dgm:pt>
    <dgm:pt modelId="{1877F937-3F4F-41AF-A98D-22A66A6025C9}" type="sibTrans" cxnId="{BF2132A1-593D-4C48-B1BD-E99BA6A56E2B}">
      <dgm:prSet/>
      <dgm:spPr/>
      <dgm:t>
        <a:bodyPr/>
        <a:lstStyle/>
        <a:p>
          <a:endParaRPr lang="en-US"/>
        </a:p>
      </dgm:t>
    </dgm:pt>
    <dgm:pt modelId="{02D3A17A-7094-4655-A447-AEA870F1C3CA}" type="pres">
      <dgm:prSet presAssocID="{7D04E0D0-C9D4-42E4-9646-7B410DCAAF05}" presName="root" presStyleCnt="0">
        <dgm:presLayoutVars>
          <dgm:dir/>
          <dgm:resizeHandles val="exact"/>
        </dgm:presLayoutVars>
      </dgm:prSet>
      <dgm:spPr/>
    </dgm:pt>
    <dgm:pt modelId="{2B5E3050-130F-40CA-82E3-74F9DAE56255}" type="pres">
      <dgm:prSet presAssocID="{6F06EC9E-9EFF-4869-ABB6-EDDD0A755329}" presName="compNode" presStyleCnt="0"/>
      <dgm:spPr/>
    </dgm:pt>
    <dgm:pt modelId="{9B7A6FDD-1667-43F7-B1C4-AEEB6E7D153C}" type="pres">
      <dgm:prSet presAssocID="{6F06EC9E-9EFF-4869-ABB6-EDDD0A755329}" presName="bgRect" presStyleLbl="bgShp" presStyleIdx="0" presStyleCnt="3"/>
      <dgm:spPr/>
    </dgm:pt>
    <dgm:pt modelId="{7186A7F5-3A76-4867-97AB-293F97B679B6}" type="pres">
      <dgm:prSet presAssocID="{6F06EC9E-9EFF-4869-ABB6-EDDD0A7553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5F20DA6-9EEE-4CF9-85AA-0258C42AB666}" type="pres">
      <dgm:prSet presAssocID="{6F06EC9E-9EFF-4869-ABB6-EDDD0A755329}" presName="spaceRect" presStyleCnt="0"/>
      <dgm:spPr/>
    </dgm:pt>
    <dgm:pt modelId="{704F5F97-4675-4097-A097-EB6F8BBED9AF}" type="pres">
      <dgm:prSet presAssocID="{6F06EC9E-9EFF-4869-ABB6-EDDD0A755329}" presName="parTx" presStyleLbl="revTx" presStyleIdx="0" presStyleCnt="3">
        <dgm:presLayoutVars>
          <dgm:chMax val="0"/>
          <dgm:chPref val="0"/>
        </dgm:presLayoutVars>
      </dgm:prSet>
      <dgm:spPr/>
    </dgm:pt>
    <dgm:pt modelId="{AB87B670-6756-4632-97A9-C3E04CCF9F7E}" type="pres">
      <dgm:prSet presAssocID="{463B6EC6-AE0E-4B68-82EB-340186D40FE2}" presName="sibTrans" presStyleCnt="0"/>
      <dgm:spPr/>
    </dgm:pt>
    <dgm:pt modelId="{47CE4AA8-3AA2-4A5E-9A31-6ACBEAE95694}" type="pres">
      <dgm:prSet presAssocID="{CAD578DA-6997-45CA-9E6A-3F2E7E2852CA}" presName="compNode" presStyleCnt="0"/>
      <dgm:spPr/>
    </dgm:pt>
    <dgm:pt modelId="{F8F68ADC-0BE7-4F37-8E37-5B022320870B}" type="pres">
      <dgm:prSet presAssocID="{CAD578DA-6997-45CA-9E6A-3F2E7E2852CA}" presName="bgRect" presStyleLbl="bgShp" presStyleIdx="1" presStyleCnt="3"/>
      <dgm:spPr/>
    </dgm:pt>
    <dgm:pt modelId="{EA828E82-AEED-4981-867B-ADF374D66BCB}" type="pres">
      <dgm:prSet presAssocID="{CAD578DA-6997-45CA-9E6A-3F2E7E2852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37F5078-08A3-42C4-8FC2-19BF6D70FF6A}" type="pres">
      <dgm:prSet presAssocID="{CAD578DA-6997-45CA-9E6A-3F2E7E2852CA}" presName="spaceRect" presStyleCnt="0"/>
      <dgm:spPr/>
    </dgm:pt>
    <dgm:pt modelId="{A2E7A2A0-AEE8-48D2-888E-89AE15F6C062}" type="pres">
      <dgm:prSet presAssocID="{CAD578DA-6997-45CA-9E6A-3F2E7E2852CA}" presName="parTx" presStyleLbl="revTx" presStyleIdx="1" presStyleCnt="3">
        <dgm:presLayoutVars>
          <dgm:chMax val="0"/>
          <dgm:chPref val="0"/>
        </dgm:presLayoutVars>
      </dgm:prSet>
      <dgm:spPr/>
    </dgm:pt>
    <dgm:pt modelId="{A6EFAF7F-1135-43C7-AAF4-83BE5CA5BCA6}" type="pres">
      <dgm:prSet presAssocID="{2ACF5ACD-65EE-4609-B03F-8DD8C0EEA357}" presName="sibTrans" presStyleCnt="0"/>
      <dgm:spPr/>
    </dgm:pt>
    <dgm:pt modelId="{F4722629-876D-4A0C-B0F3-1C1510831955}" type="pres">
      <dgm:prSet presAssocID="{8D32935C-E3A3-4F58-A4D0-AD799E9227F0}" presName="compNode" presStyleCnt="0"/>
      <dgm:spPr/>
    </dgm:pt>
    <dgm:pt modelId="{255C0698-F6F2-4AC4-84B0-C63D600D490D}" type="pres">
      <dgm:prSet presAssocID="{8D32935C-E3A3-4F58-A4D0-AD799E9227F0}" presName="bgRect" presStyleLbl="bgShp" presStyleIdx="2" presStyleCnt="3"/>
      <dgm:spPr/>
    </dgm:pt>
    <dgm:pt modelId="{2CC1A338-5869-4AB1-88B4-48E7BEC4DD8B}" type="pres">
      <dgm:prSet presAssocID="{8D32935C-E3A3-4F58-A4D0-AD799E9227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56F7063-E172-405E-8EA3-0AC06F39CC8F}" type="pres">
      <dgm:prSet presAssocID="{8D32935C-E3A3-4F58-A4D0-AD799E9227F0}" presName="spaceRect" presStyleCnt="0"/>
      <dgm:spPr/>
    </dgm:pt>
    <dgm:pt modelId="{517BF0EF-6A22-4CA2-9F4B-2817F30FA874}" type="pres">
      <dgm:prSet presAssocID="{8D32935C-E3A3-4F58-A4D0-AD799E9227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C2F100-B1D9-44BE-95FF-E3DE13674397}" type="presOf" srcId="{6F06EC9E-9EFF-4869-ABB6-EDDD0A755329}" destId="{704F5F97-4675-4097-A097-EB6F8BBED9AF}" srcOrd="0" destOrd="0" presId="urn:microsoft.com/office/officeart/2018/2/layout/IconVerticalSolidList"/>
    <dgm:cxn modelId="{C7323752-AB5B-4201-99D1-1AC8B4D941DA}" type="presOf" srcId="{8D32935C-E3A3-4F58-A4D0-AD799E9227F0}" destId="{517BF0EF-6A22-4CA2-9F4B-2817F30FA874}" srcOrd="0" destOrd="0" presId="urn:microsoft.com/office/officeart/2018/2/layout/IconVerticalSolidList"/>
    <dgm:cxn modelId="{BF2132A1-593D-4C48-B1BD-E99BA6A56E2B}" srcId="{7D04E0D0-C9D4-42E4-9646-7B410DCAAF05}" destId="{8D32935C-E3A3-4F58-A4D0-AD799E9227F0}" srcOrd="2" destOrd="0" parTransId="{EC5A7A1F-8AC8-42DF-9B27-0AC6CC82A8CB}" sibTransId="{1877F937-3F4F-41AF-A98D-22A66A6025C9}"/>
    <dgm:cxn modelId="{50E168E6-D9FF-4E65-9025-1E8B6360487E}" srcId="{7D04E0D0-C9D4-42E4-9646-7B410DCAAF05}" destId="{6F06EC9E-9EFF-4869-ABB6-EDDD0A755329}" srcOrd="0" destOrd="0" parTransId="{57E5CCA5-B598-474B-8E4D-0FF4DE0463FA}" sibTransId="{463B6EC6-AE0E-4B68-82EB-340186D40FE2}"/>
    <dgm:cxn modelId="{7B0C87E6-F552-42E1-839C-7EC08188053D}" type="presOf" srcId="{CAD578DA-6997-45CA-9E6A-3F2E7E2852CA}" destId="{A2E7A2A0-AEE8-48D2-888E-89AE15F6C062}" srcOrd="0" destOrd="0" presId="urn:microsoft.com/office/officeart/2018/2/layout/IconVerticalSolidList"/>
    <dgm:cxn modelId="{C7B880F5-37F0-426A-ADEC-AF008513DDD5}" srcId="{7D04E0D0-C9D4-42E4-9646-7B410DCAAF05}" destId="{CAD578DA-6997-45CA-9E6A-3F2E7E2852CA}" srcOrd="1" destOrd="0" parTransId="{9BF4D2C5-309A-4A78-AB36-BDF40CA11D67}" sibTransId="{2ACF5ACD-65EE-4609-B03F-8DD8C0EEA357}"/>
    <dgm:cxn modelId="{2DC8C2F6-726E-4DAA-A8B9-EA1861EE916B}" type="presOf" srcId="{7D04E0D0-C9D4-42E4-9646-7B410DCAAF05}" destId="{02D3A17A-7094-4655-A447-AEA870F1C3CA}" srcOrd="0" destOrd="0" presId="urn:microsoft.com/office/officeart/2018/2/layout/IconVerticalSolidList"/>
    <dgm:cxn modelId="{ECEB6C9E-DD87-4E5A-B8E1-D7A7D15AAF01}" type="presParOf" srcId="{02D3A17A-7094-4655-A447-AEA870F1C3CA}" destId="{2B5E3050-130F-40CA-82E3-74F9DAE56255}" srcOrd="0" destOrd="0" presId="urn:microsoft.com/office/officeart/2018/2/layout/IconVerticalSolidList"/>
    <dgm:cxn modelId="{5932B20D-8730-4248-9B8C-94A17433DEED}" type="presParOf" srcId="{2B5E3050-130F-40CA-82E3-74F9DAE56255}" destId="{9B7A6FDD-1667-43F7-B1C4-AEEB6E7D153C}" srcOrd="0" destOrd="0" presId="urn:microsoft.com/office/officeart/2018/2/layout/IconVerticalSolidList"/>
    <dgm:cxn modelId="{37F4FB61-F316-489D-98EC-702B57E7DC7F}" type="presParOf" srcId="{2B5E3050-130F-40CA-82E3-74F9DAE56255}" destId="{7186A7F5-3A76-4867-97AB-293F97B679B6}" srcOrd="1" destOrd="0" presId="urn:microsoft.com/office/officeart/2018/2/layout/IconVerticalSolidList"/>
    <dgm:cxn modelId="{81909515-967E-405A-B45C-8D9D638AF84D}" type="presParOf" srcId="{2B5E3050-130F-40CA-82E3-74F9DAE56255}" destId="{65F20DA6-9EEE-4CF9-85AA-0258C42AB666}" srcOrd="2" destOrd="0" presId="urn:microsoft.com/office/officeart/2018/2/layout/IconVerticalSolidList"/>
    <dgm:cxn modelId="{DE224CBC-17AB-4936-97BD-8BEC38DBBE4F}" type="presParOf" srcId="{2B5E3050-130F-40CA-82E3-74F9DAE56255}" destId="{704F5F97-4675-4097-A097-EB6F8BBED9AF}" srcOrd="3" destOrd="0" presId="urn:microsoft.com/office/officeart/2018/2/layout/IconVerticalSolidList"/>
    <dgm:cxn modelId="{519E6C5F-7B13-4A62-9717-584C7CFB8136}" type="presParOf" srcId="{02D3A17A-7094-4655-A447-AEA870F1C3CA}" destId="{AB87B670-6756-4632-97A9-C3E04CCF9F7E}" srcOrd="1" destOrd="0" presId="urn:microsoft.com/office/officeart/2018/2/layout/IconVerticalSolidList"/>
    <dgm:cxn modelId="{F19291AC-171D-412C-BB75-D440C9AFA851}" type="presParOf" srcId="{02D3A17A-7094-4655-A447-AEA870F1C3CA}" destId="{47CE4AA8-3AA2-4A5E-9A31-6ACBEAE95694}" srcOrd="2" destOrd="0" presId="urn:microsoft.com/office/officeart/2018/2/layout/IconVerticalSolidList"/>
    <dgm:cxn modelId="{E4E21BCF-6703-4C2D-9F53-266F114F2979}" type="presParOf" srcId="{47CE4AA8-3AA2-4A5E-9A31-6ACBEAE95694}" destId="{F8F68ADC-0BE7-4F37-8E37-5B022320870B}" srcOrd="0" destOrd="0" presId="urn:microsoft.com/office/officeart/2018/2/layout/IconVerticalSolidList"/>
    <dgm:cxn modelId="{EB69D667-A378-42DE-AF6E-40DFAA01FD78}" type="presParOf" srcId="{47CE4AA8-3AA2-4A5E-9A31-6ACBEAE95694}" destId="{EA828E82-AEED-4981-867B-ADF374D66BCB}" srcOrd="1" destOrd="0" presId="urn:microsoft.com/office/officeart/2018/2/layout/IconVerticalSolidList"/>
    <dgm:cxn modelId="{D75A4BF5-E1DF-4F9E-8A99-D71D8C40B9A4}" type="presParOf" srcId="{47CE4AA8-3AA2-4A5E-9A31-6ACBEAE95694}" destId="{037F5078-08A3-42C4-8FC2-19BF6D70FF6A}" srcOrd="2" destOrd="0" presId="urn:microsoft.com/office/officeart/2018/2/layout/IconVerticalSolidList"/>
    <dgm:cxn modelId="{0427E17E-1D2C-4838-B9DD-936415CF3B38}" type="presParOf" srcId="{47CE4AA8-3AA2-4A5E-9A31-6ACBEAE95694}" destId="{A2E7A2A0-AEE8-48D2-888E-89AE15F6C062}" srcOrd="3" destOrd="0" presId="urn:microsoft.com/office/officeart/2018/2/layout/IconVerticalSolidList"/>
    <dgm:cxn modelId="{1A0E9927-CCE4-42F3-A8A9-D9E0A2E1B67C}" type="presParOf" srcId="{02D3A17A-7094-4655-A447-AEA870F1C3CA}" destId="{A6EFAF7F-1135-43C7-AAF4-83BE5CA5BCA6}" srcOrd="3" destOrd="0" presId="urn:microsoft.com/office/officeart/2018/2/layout/IconVerticalSolidList"/>
    <dgm:cxn modelId="{E16056B6-DC36-4923-AD45-4A5D223A297A}" type="presParOf" srcId="{02D3A17A-7094-4655-A447-AEA870F1C3CA}" destId="{F4722629-876D-4A0C-B0F3-1C1510831955}" srcOrd="4" destOrd="0" presId="urn:microsoft.com/office/officeart/2018/2/layout/IconVerticalSolidList"/>
    <dgm:cxn modelId="{7E02B987-4FA7-46BA-87F0-2ED2C972F0B2}" type="presParOf" srcId="{F4722629-876D-4A0C-B0F3-1C1510831955}" destId="{255C0698-F6F2-4AC4-84B0-C63D600D490D}" srcOrd="0" destOrd="0" presId="urn:microsoft.com/office/officeart/2018/2/layout/IconVerticalSolidList"/>
    <dgm:cxn modelId="{D5C2DBCC-D9AF-41C9-97E7-5331B68C36A9}" type="presParOf" srcId="{F4722629-876D-4A0C-B0F3-1C1510831955}" destId="{2CC1A338-5869-4AB1-88B4-48E7BEC4DD8B}" srcOrd="1" destOrd="0" presId="urn:microsoft.com/office/officeart/2018/2/layout/IconVerticalSolidList"/>
    <dgm:cxn modelId="{A7BD7323-48A4-4945-837C-9C96B59EA47C}" type="presParOf" srcId="{F4722629-876D-4A0C-B0F3-1C1510831955}" destId="{E56F7063-E172-405E-8EA3-0AC06F39CC8F}" srcOrd="2" destOrd="0" presId="urn:microsoft.com/office/officeart/2018/2/layout/IconVerticalSolidList"/>
    <dgm:cxn modelId="{70B1C211-B330-4C32-9D7E-5545B81314B8}" type="presParOf" srcId="{F4722629-876D-4A0C-B0F3-1C1510831955}" destId="{517BF0EF-6A22-4CA2-9F4B-2817F30FA8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5BD56-62A8-47BA-AE7D-F93AAED149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A3E545-EF12-4DA2-B42A-8ACCE55F770F}">
      <dgm:prSet custT="1"/>
      <dgm:spPr/>
      <dgm:t>
        <a:bodyPr/>
        <a:lstStyle/>
        <a:p>
          <a:pPr>
            <a:defRPr cap="all"/>
          </a:pPr>
          <a:r>
            <a:rPr lang="en-US" sz="1400"/>
            <a:t>2</a:t>
          </a:r>
          <a:r>
            <a:rPr lang="en-US" sz="1400" baseline="30000"/>
            <a:t>nd</a:t>
          </a:r>
          <a:r>
            <a:rPr lang="en-US" sz="1400"/>
            <a:t> largest market cap in Healthcare with $314 Billion</a:t>
          </a:r>
        </a:p>
      </dgm:t>
    </dgm:pt>
    <dgm:pt modelId="{FBDD0479-25A5-4798-8B0C-E0F293376554}" type="parTrans" cxnId="{D1043AC7-D180-496A-823B-F2E81A3FC115}">
      <dgm:prSet/>
      <dgm:spPr/>
      <dgm:t>
        <a:bodyPr/>
        <a:lstStyle/>
        <a:p>
          <a:endParaRPr lang="en-US" sz="2400"/>
        </a:p>
      </dgm:t>
    </dgm:pt>
    <dgm:pt modelId="{EAB0A7DA-BEBD-47D8-8E9F-3A539F206A6B}" type="sibTrans" cxnId="{D1043AC7-D180-496A-823B-F2E81A3FC115}">
      <dgm:prSet/>
      <dgm:spPr/>
      <dgm:t>
        <a:bodyPr/>
        <a:lstStyle/>
        <a:p>
          <a:endParaRPr lang="en-US" sz="2400"/>
        </a:p>
      </dgm:t>
    </dgm:pt>
    <dgm:pt modelId="{6DEAB7E3-C1B7-4FB7-B26B-3FC864E3CFA6}">
      <dgm:prSet custT="1"/>
      <dgm:spPr/>
      <dgm:t>
        <a:bodyPr/>
        <a:lstStyle/>
        <a:p>
          <a:pPr>
            <a:defRPr cap="all"/>
          </a:pPr>
          <a:r>
            <a:rPr lang="en-US" sz="1400"/>
            <a:t>Dividend yield per share: $2.39</a:t>
          </a:r>
        </a:p>
      </dgm:t>
    </dgm:pt>
    <dgm:pt modelId="{5B2A17CE-543D-418D-9A88-4F4846445CE1}" type="parTrans" cxnId="{35B40089-C46B-4B1D-AC6B-0960AF500A27}">
      <dgm:prSet/>
      <dgm:spPr/>
      <dgm:t>
        <a:bodyPr/>
        <a:lstStyle/>
        <a:p>
          <a:endParaRPr lang="en-US" sz="2400"/>
        </a:p>
      </dgm:t>
    </dgm:pt>
    <dgm:pt modelId="{A10212DF-CBB4-4AC0-BFBE-C165B263E28F}" type="sibTrans" cxnId="{35B40089-C46B-4B1D-AC6B-0960AF500A27}">
      <dgm:prSet/>
      <dgm:spPr/>
      <dgm:t>
        <a:bodyPr/>
        <a:lstStyle/>
        <a:p>
          <a:endParaRPr lang="en-US" sz="2400"/>
        </a:p>
      </dgm:t>
    </dgm:pt>
    <dgm:pt modelId="{E5F6D5EA-4D7C-489A-A540-C513B1D7263B}">
      <dgm:prSet custT="1"/>
      <dgm:spPr/>
      <dgm:t>
        <a:bodyPr/>
        <a:lstStyle/>
        <a:p>
          <a:pPr>
            <a:defRPr cap="all"/>
          </a:pPr>
          <a:r>
            <a:rPr lang="en-US" sz="1400"/>
            <a:t>Price-Earnings Ratio: 83.13</a:t>
          </a:r>
        </a:p>
      </dgm:t>
    </dgm:pt>
    <dgm:pt modelId="{AD677BEA-1A96-49E8-BB4F-6D19A0765F22}" type="parTrans" cxnId="{9E2B7646-83C9-4C30-A8E0-78D9B79B1F5D}">
      <dgm:prSet/>
      <dgm:spPr/>
      <dgm:t>
        <a:bodyPr/>
        <a:lstStyle/>
        <a:p>
          <a:endParaRPr lang="en-US" sz="2400"/>
        </a:p>
      </dgm:t>
    </dgm:pt>
    <dgm:pt modelId="{99F0F12D-7AE9-4BB6-A3FB-FE70178C45A9}" type="sibTrans" cxnId="{9E2B7646-83C9-4C30-A8E0-78D9B79B1F5D}">
      <dgm:prSet/>
      <dgm:spPr/>
      <dgm:t>
        <a:bodyPr/>
        <a:lstStyle/>
        <a:p>
          <a:endParaRPr lang="en-US" sz="2400"/>
        </a:p>
      </dgm:t>
    </dgm:pt>
    <dgm:pt modelId="{AEC5C1EC-1EFE-41B5-8364-4F1AEB2B4542}">
      <dgm:prSet custT="1"/>
      <dgm:spPr/>
      <dgm:t>
        <a:bodyPr/>
        <a:lstStyle/>
        <a:p>
          <a:pPr>
            <a:defRPr cap="all"/>
          </a:pPr>
          <a:r>
            <a:rPr lang="en-US" sz="1400"/>
            <a:t>52 week high: $127 (achieved yesterday)</a:t>
          </a:r>
        </a:p>
      </dgm:t>
    </dgm:pt>
    <dgm:pt modelId="{D13565FB-A242-4632-8197-69909CA3A57D}" type="parTrans" cxnId="{7D6A97EA-CF25-4611-B593-42E2F884666A}">
      <dgm:prSet/>
      <dgm:spPr/>
      <dgm:t>
        <a:bodyPr/>
        <a:lstStyle/>
        <a:p>
          <a:endParaRPr lang="en-US" sz="2400"/>
        </a:p>
      </dgm:t>
    </dgm:pt>
    <dgm:pt modelId="{A5ED1E83-9051-478D-970D-2ED7B5B2099F}" type="sibTrans" cxnId="{7D6A97EA-CF25-4611-B593-42E2F884666A}">
      <dgm:prSet/>
      <dgm:spPr/>
      <dgm:t>
        <a:bodyPr/>
        <a:lstStyle/>
        <a:p>
          <a:endParaRPr lang="en-US" sz="2400"/>
        </a:p>
      </dgm:t>
    </dgm:pt>
    <dgm:pt modelId="{090EDA6B-193A-420B-A550-4422C5FF3A4D}">
      <dgm:prSet custT="1"/>
      <dgm:spPr/>
      <dgm:t>
        <a:bodyPr/>
        <a:lstStyle/>
        <a:p>
          <a:pPr>
            <a:defRPr cap="all"/>
          </a:pPr>
          <a:r>
            <a:rPr lang="en-US" sz="1400"/>
            <a:t>P&amp;G (39.47%) outperformed S&amp;P 500 (24.19%) in a year </a:t>
          </a:r>
        </a:p>
      </dgm:t>
    </dgm:pt>
    <dgm:pt modelId="{95F1A645-E967-4496-BAE5-20933406E7B9}" type="parTrans" cxnId="{F23A8514-160C-4210-8C68-DC2A6C4589F9}">
      <dgm:prSet/>
      <dgm:spPr/>
      <dgm:t>
        <a:bodyPr/>
        <a:lstStyle/>
        <a:p>
          <a:endParaRPr lang="en-US" sz="2400"/>
        </a:p>
      </dgm:t>
    </dgm:pt>
    <dgm:pt modelId="{5B78ACCE-A7C5-4822-BFF0-3B39E06B118C}" type="sibTrans" cxnId="{F23A8514-160C-4210-8C68-DC2A6C4589F9}">
      <dgm:prSet/>
      <dgm:spPr/>
      <dgm:t>
        <a:bodyPr/>
        <a:lstStyle/>
        <a:p>
          <a:endParaRPr lang="en-US" sz="2400"/>
        </a:p>
      </dgm:t>
    </dgm:pt>
    <dgm:pt modelId="{4A172A4C-F5C9-44EC-8D87-E336374F9524}">
      <dgm:prSet custT="1"/>
      <dgm:spPr/>
      <dgm:t>
        <a:bodyPr/>
        <a:lstStyle/>
        <a:p>
          <a:pPr>
            <a:defRPr cap="all"/>
          </a:pPr>
          <a:r>
            <a:rPr lang="en-US" sz="1400"/>
            <a:t>Quarterly earning graph</a:t>
          </a:r>
        </a:p>
      </dgm:t>
    </dgm:pt>
    <dgm:pt modelId="{FED458A9-4F2B-415A-AFB1-A976FD589893}" type="parTrans" cxnId="{055A1D38-177E-462F-AB3D-8D2096F50D2C}">
      <dgm:prSet/>
      <dgm:spPr/>
      <dgm:t>
        <a:bodyPr/>
        <a:lstStyle/>
        <a:p>
          <a:endParaRPr lang="en-US" sz="2400"/>
        </a:p>
      </dgm:t>
    </dgm:pt>
    <dgm:pt modelId="{F26CC616-58AC-4A4A-B15E-FB8B8CE05343}" type="sibTrans" cxnId="{055A1D38-177E-462F-AB3D-8D2096F50D2C}">
      <dgm:prSet/>
      <dgm:spPr/>
      <dgm:t>
        <a:bodyPr/>
        <a:lstStyle/>
        <a:p>
          <a:endParaRPr lang="en-US" sz="2400"/>
        </a:p>
      </dgm:t>
    </dgm:pt>
    <dgm:pt modelId="{DEECE538-0389-417C-A3B6-6020749630DD}">
      <dgm:prSet custT="1"/>
      <dgm:spPr/>
      <dgm:t>
        <a:bodyPr/>
        <a:lstStyle/>
        <a:p>
          <a:pPr>
            <a:defRPr cap="all"/>
          </a:pPr>
          <a:r>
            <a:rPr lang="en-US" sz="1400"/>
            <a:t>91% Analyst Rating for Buy and Hold</a:t>
          </a:r>
        </a:p>
      </dgm:t>
    </dgm:pt>
    <dgm:pt modelId="{E9C12006-EFE2-427D-B4FD-15E5ED8CBFA9}" type="parTrans" cxnId="{AE797490-C936-4730-ABA8-888471BA2D16}">
      <dgm:prSet/>
      <dgm:spPr/>
      <dgm:t>
        <a:bodyPr/>
        <a:lstStyle/>
        <a:p>
          <a:endParaRPr lang="en-US" sz="2400"/>
        </a:p>
      </dgm:t>
    </dgm:pt>
    <dgm:pt modelId="{C555DC88-194E-42BA-B78D-87BB32DB48F7}" type="sibTrans" cxnId="{AE797490-C936-4730-ABA8-888471BA2D16}">
      <dgm:prSet/>
      <dgm:spPr/>
      <dgm:t>
        <a:bodyPr/>
        <a:lstStyle/>
        <a:p>
          <a:endParaRPr lang="en-US" sz="2400"/>
        </a:p>
      </dgm:t>
    </dgm:pt>
    <dgm:pt modelId="{146E2EB2-7B80-4C92-BBF1-13A83BB0DD52}" type="pres">
      <dgm:prSet presAssocID="{EFF5BD56-62A8-47BA-AE7D-F93AAED149A9}" presName="root" presStyleCnt="0">
        <dgm:presLayoutVars>
          <dgm:dir/>
          <dgm:resizeHandles val="exact"/>
        </dgm:presLayoutVars>
      </dgm:prSet>
      <dgm:spPr/>
    </dgm:pt>
    <dgm:pt modelId="{CB9C2D22-3433-4AE5-8785-DDB6D9CF7A56}" type="pres">
      <dgm:prSet presAssocID="{0FA3E545-EF12-4DA2-B42A-8ACCE55F770F}" presName="compNode" presStyleCnt="0"/>
      <dgm:spPr/>
    </dgm:pt>
    <dgm:pt modelId="{12DC2072-0E56-4C9D-ACF7-0A6067DB8E41}" type="pres">
      <dgm:prSet presAssocID="{0FA3E545-EF12-4DA2-B42A-8ACCE55F770F}" presName="iconBgRect" presStyleLbl="bgShp" presStyleIdx="0" presStyleCnt="7"/>
      <dgm:spPr/>
    </dgm:pt>
    <dgm:pt modelId="{4E491B69-D7AB-4B0C-9FBF-6CA70B2A5CB4}" type="pres">
      <dgm:prSet presAssocID="{0FA3E545-EF12-4DA2-B42A-8ACCE55F770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A2EF6C2-713B-42B9-ACCA-F5B718F7C60C}" type="pres">
      <dgm:prSet presAssocID="{0FA3E545-EF12-4DA2-B42A-8ACCE55F770F}" presName="spaceRect" presStyleCnt="0"/>
      <dgm:spPr/>
    </dgm:pt>
    <dgm:pt modelId="{79651D60-6166-47D6-8CF2-9475FB14E81C}" type="pres">
      <dgm:prSet presAssocID="{0FA3E545-EF12-4DA2-B42A-8ACCE55F770F}" presName="textRect" presStyleLbl="revTx" presStyleIdx="0" presStyleCnt="7">
        <dgm:presLayoutVars>
          <dgm:chMax val="1"/>
          <dgm:chPref val="1"/>
        </dgm:presLayoutVars>
      </dgm:prSet>
      <dgm:spPr/>
    </dgm:pt>
    <dgm:pt modelId="{0503C74F-97C6-4E48-8647-3DC14C177E88}" type="pres">
      <dgm:prSet presAssocID="{EAB0A7DA-BEBD-47D8-8E9F-3A539F206A6B}" presName="sibTrans" presStyleCnt="0"/>
      <dgm:spPr/>
    </dgm:pt>
    <dgm:pt modelId="{73299438-04D9-49D9-9249-08EAA6C38B0C}" type="pres">
      <dgm:prSet presAssocID="{6DEAB7E3-C1B7-4FB7-B26B-3FC864E3CFA6}" presName="compNode" presStyleCnt="0"/>
      <dgm:spPr/>
    </dgm:pt>
    <dgm:pt modelId="{8139E216-1E79-4B65-9DF7-585B6CFF69DF}" type="pres">
      <dgm:prSet presAssocID="{6DEAB7E3-C1B7-4FB7-B26B-3FC864E3CFA6}" presName="iconBgRect" presStyleLbl="bgShp" presStyleIdx="1" presStyleCnt="7"/>
      <dgm:spPr/>
    </dgm:pt>
    <dgm:pt modelId="{745F56E0-1223-4A69-B929-37DF39D06E0C}" type="pres">
      <dgm:prSet presAssocID="{6DEAB7E3-C1B7-4FB7-B26B-3FC864E3CFA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C996B5C-F36D-4103-8A64-DA825398EA1C}" type="pres">
      <dgm:prSet presAssocID="{6DEAB7E3-C1B7-4FB7-B26B-3FC864E3CFA6}" presName="spaceRect" presStyleCnt="0"/>
      <dgm:spPr/>
    </dgm:pt>
    <dgm:pt modelId="{8EE79FD0-D03D-4DB6-B9EB-BD511D8CD65A}" type="pres">
      <dgm:prSet presAssocID="{6DEAB7E3-C1B7-4FB7-B26B-3FC864E3CFA6}" presName="textRect" presStyleLbl="revTx" presStyleIdx="1" presStyleCnt="7">
        <dgm:presLayoutVars>
          <dgm:chMax val="1"/>
          <dgm:chPref val="1"/>
        </dgm:presLayoutVars>
      </dgm:prSet>
      <dgm:spPr/>
    </dgm:pt>
    <dgm:pt modelId="{485F006C-29AA-461D-B4E6-E8815CA5C931}" type="pres">
      <dgm:prSet presAssocID="{A10212DF-CBB4-4AC0-BFBE-C165B263E28F}" presName="sibTrans" presStyleCnt="0"/>
      <dgm:spPr/>
    </dgm:pt>
    <dgm:pt modelId="{3AB1AA19-C300-46F0-81DB-3528A5259261}" type="pres">
      <dgm:prSet presAssocID="{E5F6D5EA-4D7C-489A-A540-C513B1D7263B}" presName="compNode" presStyleCnt="0"/>
      <dgm:spPr/>
    </dgm:pt>
    <dgm:pt modelId="{B793FEFB-1BC2-4DFF-AF16-E484DFAFE455}" type="pres">
      <dgm:prSet presAssocID="{E5F6D5EA-4D7C-489A-A540-C513B1D7263B}" presName="iconBgRect" presStyleLbl="bgShp" presStyleIdx="2" presStyleCnt="7"/>
      <dgm:spPr/>
    </dgm:pt>
    <dgm:pt modelId="{CFA83046-7B77-43E1-A149-CF2A2767C76C}" type="pres">
      <dgm:prSet presAssocID="{E5F6D5EA-4D7C-489A-A540-C513B1D7263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A14AFB7-01F5-4C33-BAB6-B63A33915AAD}" type="pres">
      <dgm:prSet presAssocID="{E5F6D5EA-4D7C-489A-A540-C513B1D7263B}" presName="spaceRect" presStyleCnt="0"/>
      <dgm:spPr/>
    </dgm:pt>
    <dgm:pt modelId="{1EEFAE79-E30A-460C-B509-11ADCE7CA439}" type="pres">
      <dgm:prSet presAssocID="{E5F6D5EA-4D7C-489A-A540-C513B1D7263B}" presName="textRect" presStyleLbl="revTx" presStyleIdx="2" presStyleCnt="7">
        <dgm:presLayoutVars>
          <dgm:chMax val="1"/>
          <dgm:chPref val="1"/>
        </dgm:presLayoutVars>
      </dgm:prSet>
      <dgm:spPr/>
    </dgm:pt>
    <dgm:pt modelId="{68ADD8EE-0F81-4C8D-8F90-79FD3DCD20E8}" type="pres">
      <dgm:prSet presAssocID="{99F0F12D-7AE9-4BB6-A3FB-FE70178C45A9}" presName="sibTrans" presStyleCnt="0"/>
      <dgm:spPr/>
    </dgm:pt>
    <dgm:pt modelId="{07D37FC3-DD52-4970-B6D0-F1F6E9E473EB}" type="pres">
      <dgm:prSet presAssocID="{AEC5C1EC-1EFE-41B5-8364-4F1AEB2B4542}" presName="compNode" presStyleCnt="0"/>
      <dgm:spPr/>
    </dgm:pt>
    <dgm:pt modelId="{A10AC68A-ECE8-4A2F-AF2F-0D8426A288D3}" type="pres">
      <dgm:prSet presAssocID="{AEC5C1EC-1EFE-41B5-8364-4F1AEB2B4542}" presName="iconBgRect" presStyleLbl="bgShp" presStyleIdx="3" presStyleCnt="7"/>
      <dgm:spPr/>
    </dgm:pt>
    <dgm:pt modelId="{511E43E0-0A17-4FD7-91D9-51F19A136432}" type="pres">
      <dgm:prSet presAssocID="{AEC5C1EC-1EFE-41B5-8364-4F1AEB2B454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CB9403-C05A-4DB0-9A4C-59781CA5FB1B}" type="pres">
      <dgm:prSet presAssocID="{AEC5C1EC-1EFE-41B5-8364-4F1AEB2B4542}" presName="spaceRect" presStyleCnt="0"/>
      <dgm:spPr/>
    </dgm:pt>
    <dgm:pt modelId="{B2F74FCB-57F6-4BCC-9F71-ED9F66EAEBEC}" type="pres">
      <dgm:prSet presAssocID="{AEC5C1EC-1EFE-41B5-8364-4F1AEB2B4542}" presName="textRect" presStyleLbl="revTx" presStyleIdx="3" presStyleCnt="7">
        <dgm:presLayoutVars>
          <dgm:chMax val="1"/>
          <dgm:chPref val="1"/>
        </dgm:presLayoutVars>
      </dgm:prSet>
      <dgm:spPr/>
    </dgm:pt>
    <dgm:pt modelId="{235E43E6-E2AF-4BB5-9BCE-F70482753545}" type="pres">
      <dgm:prSet presAssocID="{A5ED1E83-9051-478D-970D-2ED7B5B2099F}" presName="sibTrans" presStyleCnt="0"/>
      <dgm:spPr/>
    </dgm:pt>
    <dgm:pt modelId="{4C0BAB89-9B15-4FE9-83C6-A1987F61B093}" type="pres">
      <dgm:prSet presAssocID="{090EDA6B-193A-420B-A550-4422C5FF3A4D}" presName="compNode" presStyleCnt="0"/>
      <dgm:spPr/>
    </dgm:pt>
    <dgm:pt modelId="{DB14071D-E3F3-44D7-9540-9AE17A1D5C91}" type="pres">
      <dgm:prSet presAssocID="{090EDA6B-193A-420B-A550-4422C5FF3A4D}" presName="iconBgRect" presStyleLbl="bgShp" presStyleIdx="4" presStyleCnt="7"/>
      <dgm:spPr/>
    </dgm:pt>
    <dgm:pt modelId="{C5B98443-A761-4FC3-98E4-6202C0585C6F}" type="pres">
      <dgm:prSet presAssocID="{090EDA6B-193A-420B-A550-4422C5FF3A4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B5598B4-2C8A-41C1-ADE0-C260CC02CDA8}" type="pres">
      <dgm:prSet presAssocID="{090EDA6B-193A-420B-A550-4422C5FF3A4D}" presName="spaceRect" presStyleCnt="0"/>
      <dgm:spPr/>
    </dgm:pt>
    <dgm:pt modelId="{15B8D7EB-EA48-4285-B688-28BD8EE8E2E6}" type="pres">
      <dgm:prSet presAssocID="{090EDA6B-193A-420B-A550-4422C5FF3A4D}" presName="textRect" presStyleLbl="revTx" presStyleIdx="4" presStyleCnt="7">
        <dgm:presLayoutVars>
          <dgm:chMax val="1"/>
          <dgm:chPref val="1"/>
        </dgm:presLayoutVars>
      </dgm:prSet>
      <dgm:spPr/>
    </dgm:pt>
    <dgm:pt modelId="{6E16D7CF-DB09-4A8D-A80A-76BB55036655}" type="pres">
      <dgm:prSet presAssocID="{5B78ACCE-A7C5-4822-BFF0-3B39E06B118C}" presName="sibTrans" presStyleCnt="0"/>
      <dgm:spPr/>
    </dgm:pt>
    <dgm:pt modelId="{3B2267F9-B6BD-4D55-B7F4-1F42414C029E}" type="pres">
      <dgm:prSet presAssocID="{4A172A4C-F5C9-44EC-8D87-E336374F9524}" presName="compNode" presStyleCnt="0"/>
      <dgm:spPr/>
    </dgm:pt>
    <dgm:pt modelId="{5B40FF96-DFB5-426C-931A-9B3948395D53}" type="pres">
      <dgm:prSet presAssocID="{4A172A4C-F5C9-44EC-8D87-E336374F9524}" presName="iconBgRect" presStyleLbl="bgShp" presStyleIdx="5" presStyleCnt="7"/>
      <dgm:spPr/>
    </dgm:pt>
    <dgm:pt modelId="{5D5A9620-565C-4C81-BBB0-B748226D4B0F}" type="pres">
      <dgm:prSet presAssocID="{4A172A4C-F5C9-44EC-8D87-E336374F952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069BC98-9E35-4AA7-BAE5-E9C21E8C0DB4}" type="pres">
      <dgm:prSet presAssocID="{4A172A4C-F5C9-44EC-8D87-E336374F9524}" presName="spaceRect" presStyleCnt="0"/>
      <dgm:spPr/>
    </dgm:pt>
    <dgm:pt modelId="{36320EBC-2956-48EE-921A-D40E44ECDDCE}" type="pres">
      <dgm:prSet presAssocID="{4A172A4C-F5C9-44EC-8D87-E336374F9524}" presName="textRect" presStyleLbl="revTx" presStyleIdx="5" presStyleCnt="7">
        <dgm:presLayoutVars>
          <dgm:chMax val="1"/>
          <dgm:chPref val="1"/>
        </dgm:presLayoutVars>
      </dgm:prSet>
      <dgm:spPr/>
    </dgm:pt>
    <dgm:pt modelId="{9CB5E711-0186-424F-AAFC-7A52804D131B}" type="pres">
      <dgm:prSet presAssocID="{F26CC616-58AC-4A4A-B15E-FB8B8CE05343}" presName="sibTrans" presStyleCnt="0"/>
      <dgm:spPr/>
    </dgm:pt>
    <dgm:pt modelId="{28C70271-6EED-4A33-8585-B2B748525759}" type="pres">
      <dgm:prSet presAssocID="{DEECE538-0389-417C-A3B6-6020749630DD}" presName="compNode" presStyleCnt="0"/>
      <dgm:spPr/>
    </dgm:pt>
    <dgm:pt modelId="{C9037AC9-88D5-4633-B238-C54BA86B340C}" type="pres">
      <dgm:prSet presAssocID="{DEECE538-0389-417C-A3B6-6020749630DD}" presName="iconBgRect" presStyleLbl="bgShp" presStyleIdx="6" presStyleCnt="7"/>
      <dgm:spPr/>
    </dgm:pt>
    <dgm:pt modelId="{5C126A1F-5CC7-4DBC-86B8-B86D0E876191}" type="pres">
      <dgm:prSet presAssocID="{DEECE538-0389-417C-A3B6-6020749630D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8305B976-5060-43F3-903A-189986C56A96}" type="pres">
      <dgm:prSet presAssocID="{DEECE538-0389-417C-A3B6-6020749630DD}" presName="spaceRect" presStyleCnt="0"/>
      <dgm:spPr/>
    </dgm:pt>
    <dgm:pt modelId="{0E87965E-4756-4B87-A3CF-8F962EFF640E}" type="pres">
      <dgm:prSet presAssocID="{DEECE538-0389-417C-A3B6-6020749630D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79CCF10-9FA1-46C7-AF6D-88C2A98820AE}" type="presOf" srcId="{0FA3E545-EF12-4DA2-B42A-8ACCE55F770F}" destId="{79651D60-6166-47D6-8CF2-9475FB14E81C}" srcOrd="0" destOrd="0" presId="urn:microsoft.com/office/officeart/2018/5/layout/IconCircleLabelList"/>
    <dgm:cxn modelId="{F23A8514-160C-4210-8C68-DC2A6C4589F9}" srcId="{EFF5BD56-62A8-47BA-AE7D-F93AAED149A9}" destId="{090EDA6B-193A-420B-A550-4422C5FF3A4D}" srcOrd="4" destOrd="0" parTransId="{95F1A645-E967-4496-BAE5-20933406E7B9}" sibTransId="{5B78ACCE-A7C5-4822-BFF0-3B39E06B118C}"/>
    <dgm:cxn modelId="{900EE61E-7416-4E74-A9EB-3F57692AAE20}" type="presOf" srcId="{EFF5BD56-62A8-47BA-AE7D-F93AAED149A9}" destId="{146E2EB2-7B80-4C92-BBF1-13A83BB0DD52}" srcOrd="0" destOrd="0" presId="urn:microsoft.com/office/officeart/2018/5/layout/IconCircleLabelList"/>
    <dgm:cxn modelId="{055A1D38-177E-462F-AB3D-8D2096F50D2C}" srcId="{EFF5BD56-62A8-47BA-AE7D-F93AAED149A9}" destId="{4A172A4C-F5C9-44EC-8D87-E336374F9524}" srcOrd="5" destOrd="0" parTransId="{FED458A9-4F2B-415A-AFB1-A976FD589893}" sibTransId="{F26CC616-58AC-4A4A-B15E-FB8B8CE05343}"/>
    <dgm:cxn modelId="{BC30E362-84D0-4FBA-8C17-041DA02D5614}" type="presOf" srcId="{AEC5C1EC-1EFE-41B5-8364-4F1AEB2B4542}" destId="{B2F74FCB-57F6-4BCC-9F71-ED9F66EAEBEC}" srcOrd="0" destOrd="0" presId="urn:microsoft.com/office/officeart/2018/5/layout/IconCircleLabelList"/>
    <dgm:cxn modelId="{9E2B7646-83C9-4C30-A8E0-78D9B79B1F5D}" srcId="{EFF5BD56-62A8-47BA-AE7D-F93AAED149A9}" destId="{E5F6D5EA-4D7C-489A-A540-C513B1D7263B}" srcOrd="2" destOrd="0" parTransId="{AD677BEA-1A96-49E8-BB4F-6D19A0765F22}" sibTransId="{99F0F12D-7AE9-4BB6-A3FB-FE70178C45A9}"/>
    <dgm:cxn modelId="{EF368477-C15C-4D0C-AA66-78DFC10B74D3}" type="presOf" srcId="{DEECE538-0389-417C-A3B6-6020749630DD}" destId="{0E87965E-4756-4B87-A3CF-8F962EFF640E}" srcOrd="0" destOrd="0" presId="urn:microsoft.com/office/officeart/2018/5/layout/IconCircleLabelList"/>
    <dgm:cxn modelId="{35B40089-C46B-4B1D-AC6B-0960AF500A27}" srcId="{EFF5BD56-62A8-47BA-AE7D-F93AAED149A9}" destId="{6DEAB7E3-C1B7-4FB7-B26B-3FC864E3CFA6}" srcOrd="1" destOrd="0" parTransId="{5B2A17CE-543D-418D-9A88-4F4846445CE1}" sibTransId="{A10212DF-CBB4-4AC0-BFBE-C165B263E28F}"/>
    <dgm:cxn modelId="{AE797490-C936-4730-ABA8-888471BA2D16}" srcId="{EFF5BD56-62A8-47BA-AE7D-F93AAED149A9}" destId="{DEECE538-0389-417C-A3B6-6020749630DD}" srcOrd="6" destOrd="0" parTransId="{E9C12006-EFE2-427D-B4FD-15E5ED8CBFA9}" sibTransId="{C555DC88-194E-42BA-B78D-87BB32DB48F7}"/>
    <dgm:cxn modelId="{215A779F-6141-461C-A620-8AF7261368F4}" type="presOf" srcId="{E5F6D5EA-4D7C-489A-A540-C513B1D7263B}" destId="{1EEFAE79-E30A-460C-B509-11ADCE7CA439}" srcOrd="0" destOrd="0" presId="urn:microsoft.com/office/officeart/2018/5/layout/IconCircleLabelList"/>
    <dgm:cxn modelId="{D35956A5-C32D-47B3-8A21-8F09C116BB5B}" type="presOf" srcId="{4A172A4C-F5C9-44EC-8D87-E336374F9524}" destId="{36320EBC-2956-48EE-921A-D40E44ECDDCE}" srcOrd="0" destOrd="0" presId="urn:microsoft.com/office/officeart/2018/5/layout/IconCircleLabelList"/>
    <dgm:cxn modelId="{43E187BD-4836-4084-A3D2-4B99945A8A36}" type="presOf" srcId="{090EDA6B-193A-420B-A550-4422C5FF3A4D}" destId="{15B8D7EB-EA48-4285-B688-28BD8EE8E2E6}" srcOrd="0" destOrd="0" presId="urn:microsoft.com/office/officeart/2018/5/layout/IconCircleLabelList"/>
    <dgm:cxn modelId="{D1043AC7-D180-496A-823B-F2E81A3FC115}" srcId="{EFF5BD56-62A8-47BA-AE7D-F93AAED149A9}" destId="{0FA3E545-EF12-4DA2-B42A-8ACCE55F770F}" srcOrd="0" destOrd="0" parTransId="{FBDD0479-25A5-4798-8B0C-E0F293376554}" sibTransId="{EAB0A7DA-BEBD-47D8-8E9F-3A539F206A6B}"/>
    <dgm:cxn modelId="{8E47C8DF-BCD3-402C-920F-58F0398A456B}" type="presOf" srcId="{6DEAB7E3-C1B7-4FB7-B26B-3FC864E3CFA6}" destId="{8EE79FD0-D03D-4DB6-B9EB-BD511D8CD65A}" srcOrd="0" destOrd="0" presId="urn:microsoft.com/office/officeart/2018/5/layout/IconCircleLabelList"/>
    <dgm:cxn modelId="{7D6A97EA-CF25-4611-B593-42E2F884666A}" srcId="{EFF5BD56-62A8-47BA-AE7D-F93AAED149A9}" destId="{AEC5C1EC-1EFE-41B5-8364-4F1AEB2B4542}" srcOrd="3" destOrd="0" parTransId="{D13565FB-A242-4632-8197-69909CA3A57D}" sibTransId="{A5ED1E83-9051-478D-970D-2ED7B5B2099F}"/>
    <dgm:cxn modelId="{B3A15EA2-74E3-4E52-B05C-49658DFC74F2}" type="presParOf" srcId="{146E2EB2-7B80-4C92-BBF1-13A83BB0DD52}" destId="{CB9C2D22-3433-4AE5-8785-DDB6D9CF7A56}" srcOrd="0" destOrd="0" presId="urn:microsoft.com/office/officeart/2018/5/layout/IconCircleLabelList"/>
    <dgm:cxn modelId="{A91F9C1E-29A3-4D52-BE5B-4EC6756695F4}" type="presParOf" srcId="{CB9C2D22-3433-4AE5-8785-DDB6D9CF7A56}" destId="{12DC2072-0E56-4C9D-ACF7-0A6067DB8E41}" srcOrd="0" destOrd="0" presId="urn:microsoft.com/office/officeart/2018/5/layout/IconCircleLabelList"/>
    <dgm:cxn modelId="{E85583AF-DFBD-4504-A9C0-6716BFC7A332}" type="presParOf" srcId="{CB9C2D22-3433-4AE5-8785-DDB6D9CF7A56}" destId="{4E491B69-D7AB-4B0C-9FBF-6CA70B2A5CB4}" srcOrd="1" destOrd="0" presId="urn:microsoft.com/office/officeart/2018/5/layout/IconCircleLabelList"/>
    <dgm:cxn modelId="{28939618-6CCE-4A98-9FA3-C245938481A7}" type="presParOf" srcId="{CB9C2D22-3433-4AE5-8785-DDB6D9CF7A56}" destId="{2A2EF6C2-713B-42B9-ACCA-F5B718F7C60C}" srcOrd="2" destOrd="0" presId="urn:microsoft.com/office/officeart/2018/5/layout/IconCircleLabelList"/>
    <dgm:cxn modelId="{3A29C1EC-AFDA-4EA1-906B-EEF5E6C22B18}" type="presParOf" srcId="{CB9C2D22-3433-4AE5-8785-DDB6D9CF7A56}" destId="{79651D60-6166-47D6-8CF2-9475FB14E81C}" srcOrd="3" destOrd="0" presId="urn:microsoft.com/office/officeart/2018/5/layout/IconCircleLabelList"/>
    <dgm:cxn modelId="{125F2243-AE86-4DE0-BDC8-220ABDCC54DA}" type="presParOf" srcId="{146E2EB2-7B80-4C92-BBF1-13A83BB0DD52}" destId="{0503C74F-97C6-4E48-8647-3DC14C177E88}" srcOrd="1" destOrd="0" presId="urn:microsoft.com/office/officeart/2018/5/layout/IconCircleLabelList"/>
    <dgm:cxn modelId="{59777057-6013-44E8-8148-9934585F9B8B}" type="presParOf" srcId="{146E2EB2-7B80-4C92-BBF1-13A83BB0DD52}" destId="{73299438-04D9-49D9-9249-08EAA6C38B0C}" srcOrd="2" destOrd="0" presId="urn:microsoft.com/office/officeart/2018/5/layout/IconCircleLabelList"/>
    <dgm:cxn modelId="{923ADF0F-38DD-4799-AF00-21379F828F24}" type="presParOf" srcId="{73299438-04D9-49D9-9249-08EAA6C38B0C}" destId="{8139E216-1E79-4B65-9DF7-585B6CFF69DF}" srcOrd="0" destOrd="0" presId="urn:microsoft.com/office/officeart/2018/5/layout/IconCircleLabelList"/>
    <dgm:cxn modelId="{BD02A2A4-BB9A-4634-8B05-CA9B010E6AE7}" type="presParOf" srcId="{73299438-04D9-49D9-9249-08EAA6C38B0C}" destId="{745F56E0-1223-4A69-B929-37DF39D06E0C}" srcOrd="1" destOrd="0" presId="urn:microsoft.com/office/officeart/2018/5/layout/IconCircleLabelList"/>
    <dgm:cxn modelId="{D1C92F25-CC13-4053-9948-BBA5BD8D57D4}" type="presParOf" srcId="{73299438-04D9-49D9-9249-08EAA6C38B0C}" destId="{1C996B5C-F36D-4103-8A64-DA825398EA1C}" srcOrd="2" destOrd="0" presId="urn:microsoft.com/office/officeart/2018/5/layout/IconCircleLabelList"/>
    <dgm:cxn modelId="{9D027049-CED7-46D3-A221-E2977378E8AF}" type="presParOf" srcId="{73299438-04D9-49D9-9249-08EAA6C38B0C}" destId="{8EE79FD0-D03D-4DB6-B9EB-BD511D8CD65A}" srcOrd="3" destOrd="0" presId="urn:microsoft.com/office/officeart/2018/5/layout/IconCircleLabelList"/>
    <dgm:cxn modelId="{4B767D2C-E2B0-485E-BD77-50A365E5092D}" type="presParOf" srcId="{146E2EB2-7B80-4C92-BBF1-13A83BB0DD52}" destId="{485F006C-29AA-461D-B4E6-E8815CA5C931}" srcOrd="3" destOrd="0" presId="urn:microsoft.com/office/officeart/2018/5/layout/IconCircleLabelList"/>
    <dgm:cxn modelId="{10823F6D-D953-4B53-99E0-FF64F1B133C0}" type="presParOf" srcId="{146E2EB2-7B80-4C92-BBF1-13A83BB0DD52}" destId="{3AB1AA19-C300-46F0-81DB-3528A5259261}" srcOrd="4" destOrd="0" presId="urn:microsoft.com/office/officeart/2018/5/layout/IconCircleLabelList"/>
    <dgm:cxn modelId="{9D523D14-7081-4F41-B850-3BCA755EF2EA}" type="presParOf" srcId="{3AB1AA19-C300-46F0-81DB-3528A5259261}" destId="{B793FEFB-1BC2-4DFF-AF16-E484DFAFE455}" srcOrd="0" destOrd="0" presId="urn:microsoft.com/office/officeart/2018/5/layout/IconCircleLabelList"/>
    <dgm:cxn modelId="{923D8D1D-C616-40DF-9ADD-781BB6A6E033}" type="presParOf" srcId="{3AB1AA19-C300-46F0-81DB-3528A5259261}" destId="{CFA83046-7B77-43E1-A149-CF2A2767C76C}" srcOrd="1" destOrd="0" presId="urn:microsoft.com/office/officeart/2018/5/layout/IconCircleLabelList"/>
    <dgm:cxn modelId="{245BB63C-0A80-4956-AE4F-4BCCBB04747B}" type="presParOf" srcId="{3AB1AA19-C300-46F0-81DB-3528A5259261}" destId="{8A14AFB7-01F5-4C33-BAB6-B63A33915AAD}" srcOrd="2" destOrd="0" presId="urn:microsoft.com/office/officeart/2018/5/layout/IconCircleLabelList"/>
    <dgm:cxn modelId="{BE2B491D-A752-4D37-8AD2-6A17E1277C31}" type="presParOf" srcId="{3AB1AA19-C300-46F0-81DB-3528A5259261}" destId="{1EEFAE79-E30A-460C-B509-11ADCE7CA439}" srcOrd="3" destOrd="0" presId="urn:microsoft.com/office/officeart/2018/5/layout/IconCircleLabelList"/>
    <dgm:cxn modelId="{508BC03C-3252-47B6-AB7C-457EDA33F967}" type="presParOf" srcId="{146E2EB2-7B80-4C92-BBF1-13A83BB0DD52}" destId="{68ADD8EE-0F81-4C8D-8F90-79FD3DCD20E8}" srcOrd="5" destOrd="0" presId="urn:microsoft.com/office/officeart/2018/5/layout/IconCircleLabelList"/>
    <dgm:cxn modelId="{8C157AB6-C88B-4EBD-89B5-2BB826664D3D}" type="presParOf" srcId="{146E2EB2-7B80-4C92-BBF1-13A83BB0DD52}" destId="{07D37FC3-DD52-4970-B6D0-F1F6E9E473EB}" srcOrd="6" destOrd="0" presId="urn:microsoft.com/office/officeart/2018/5/layout/IconCircleLabelList"/>
    <dgm:cxn modelId="{088FF52C-B300-4218-9258-C1B9CC36F79B}" type="presParOf" srcId="{07D37FC3-DD52-4970-B6D0-F1F6E9E473EB}" destId="{A10AC68A-ECE8-4A2F-AF2F-0D8426A288D3}" srcOrd="0" destOrd="0" presId="urn:microsoft.com/office/officeart/2018/5/layout/IconCircleLabelList"/>
    <dgm:cxn modelId="{0C99ED09-710B-486F-8F4E-DD9E19B359F9}" type="presParOf" srcId="{07D37FC3-DD52-4970-B6D0-F1F6E9E473EB}" destId="{511E43E0-0A17-4FD7-91D9-51F19A136432}" srcOrd="1" destOrd="0" presId="urn:microsoft.com/office/officeart/2018/5/layout/IconCircleLabelList"/>
    <dgm:cxn modelId="{A2AD08B7-3BDA-48CA-926A-57FD3A493584}" type="presParOf" srcId="{07D37FC3-DD52-4970-B6D0-F1F6E9E473EB}" destId="{EDCB9403-C05A-4DB0-9A4C-59781CA5FB1B}" srcOrd="2" destOrd="0" presId="urn:microsoft.com/office/officeart/2018/5/layout/IconCircleLabelList"/>
    <dgm:cxn modelId="{5B16D024-1D87-4F11-9AD9-63B2A40836AF}" type="presParOf" srcId="{07D37FC3-DD52-4970-B6D0-F1F6E9E473EB}" destId="{B2F74FCB-57F6-4BCC-9F71-ED9F66EAEBEC}" srcOrd="3" destOrd="0" presId="urn:microsoft.com/office/officeart/2018/5/layout/IconCircleLabelList"/>
    <dgm:cxn modelId="{429D74C4-31B4-40ED-ADEA-161131379DA5}" type="presParOf" srcId="{146E2EB2-7B80-4C92-BBF1-13A83BB0DD52}" destId="{235E43E6-E2AF-4BB5-9BCE-F70482753545}" srcOrd="7" destOrd="0" presId="urn:microsoft.com/office/officeart/2018/5/layout/IconCircleLabelList"/>
    <dgm:cxn modelId="{DB4F8DB0-E815-4CA7-8029-5E7200063E48}" type="presParOf" srcId="{146E2EB2-7B80-4C92-BBF1-13A83BB0DD52}" destId="{4C0BAB89-9B15-4FE9-83C6-A1987F61B093}" srcOrd="8" destOrd="0" presId="urn:microsoft.com/office/officeart/2018/5/layout/IconCircleLabelList"/>
    <dgm:cxn modelId="{D302766D-FB51-49F9-AF44-C6C8059497D8}" type="presParOf" srcId="{4C0BAB89-9B15-4FE9-83C6-A1987F61B093}" destId="{DB14071D-E3F3-44D7-9540-9AE17A1D5C91}" srcOrd="0" destOrd="0" presId="urn:microsoft.com/office/officeart/2018/5/layout/IconCircleLabelList"/>
    <dgm:cxn modelId="{6DA0B961-0BC0-4F43-8D99-784289334716}" type="presParOf" srcId="{4C0BAB89-9B15-4FE9-83C6-A1987F61B093}" destId="{C5B98443-A761-4FC3-98E4-6202C0585C6F}" srcOrd="1" destOrd="0" presId="urn:microsoft.com/office/officeart/2018/5/layout/IconCircleLabelList"/>
    <dgm:cxn modelId="{E3B9D114-5B72-44E5-A04B-2D29812A8356}" type="presParOf" srcId="{4C0BAB89-9B15-4FE9-83C6-A1987F61B093}" destId="{AB5598B4-2C8A-41C1-ADE0-C260CC02CDA8}" srcOrd="2" destOrd="0" presId="urn:microsoft.com/office/officeart/2018/5/layout/IconCircleLabelList"/>
    <dgm:cxn modelId="{D56EACC5-463F-4CA2-B33A-D8EAA86F1E62}" type="presParOf" srcId="{4C0BAB89-9B15-4FE9-83C6-A1987F61B093}" destId="{15B8D7EB-EA48-4285-B688-28BD8EE8E2E6}" srcOrd="3" destOrd="0" presId="urn:microsoft.com/office/officeart/2018/5/layout/IconCircleLabelList"/>
    <dgm:cxn modelId="{94F89644-F4ED-4093-9E7C-0DB95C3EA88E}" type="presParOf" srcId="{146E2EB2-7B80-4C92-BBF1-13A83BB0DD52}" destId="{6E16D7CF-DB09-4A8D-A80A-76BB55036655}" srcOrd="9" destOrd="0" presId="urn:microsoft.com/office/officeart/2018/5/layout/IconCircleLabelList"/>
    <dgm:cxn modelId="{5C4CA704-FB3C-46F9-9E0B-6B7A9ECF383B}" type="presParOf" srcId="{146E2EB2-7B80-4C92-BBF1-13A83BB0DD52}" destId="{3B2267F9-B6BD-4D55-B7F4-1F42414C029E}" srcOrd="10" destOrd="0" presId="urn:microsoft.com/office/officeart/2018/5/layout/IconCircleLabelList"/>
    <dgm:cxn modelId="{EB2A96DD-F358-4A39-B02E-DACD4B395116}" type="presParOf" srcId="{3B2267F9-B6BD-4D55-B7F4-1F42414C029E}" destId="{5B40FF96-DFB5-426C-931A-9B3948395D53}" srcOrd="0" destOrd="0" presId="urn:microsoft.com/office/officeart/2018/5/layout/IconCircleLabelList"/>
    <dgm:cxn modelId="{1413F648-C116-4ED8-B8C1-04C0D906D383}" type="presParOf" srcId="{3B2267F9-B6BD-4D55-B7F4-1F42414C029E}" destId="{5D5A9620-565C-4C81-BBB0-B748226D4B0F}" srcOrd="1" destOrd="0" presId="urn:microsoft.com/office/officeart/2018/5/layout/IconCircleLabelList"/>
    <dgm:cxn modelId="{63892E7F-48E6-46A9-B05F-2F0405AFDFCC}" type="presParOf" srcId="{3B2267F9-B6BD-4D55-B7F4-1F42414C029E}" destId="{8069BC98-9E35-4AA7-BAE5-E9C21E8C0DB4}" srcOrd="2" destOrd="0" presId="urn:microsoft.com/office/officeart/2018/5/layout/IconCircleLabelList"/>
    <dgm:cxn modelId="{74887648-4B9A-475D-9C49-93E7C5BC53F0}" type="presParOf" srcId="{3B2267F9-B6BD-4D55-B7F4-1F42414C029E}" destId="{36320EBC-2956-48EE-921A-D40E44ECDDCE}" srcOrd="3" destOrd="0" presId="urn:microsoft.com/office/officeart/2018/5/layout/IconCircleLabelList"/>
    <dgm:cxn modelId="{F5AB4E6F-03EA-487F-9D5F-304C37DAD5CD}" type="presParOf" srcId="{146E2EB2-7B80-4C92-BBF1-13A83BB0DD52}" destId="{9CB5E711-0186-424F-AAFC-7A52804D131B}" srcOrd="11" destOrd="0" presId="urn:microsoft.com/office/officeart/2018/5/layout/IconCircleLabelList"/>
    <dgm:cxn modelId="{729A37AF-51B6-47FD-8A41-817FD0B6B63B}" type="presParOf" srcId="{146E2EB2-7B80-4C92-BBF1-13A83BB0DD52}" destId="{28C70271-6EED-4A33-8585-B2B748525759}" srcOrd="12" destOrd="0" presId="urn:microsoft.com/office/officeart/2018/5/layout/IconCircleLabelList"/>
    <dgm:cxn modelId="{A86E88EF-6236-4AD8-9BCF-DAFCBA43DADA}" type="presParOf" srcId="{28C70271-6EED-4A33-8585-B2B748525759}" destId="{C9037AC9-88D5-4633-B238-C54BA86B340C}" srcOrd="0" destOrd="0" presId="urn:microsoft.com/office/officeart/2018/5/layout/IconCircleLabelList"/>
    <dgm:cxn modelId="{2E6D37C8-8F0F-4C74-B44E-CD5EC32F7635}" type="presParOf" srcId="{28C70271-6EED-4A33-8585-B2B748525759}" destId="{5C126A1F-5CC7-4DBC-86B8-B86D0E876191}" srcOrd="1" destOrd="0" presId="urn:microsoft.com/office/officeart/2018/5/layout/IconCircleLabelList"/>
    <dgm:cxn modelId="{8BC95A4E-F2A6-47C6-BA5E-03FE3370EF00}" type="presParOf" srcId="{28C70271-6EED-4A33-8585-B2B748525759}" destId="{8305B976-5060-43F3-903A-189986C56A96}" srcOrd="2" destOrd="0" presId="urn:microsoft.com/office/officeart/2018/5/layout/IconCircleLabelList"/>
    <dgm:cxn modelId="{7A829AFC-2664-4BF7-B7A0-35363261D9AB}" type="presParOf" srcId="{28C70271-6EED-4A33-8585-B2B748525759}" destId="{0E87965E-4756-4B87-A3CF-8F962EFF64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3DD45-8249-451D-82B9-9906126D22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A1AFA6-DEFA-42EB-8B46-B3FEDC83A518}">
      <dgm:prSet/>
      <dgm:spPr/>
      <dgm:t>
        <a:bodyPr/>
        <a:lstStyle/>
        <a:p>
          <a:r>
            <a:rPr lang="en-US" u="sng" dirty="0"/>
            <a:t>Parth Rana </a:t>
          </a:r>
        </a:p>
        <a:p>
          <a:r>
            <a:rPr lang="en-US" dirty="0"/>
            <a:t>(Past intern at State Street in Quantitative Finance Research)</a:t>
          </a:r>
        </a:p>
      </dgm:t>
    </dgm:pt>
    <dgm:pt modelId="{200CB7CD-C40B-41D1-8178-5464A3895D8C}" type="parTrans" cxnId="{ABED2A90-93DB-471A-9E4F-CDFD9C5E7B3E}">
      <dgm:prSet/>
      <dgm:spPr/>
      <dgm:t>
        <a:bodyPr/>
        <a:lstStyle/>
        <a:p>
          <a:endParaRPr lang="en-US"/>
        </a:p>
      </dgm:t>
    </dgm:pt>
    <dgm:pt modelId="{4942EB71-745E-4506-AE50-B61EF830B13A}" type="sibTrans" cxnId="{ABED2A90-93DB-471A-9E4F-CDFD9C5E7B3E}">
      <dgm:prSet/>
      <dgm:spPr/>
      <dgm:t>
        <a:bodyPr/>
        <a:lstStyle/>
        <a:p>
          <a:endParaRPr lang="en-US"/>
        </a:p>
      </dgm:t>
    </dgm:pt>
    <dgm:pt modelId="{6CFB93F2-C6D0-4190-B4F5-E76AD2451279}">
      <dgm:prSet/>
      <dgm:spPr/>
      <dgm:t>
        <a:bodyPr/>
        <a:lstStyle/>
        <a:p>
          <a:r>
            <a:rPr lang="en-US" u="sng" dirty="0" err="1"/>
            <a:t>Shaishav</a:t>
          </a:r>
          <a:r>
            <a:rPr lang="en-US" u="sng" dirty="0"/>
            <a:t> Shah </a:t>
          </a:r>
        </a:p>
        <a:p>
          <a:r>
            <a:rPr lang="en-US" dirty="0"/>
            <a:t>(Past intern at Recorded Future in Product Analytics)</a:t>
          </a:r>
        </a:p>
      </dgm:t>
    </dgm:pt>
    <dgm:pt modelId="{519AF15D-8B01-481B-B95D-1D42C2F5CC7C}" type="parTrans" cxnId="{A5CFC834-AD1F-4778-9736-7EF7F4DAB3F8}">
      <dgm:prSet/>
      <dgm:spPr/>
      <dgm:t>
        <a:bodyPr/>
        <a:lstStyle/>
        <a:p>
          <a:endParaRPr lang="en-US"/>
        </a:p>
      </dgm:t>
    </dgm:pt>
    <dgm:pt modelId="{57055F3D-D1AD-4EE9-9F20-AFA002E2E6BD}" type="sibTrans" cxnId="{A5CFC834-AD1F-4778-9736-7EF7F4DAB3F8}">
      <dgm:prSet/>
      <dgm:spPr/>
      <dgm:t>
        <a:bodyPr/>
        <a:lstStyle/>
        <a:p>
          <a:endParaRPr lang="en-US"/>
        </a:p>
      </dgm:t>
    </dgm:pt>
    <dgm:pt modelId="{D2380B93-8A3B-41D3-8A49-F8D2E0EA70F7}">
      <dgm:prSet/>
      <dgm:spPr/>
      <dgm:t>
        <a:bodyPr/>
        <a:lstStyle/>
        <a:p>
          <a:r>
            <a:rPr lang="en-US" dirty="0"/>
            <a:t>Looking for people who has intuition in Finance</a:t>
          </a:r>
        </a:p>
      </dgm:t>
    </dgm:pt>
    <dgm:pt modelId="{BE345CB9-AEB7-4A2A-8AF2-DAB04548E145}" type="parTrans" cxnId="{BF27212E-6D45-44AF-93F1-6C0317601AE2}">
      <dgm:prSet/>
      <dgm:spPr/>
      <dgm:t>
        <a:bodyPr/>
        <a:lstStyle/>
        <a:p>
          <a:endParaRPr lang="en-US"/>
        </a:p>
      </dgm:t>
    </dgm:pt>
    <dgm:pt modelId="{CB1463B4-E0DC-4D81-9904-9A79A0E8B748}" type="sibTrans" cxnId="{BF27212E-6D45-44AF-93F1-6C0317601AE2}">
      <dgm:prSet/>
      <dgm:spPr/>
      <dgm:t>
        <a:bodyPr/>
        <a:lstStyle/>
        <a:p>
          <a:endParaRPr lang="en-US"/>
        </a:p>
      </dgm:t>
    </dgm:pt>
    <dgm:pt modelId="{40475DBB-5F4A-4508-AB93-6AAB64FC3C5D}" type="pres">
      <dgm:prSet presAssocID="{F723DD45-8249-451D-82B9-9906126D22A7}" presName="root" presStyleCnt="0">
        <dgm:presLayoutVars>
          <dgm:dir/>
          <dgm:resizeHandles val="exact"/>
        </dgm:presLayoutVars>
      </dgm:prSet>
      <dgm:spPr/>
    </dgm:pt>
    <dgm:pt modelId="{956529E8-BA7A-415F-9ED0-3FE2FFC71CED}" type="pres">
      <dgm:prSet presAssocID="{0CA1AFA6-DEFA-42EB-8B46-B3FEDC83A518}" presName="compNode" presStyleCnt="0"/>
      <dgm:spPr/>
    </dgm:pt>
    <dgm:pt modelId="{875225E5-4CBB-4ED0-B1FA-B2886A09F89B}" type="pres">
      <dgm:prSet presAssocID="{0CA1AFA6-DEFA-42EB-8B46-B3FEDC83A518}" presName="bgRect" presStyleLbl="bgShp" presStyleIdx="0" presStyleCnt="3"/>
      <dgm:spPr/>
    </dgm:pt>
    <dgm:pt modelId="{F83E9A46-0DEC-4E02-A5A2-8CC8645FE374}" type="pres">
      <dgm:prSet presAssocID="{0CA1AFA6-DEFA-42EB-8B46-B3FEDC83A5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</dgm:spPr>
      <dgm:extLst/>
    </dgm:pt>
    <dgm:pt modelId="{DF843413-0836-4D62-AFAB-D2E11FA8BD89}" type="pres">
      <dgm:prSet presAssocID="{0CA1AFA6-DEFA-42EB-8B46-B3FEDC83A518}" presName="spaceRect" presStyleCnt="0"/>
      <dgm:spPr/>
    </dgm:pt>
    <dgm:pt modelId="{ECFB2C85-8E4C-446C-8C25-3EDE73A980C8}" type="pres">
      <dgm:prSet presAssocID="{0CA1AFA6-DEFA-42EB-8B46-B3FEDC83A518}" presName="parTx" presStyleLbl="revTx" presStyleIdx="0" presStyleCnt="3">
        <dgm:presLayoutVars>
          <dgm:chMax val="0"/>
          <dgm:chPref val="0"/>
        </dgm:presLayoutVars>
      </dgm:prSet>
      <dgm:spPr/>
    </dgm:pt>
    <dgm:pt modelId="{3664CE84-DBAD-43D8-8326-98836767E3DC}" type="pres">
      <dgm:prSet presAssocID="{4942EB71-745E-4506-AE50-B61EF830B13A}" presName="sibTrans" presStyleCnt="0"/>
      <dgm:spPr/>
    </dgm:pt>
    <dgm:pt modelId="{F876A96E-4938-4B81-8DA3-649BEF8B3944}" type="pres">
      <dgm:prSet presAssocID="{6CFB93F2-C6D0-4190-B4F5-E76AD2451279}" presName="compNode" presStyleCnt="0"/>
      <dgm:spPr/>
    </dgm:pt>
    <dgm:pt modelId="{B788642A-59B7-48AF-8330-954AF54095C1}" type="pres">
      <dgm:prSet presAssocID="{6CFB93F2-C6D0-4190-B4F5-E76AD2451279}" presName="bgRect" presStyleLbl="bgShp" presStyleIdx="1" presStyleCnt="3"/>
      <dgm:spPr/>
    </dgm:pt>
    <dgm:pt modelId="{DDA4C7D3-BBBF-4DD2-A855-F2F67F58CD42}" type="pres">
      <dgm:prSet presAssocID="{6CFB93F2-C6D0-4190-B4F5-E76AD2451279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/>
    </dgm:pt>
    <dgm:pt modelId="{D3F1D9A0-4242-40A4-91B3-045CEEDD00AC}" type="pres">
      <dgm:prSet presAssocID="{6CFB93F2-C6D0-4190-B4F5-E76AD2451279}" presName="spaceRect" presStyleCnt="0"/>
      <dgm:spPr/>
    </dgm:pt>
    <dgm:pt modelId="{B37A5292-B07D-461E-9E31-2A2805028E28}" type="pres">
      <dgm:prSet presAssocID="{6CFB93F2-C6D0-4190-B4F5-E76AD2451279}" presName="parTx" presStyleLbl="revTx" presStyleIdx="1" presStyleCnt="3">
        <dgm:presLayoutVars>
          <dgm:chMax val="0"/>
          <dgm:chPref val="0"/>
        </dgm:presLayoutVars>
      </dgm:prSet>
      <dgm:spPr/>
    </dgm:pt>
    <dgm:pt modelId="{8927DCD9-38C0-4042-A9B8-AB98FF4BD72B}" type="pres">
      <dgm:prSet presAssocID="{57055F3D-D1AD-4EE9-9F20-AFA002E2E6BD}" presName="sibTrans" presStyleCnt="0"/>
      <dgm:spPr/>
    </dgm:pt>
    <dgm:pt modelId="{C50F0624-8436-4247-B57A-95D0DE493473}" type="pres">
      <dgm:prSet presAssocID="{D2380B93-8A3B-41D3-8A49-F8D2E0EA70F7}" presName="compNode" presStyleCnt="0"/>
      <dgm:spPr/>
    </dgm:pt>
    <dgm:pt modelId="{74606C8E-BFA8-44F9-AE4B-7572DF5D91DD}" type="pres">
      <dgm:prSet presAssocID="{D2380B93-8A3B-41D3-8A49-F8D2E0EA70F7}" presName="bgRect" presStyleLbl="bgShp" presStyleIdx="2" presStyleCnt="3"/>
      <dgm:spPr/>
    </dgm:pt>
    <dgm:pt modelId="{7664AC8C-53B7-44C4-96B3-8F6554369732}" type="pres">
      <dgm:prSet presAssocID="{D2380B93-8A3B-41D3-8A49-F8D2E0EA70F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4553A56-3728-4201-A187-823A8B7FD1E0}" type="pres">
      <dgm:prSet presAssocID="{D2380B93-8A3B-41D3-8A49-F8D2E0EA70F7}" presName="spaceRect" presStyleCnt="0"/>
      <dgm:spPr/>
    </dgm:pt>
    <dgm:pt modelId="{ABF3911E-9E58-4E11-BC12-F84D25995407}" type="pres">
      <dgm:prSet presAssocID="{D2380B93-8A3B-41D3-8A49-F8D2E0EA70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87E710-B321-466D-8F84-A9E222D99BF0}" type="presOf" srcId="{0CA1AFA6-DEFA-42EB-8B46-B3FEDC83A518}" destId="{ECFB2C85-8E4C-446C-8C25-3EDE73A980C8}" srcOrd="0" destOrd="0" presId="urn:microsoft.com/office/officeart/2018/2/layout/IconVerticalSolidList"/>
    <dgm:cxn modelId="{BF27212E-6D45-44AF-93F1-6C0317601AE2}" srcId="{F723DD45-8249-451D-82B9-9906126D22A7}" destId="{D2380B93-8A3B-41D3-8A49-F8D2E0EA70F7}" srcOrd="2" destOrd="0" parTransId="{BE345CB9-AEB7-4A2A-8AF2-DAB04548E145}" sibTransId="{CB1463B4-E0DC-4D81-9904-9A79A0E8B748}"/>
    <dgm:cxn modelId="{A5CFC834-AD1F-4778-9736-7EF7F4DAB3F8}" srcId="{F723DD45-8249-451D-82B9-9906126D22A7}" destId="{6CFB93F2-C6D0-4190-B4F5-E76AD2451279}" srcOrd="1" destOrd="0" parTransId="{519AF15D-8B01-481B-B95D-1D42C2F5CC7C}" sibTransId="{57055F3D-D1AD-4EE9-9F20-AFA002E2E6BD}"/>
    <dgm:cxn modelId="{E304F25F-6FF5-4C6C-B607-01B329216D01}" type="presOf" srcId="{D2380B93-8A3B-41D3-8A49-F8D2E0EA70F7}" destId="{ABF3911E-9E58-4E11-BC12-F84D25995407}" srcOrd="0" destOrd="0" presId="urn:microsoft.com/office/officeart/2018/2/layout/IconVerticalSolidList"/>
    <dgm:cxn modelId="{B7206A8E-C27C-4542-8DCD-F6713CED2527}" type="presOf" srcId="{6CFB93F2-C6D0-4190-B4F5-E76AD2451279}" destId="{B37A5292-B07D-461E-9E31-2A2805028E28}" srcOrd="0" destOrd="0" presId="urn:microsoft.com/office/officeart/2018/2/layout/IconVerticalSolidList"/>
    <dgm:cxn modelId="{ABED2A90-93DB-471A-9E4F-CDFD9C5E7B3E}" srcId="{F723DD45-8249-451D-82B9-9906126D22A7}" destId="{0CA1AFA6-DEFA-42EB-8B46-B3FEDC83A518}" srcOrd="0" destOrd="0" parTransId="{200CB7CD-C40B-41D1-8178-5464A3895D8C}" sibTransId="{4942EB71-745E-4506-AE50-B61EF830B13A}"/>
    <dgm:cxn modelId="{0764E8F3-AA21-47D5-952E-89974BF2D7E3}" type="presOf" srcId="{F723DD45-8249-451D-82B9-9906126D22A7}" destId="{40475DBB-5F4A-4508-AB93-6AAB64FC3C5D}" srcOrd="0" destOrd="0" presId="urn:microsoft.com/office/officeart/2018/2/layout/IconVerticalSolidList"/>
    <dgm:cxn modelId="{330B46C1-7155-42FF-AE11-4E5F4960CCE2}" type="presParOf" srcId="{40475DBB-5F4A-4508-AB93-6AAB64FC3C5D}" destId="{956529E8-BA7A-415F-9ED0-3FE2FFC71CED}" srcOrd="0" destOrd="0" presId="urn:microsoft.com/office/officeart/2018/2/layout/IconVerticalSolidList"/>
    <dgm:cxn modelId="{81DC3126-3F94-4A17-8715-3CF841E267A5}" type="presParOf" srcId="{956529E8-BA7A-415F-9ED0-3FE2FFC71CED}" destId="{875225E5-4CBB-4ED0-B1FA-B2886A09F89B}" srcOrd="0" destOrd="0" presId="urn:microsoft.com/office/officeart/2018/2/layout/IconVerticalSolidList"/>
    <dgm:cxn modelId="{93F8071A-800B-4A31-B52C-AFA4CA90AA7D}" type="presParOf" srcId="{956529E8-BA7A-415F-9ED0-3FE2FFC71CED}" destId="{F83E9A46-0DEC-4E02-A5A2-8CC8645FE374}" srcOrd="1" destOrd="0" presId="urn:microsoft.com/office/officeart/2018/2/layout/IconVerticalSolidList"/>
    <dgm:cxn modelId="{3650FEE0-774D-4F81-B4AF-367EC99B4104}" type="presParOf" srcId="{956529E8-BA7A-415F-9ED0-3FE2FFC71CED}" destId="{DF843413-0836-4D62-AFAB-D2E11FA8BD89}" srcOrd="2" destOrd="0" presId="urn:microsoft.com/office/officeart/2018/2/layout/IconVerticalSolidList"/>
    <dgm:cxn modelId="{EB1B83D6-B928-45E6-B826-9FB9046507FC}" type="presParOf" srcId="{956529E8-BA7A-415F-9ED0-3FE2FFC71CED}" destId="{ECFB2C85-8E4C-446C-8C25-3EDE73A980C8}" srcOrd="3" destOrd="0" presId="urn:microsoft.com/office/officeart/2018/2/layout/IconVerticalSolidList"/>
    <dgm:cxn modelId="{DBB99663-6525-453E-BC80-A05226047EA8}" type="presParOf" srcId="{40475DBB-5F4A-4508-AB93-6AAB64FC3C5D}" destId="{3664CE84-DBAD-43D8-8326-98836767E3DC}" srcOrd="1" destOrd="0" presId="urn:microsoft.com/office/officeart/2018/2/layout/IconVerticalSolidList"/>
    <dgm:cxn modelId="{E93922D6-9767-4FEB-8491-AE90B2F85FA5}" type="presParOf" srcId="{40475DBB-5F4A-4508-AB93-6AAB64FC3C5D}" destId="{F876A96E-4938-4B81-8DA3-649BEF8B3944}" srcOrd="2" destOrd="0" presId="urn:microsoft.com/office/officeart/2018/2/layout/IconVerticalSolidList"/>
    <dgm:cxn modelId="{6303972D-2116-4D73-A912-861F6A9A437C}" type="presParOf" srcId="{F876A96E-4938-4B81-8DA3-649BEF8B3944}" destId="{B788642A-59B7-48AF-8330-954AF54095C1}" srcOrd="0" destOrd="0" presId="urn:microsoft.com/office/officeart/2018/2/layout/IconVerticalSolidList"/>
    <dgm:cxn modelId="{A08FDD76-23ED-4145-8772-C8998618154B}" type="presParOf" srcId="{F876A96E-4938-4B81-8DA3-649BEF8B3944}" destId="{DDA4C7D3-BBBF-4DD2-A855-F2F67F58CD42}" srcOrd="1" destOrd="0" presId="urn:microsoft.com/office/officeart/2018/2/layout/IconVerticalSolidList"/>
    <dgm:cxn modelId="{04182BCE-ACCF-4D52-AB75-A8B043D2AA67}" type="presParOf" srcId="{F876A96E-4938-4B81-8DA3-649BEF8B3944}" destId="{D3F1D9A0-4242-40A4-91B3-045CEEDD00AC}" srcOrd="2" destOrd="0" presId="urn:microsoft.com/office/officeart/2018/2/layout/IconVerticalSolidList"/>
    <dgm:cxn modelId="{6244D646-E93B-440B-849A-1D396140679E}" type="presParOf" srcId="{F876A96E-4938-4B81-8DA3-649BEF8B3944}" destId="{B37A5292-B07D-461E-9E31-2A2805028E28}" srcOrd="3" destOrd="0" presId="urn:microsoft.com/office/officeart/2018/2/layout/IconVerticalSolidList"/>
    <dgm:cxn modelId="{C63D8586-4D8B-4765-B87F-AAA55E8E74D3}" type="presParOf" srcId="{40475DBB-5F4A-4508-AB93-6AAB64FC3C5D}" destId="{8927DCD9-38C0-4042-A9B8-AB98FF4BD72B}" srcOrd="3" destOrd="0" presId="urn:microsoft.com/office/officeart/2018/2/layout/IconVerticalSolidList"/>
    <dgm:cxn modelId="{518DF657-4189-4A50-8F73-8C68DBF4C49A}" type="presParOf" srcId="{40475DBB-5F4A-4508-AB93-6AAB64FC3C5D}" destId="{C50F0624-8436-4247-B57A-95D0DE493473}" srcOrd="4" destOrd="0" presId="urn:microsoft.com/office/officeart/2018/2/layout/IconVerticalSolidList"/>
    <dgm:cxn modelId="{85C54A4F-44F9-4726-8AA2-713050DF611D}" type="presParOf" srcId="{C50F0624-8436-4247-B57A-95D0DE493473}" destId="{74606C8E-BFA8-44F9-AE4B-7572DF5D91DD}" srcOrd="0" destOrd="0" presId="urn:microsoft.com/office/officeart/2018/2/layout/IconVerticalSolidList"/>
    <dgm:cxn modelId="{D5FE38EC-843F-4A53-A108-ECF3826676E7}" type="presParOf" srcId="{C50F0624-8436-4247-B57A-95D0DE493473}" destId="{7664AC8C-53B7-44C4-96B3-8F6554369732}" srcOrd="1" destOrd="0" presId="urn:microsoft.com/office/officeart/2018/2/layout/IconVerticalSolidList"/>
    <dgm:cxn modelId="{CBCACE41-974E-4B1F-A4ED-00E0F68DD0D2}" type="presParOf" srcId="{C50F0624-8436-4247-B57A-95D0DE493473}" destId="{04553A56-3728-4201-A187-823A8B7FD1E0}" srcOrd="2" destOrd="0" presId="urn:microsoft.com/office/officeart/2018/2/layout/IconVerticalSolidList"/>
    <dgm:cxn modelId="{30B06ED5-13B0-4217-A3C8-62522CC98361}" type="presParOf" srcId="{C50F0624-8436-4247-B57A-95D0DE493473}" destId="{ABF3911E-9E58-4E11-BC12-F84D259954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6FDD-1667-43F7-B1C4-AEEB6E7D153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6A7F5-3A76-4867-97AB-293F97B679B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5F97-4675-4097-A097-EB6F8BBED9A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Procter &amp; Gamble Company is an American multinational consumer goods &amp; healthcare corporation headquartered in Cincinnati, Ohio, founded in 1837 by William Procter and James Gamble.</a:t>
          </a:r>
        </a:p>
      </dsp:txBody>
      <dsp:txXfrm>
        <a:off x="1941716" y="718"/>
        <a:ext cx="4571887" cy="1681139"/>
      </dsp:txXfrm>
    </dsp:sp>
    <dsp:sp modelId="{F8F68ADC-0BE7-4F37-8E37-5B022320870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28E82-AEED-4981-867B-ADF374D66BC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7A2A0-AEE8-48D2-888E-89AE15F6C06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Procter &amp; Gamble is making a stronger push into DIY healthcare with more products aimed at consumers looking into wellness options, observes </a:t>
          </a:r>
          <a:r>
            <a:rPr lang="en-US" sz="1800" i="1" kern="1200" dirty="0"/>
            <a:t>The Wall Street Journal's</a:t>
          </a:r>
          <a:r>
            <a:rPr lang="en-US" sz="1800" kern="1200" dirty="0"/>
            <a:t> Sharon Terlep.</a:t>
          </a:r>
        </a:p>
      </dsp:txBody>
      <dsp:txXfrm>
        <a:off x="1941716" y="2102143"/>
        <a:ext cx="4571887" cy="1681139"/>
      </dsp:txXfrm>
    </dsp:sp>
    <dsp:sp modelId="{255C0698-F6F2-4AC4-84B0-C63D600D490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1A338-5869-4AB1-88B4-48E7BEC4DD8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BF0EF-6A22-4CA2-9F4B-2817F30FA87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company is also using its venture arm to partner on new online healthcare brands.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C2072-0E56-4C9D-ACF7-0A6067DB8E41}">
      <dsp:nvSpPr>
        <dsp:cNvPr id="0" name=""/>
        <dsp:cNvSpPr/>
      </dsp:nvSpPr>
      <dsp:spPr>
        <a:xfrm>
          <a:off x="283963" y="1037507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91B69-D7AB-4B0C-9FBF-6CA70B2A5CB4}">
      <dsp:nvSpPr>
        <dsp:cNvPr id="0" name=""/>
        <dsp:cNvSpPr/>
      </dsp:nvSpPr>
      <dsp:spPr>
        <a:xfrm>
          <a:off x="470888" y="1224433"/>
          <a:ext cx="503261" cy="503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51D60-6166-47D6-8CF2-9475FB14E81C}">
      <dsp:nvSpPr>
        <dsp:cNvPr id="0" name=""/>
        <dsp:cNvSpPr/>
      </dsp:nvSpPr>
      <dsp:spPr>
        <a:xfrm>
          <a:off x="3574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2</a:t>
          </a:r>
          <a:r>
            <a:rPr lang="en-US" sz="1400" kern="1200" baseline="30000"/>
            <a:t>nd</a:t>
          </a:r>
          <a:r>
            <a:rPr lang="en-US" sz="1400" kern="1200"/>
            <a:t> largest market cap in Healthcare with $314 Billion</a:t>
          </a:r>
        </a:p>
      </dsp:txBody>
      <dsp:txXfrm>
        <a:off x="3574" y="2187820"/>
        <a:ext cx="1437890" cy="575156"/>
      </dsp:txXfrm>
    </dsp:sp>
    <dsp:sp modelId="{8139E216-1E79-4B65-9DF7-585B6CFF69DF}">
      <dsp:nvSpPr>
        <dsp:cNvPr id="0" name=""/>
        <dsp:cNvSpPr/>
      </dsp:nvSpPr>
      <dsp:spPr>
        <a:xfrm>
          <a:off x="1973484" y="1037507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F56E0-1223-4A69-B929-37DF39D06E0C}">
      <dsp:nvSpPr>
        <dsp:cNvPr id="0" name=""/>
        <dsp:cNvSpPr/>
      </dsp:nvSpPr>
      <dsp:spPr>
        <a:xfrm>
          <a:off x="2160410" y="1224433"/>
          <a:ext cx="503261" cy="503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79FD0-D03D-4DB6-B9EB-BD511D8CD65A}">
      <dsp:nvSpPr>
        <dsp:cNvPr id="0" name=""/>
        <dsp:cNvSpPr/>
      </dsp:nvSpPr>
      <dsp:spPr>
        <a:xfrm>
          <a:off x="1693095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Dividend yield per share: $2.39</a:t>
          </a:r>
        </a:p>
      </dsp:txBody>
      <dsp:txXfrm>
        <a:off x="1693095" y="2187820"/>
        <a:ext cx="1437890" cy="575156"/>
      </dsp:txXfrm>
    </dsp:sp>
    <dsp:sp modelId="{B793FEFB-1BC2-4DFF-AF16-E484DFAFE455}">
      <dsp:nvSpPr>
        <dsp:cNvPr id="0" name=""/>
        <dsp:cNvSpPr/>
      </dsp:nvSpPr>
      <dsp:spPr>
        <a:xfrm>
          <a:off x="3663006" y="1037507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83046-7B77-43E1-A149-CF2A2767C76C}">
      <dsp:nvSpPr>
        <dsp:cNvPr id="0" name=""/>
        <dsp:cNvSpPr/>
      </dsp:nvSpPr>
      <dsp:spPr>
        <a:xfrm>
          <a:off x="3849931" y="1224433"/>
          <a:ext cx="503261" cy="503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FAE79-E30A-460C-B509-11ADCE7CA439}">
      <dsp:nvSpPr>
        <dsp:cNvPr id="0" name=""/>
        <dsp:cNvSpPr/>
      </dsp:nvSpPr>
      <dsp:spPr>
        <a:xfrm>
          <a:off x="3382617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Price-Earnings Ratio: 83.13</a:t>
          </a:r>
        </a:p>
      </dsp:txBody>
      <dsp:txXfrm>
        <a:off x="3382617" y="2187820"/>
        <a:ext cx="1437890" cy="575156"/>
      </dsp:txXfrm>
    </dsp:sp>
    <dsp:sp modelId="{A10AC68A-ECE8-4A2F-AF2F-0D8426A288D3}">
      <dsp:nvSpPr>
        <dsp:cNvPr id="0" name=""/>
        <dsp:cNvSpPr/>
      </dsp:nvSpPr>
      <dsp:spPr>
        <a:xfrm>
          <a:off x="5352527" y="1037507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E43E0-0A17-4FD7-91D9-51F19A136432}">
      <dsp:nvSpPr>
        <dsp:cNvPr id="0" name=""/>
        <dsp:cNvSpPr/>
      </dsp:nvSpPr>
      <dsp:spPr>
        <a:xfrm>
          <a:off x="5539453" y="1224433"/>
          <a:ext cx="503261" cy="5032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74FCB-57F6-4BCC-9F71-ED9F66EAEBEC}">
      <dsp:nvSpPr>
        <dsp:cNvPr id="0" name=""/>
        <dsp:cNvSpPr/>
      </dsp:nvSpPr>
      <dsp:spPr>
        <a:xfrm>
          <a:off x="5072138" y="2187820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52 week high: $127 (achieved yesterday)</a:t>
          </a:r>
        </a:p>
      </dsp:txBody>
      <dsp:txXfrm>
        <a:off x="5072138" y="2187820"/>
        <a:ext cx="1437890" cy="575156"/>
      </dsp:txXfrm>
    </dsp:sp>
    <dsp:sp modelId="{DB14071D-E3F3-44D7-9540-9AE17A1D5C91}">
      <dsp:nvSpPr>
        <dsp:cNvPr id="0" name=""/>
        <dsp:cNvSpPr/>
      </dsp:nvSpPr>
      <dsp:spPr>
        <a:xfrm>
          <a:off x="1128723" y="3122449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98443-A761-4FC3-98E4-6202C0585C6F}">
      <dsp:nvSpPr>
        <dsp:cNvPr id="0" name=""/>
        <dsp:cNvSpPr/>
      </dsp:nvSpPr>
      <dsp:spPr>
        <a:xfrm>
          <a:off x="1315649" y="3309375"/>
          <a:ext cx="503261" cy="5032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8D7EB-EA48-4285-B688-28BD8EE8E2E6}">
      <dsp:nvSpPr>
        <dsp:cNvPr id="0" name=""/>
        <dsp:cNvSpPr/>
      </dsp:nvSpPr>
      <dsp:spPr>
        <a:xfrm>
          <a:off x="848335" y="42727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P&amp;G (39.47%) outperformed S&amp;P 500 (24.19%) in a year </a:t>
          </a:r>
        </a:p>
      </dsp:txBody>
      <dsp:txXfrm>
        <a:off x="848335" y="4272761"/>
        <a:ext cx="1437890" cy="575156"/>
      </dsp:txXfrm>
    </dsp:sp>
    <dsp:sp modelId="{5B40FF96-DFB5-426C-931A-9B3948395D53}">
      <dsp:nvSpPr>
        <dsp:cNvPr id="0" name=""/>
        <dsp:cNvSpPr/>
      </dsp:nvSpPr>
      <dsp:spPr>
        <a:xfrm>
          <a:off x="2818245" y="3122449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A9620-565C-4C81-BBB0-B748226D4B0F}">
      <dsp:nvSpPr>
        <dsp:cNvPr id="0" name=""/>
        <dsp:cNvSpPr/>
      </dsp:nvSpPr>
      <dsp:spPr>
        <a:xfrm>
          <a:off x="3005171" y="3309375"/>
          <a:ext cx="503261" cy="5032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20EBC-2956-48EE-921A-D40E44ECDDCE}">
      <dsp:nvSpPr>
        <dsp:cNvPr id="0" name=""/>
        <dsp:cNvSpPr/>
      </dsp:nvSpPr>
      <dsp:spPr>
        <a:xfrm>
          <a:off x="2537856" y="42727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Quarterly earning graph</a:t>
          </a:r>
        </a:p>
      </dsp:txBody>
      <dsp:txXfrm>
        <a:off x="2537856" y="4272761"/>
        <a:ext cx="1437890" cy="575156"/>
      </dsp:txXfrm>
    </dsp:sp>
    <dsp:sp modelId="{C9037AC9-88D5-4633-B238-C54BA86B340C}">
      <dsp:nvSpPr>
        <dsp:cNvPr id="0" name=""/>
        <dsp:cNvSpPr/>
      </dsp:nvSpPr>
      <dsp:spPr>
        <a:xfrm>
          <a:off x="4507766" y="3122449"/>
          <a:ext cx="877113" cy="8771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26A1F-5CC7-4DBC-86B8-B86D0E876191}">
      <dsp:nvSpPr>
        <dsp:cNvPr id="0" name=""/>
        <dsp:cNvSpPr/>
      </dsp:nvSpPr>
      <dsp:spPr>
        <a:xfrm>
          <a:off x="4694692" y="3309375"/>
          <a:ext cx="503261" cy="50326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7965E-4756-4B87-A3CF-8F962EFF640E}">
      <dsp:nvSpPr>
        <dsp:cNvPr id="0" name=""/>
        <dsp:cNvSpPr/>
      </dsp:nvSpPr>
      <dsp:spPr>
        <a:xfrm>
          <a:off x="4227378" y="42727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91% Analyst Rating for Buy and Hold</a:t>
          </a:r>
        </a:p>
      </dsp:txBody>
      <dsp:txXfrm>
        <a:off x="4227378" y="4272761"/>
        <a:ext cx="1437890" cy="575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225E5-4CBB-4ED0-B1FA-B2886A09F89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E9A46-0DEC-4E02-A5A2-8CC8645FE37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B2C85-8E4C-446C-8C25-3EDE73A980C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Parth Rana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(Past intern at State Street in Quantitative Finance Research)</a:t>
          </a:r>
        </a:p>
      </dsp:txBody>
      <dsp:txXfrm>
        <a:off x="1941716" y="718"/>
        <a:ext cx="4571887" cy="1681139"/>
      </dsp:txXfrm>
    </dsp:sp>
    <dsp:sp modelId="{B788642A-59B7-48AF-8330-954AF54095C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4C7D3-BBBF-4DD2-A855-F2F67F58CD4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A5292-B07D-461E-9E31-2A2805028E2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 err="1"/>
            <a:t>Shaishav</a:t>
          </a:r>
          <a:r>
            <a:rPr lang="en-US" sz="2500" u="sng" kern="1200" dirty="0"/>
            <a:t> Shah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(Past intern at Recorded Future in Product Analytics)</a:t>
          </a:r>
        </a:p>
      </dsp:txBody>
      <dsp:txXfrm>
        <a:off x="1941716" y="2102143"/>
        <a:ext cx="4571887" cy="1681139"/>
      </dsp:txXfrm>
    </dsp:sp>
    <dsp:sp modelId="{74606C8E-BFA8-44F9-AE4B-7572DF5D91D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4AC8C-53B7-44C4-96B3-8F655436973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3911E-9E58-4E11-BC12-F84D2599540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Looking for people who has intuition in Finance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641ED-CA74-4158-9612-ABBC5D9059F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84336-D4D8-4028-90F4-7374CC8C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84336-D4D8-4028-90F4-7374CC8C45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6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B174-B464-4559-B02F-3D5B27056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81C2D-9BDB-48EA-ACA0-5D132B0E6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9209-A49E-4CCF-8561-D4818293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206D-80E6-42B2-8F1E-E00FF880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8FF1-29DC-470C-A118-20160CB2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636D-39B3-46BC-899F-47AF7667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CDB3D-724B-4649-AF75-3356FBC4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54A6-5C9D-424A-A1A4-4211D230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B66B-48F3-4CEF-A4D4-5D76B8A6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D347C-5464-4158-BC78-A3A1DDA8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5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51272-7E19-48D7-A763-9AC238F5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2F862-06FE-4F57-A78C-87397B303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0A5E-1390-44A3-B44F-642479D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DED5-C800-4152-8EE9-A7744486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6FCFA-BE40-4B84-9968-3F515B6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0944-A144-4A85-A1FF-48F9F4C7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1CED-3283-4A60-9650-D36AAF01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5845-5C0A-4A21-8E32-DD6202D8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4FF6-7BC0-4A91-9A29-FFC443DA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7E9F-B3CA-4DDD-9CCA-4F1BBE0C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395F-EA0E-4754-B4E5-AF58963F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5396-C992-49EC-BBA5-B038A1EC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1452-B371-4FDA-AE4B-E8F8CB2B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3130-8B72-42A3-9786-4C1479B4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EB23-C4BA-4623-9A66-D78C4FF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481-2C90-4736-ADC2-2BBB0B8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3FE7-6B34-4E06-9753-32FB1BCB7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64EED-9B29-4309-A553-AE82CF66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9856D-6632-42A1-8694-478A19EE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D294-358E-40FD-8DBB-3196740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66AD3-4BB4-4DEF-AD06-5F63C804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3DFE-22F5-4655-8399-5DC87774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8D3AA-E0B5-47C8-A60C-B63BB1C3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6049B-1A3C-4391-B500-D0856A2F7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347B9-1E9D-4C08-B622-5C64F677A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BFC44-DCA9-4E7A-913B-571CB617A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6CD3D-CF26-4694-9A52-CBAB2FE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6FF26-9C1E-4F08-9721-13AB28B9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7F866-A3EB-44CE-96BA-B8F16915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27D4-8598-4C9B-B50A-513756BA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90DC4-3943-460F-BCB8-CA2CB181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1C7E7-7657-46FA-8D18-F96E156C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52FA5-1438-4DCC-A544-986424F7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C4FBF-AFA1-45F5-93E3-21A8634C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4FEAC-FC65-4820-B9F8-C36355B6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8EB07-2477-40F2-BEB5-2B7E16E1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118B-5237-4199-BA19-85DF4A7E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AA24-A6B2-48BC-90E9-F916B09FB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112A4-EE59-4DBB-B14E-46EC6826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1D6AF-0733-41E4-8F50-0C969024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090C-69D8-45A0-83C1-BCACF8C9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CA70-7DCC-4A6A-A6A3-289275F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842E-193F-4611-9A14-43BB803F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76D7D-A2EB-4D6A-B8C1-F949372DD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E660E-4667-47F9-ACCD-87399758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480D-E9CF-40FD-9E49-C46EC31E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A260-77EA-4674-B828-9E353494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27043-0FE2-474D-A20E-1194090B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3D9F-D7E7-4CA1-BFF1-5218E8B8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BE683-FEE2-4B64-8721-62E33FC6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AB53-2764-4BE2-8D6A-E846B1FB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D354-912E-4A87-9D49-2271DAB43EC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5D2C-34E8-4B1A-8702-368BC909C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0D04-A1BE-49A4-B49A-B4495E73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6CA7-CF57-4E7D-8A09-75119DFC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1C6E-87C0-474D-84F3-E087F943D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Autofit/>
          </a:bodyPr>
          <a:lstStyle/>
          <a:p>
            <a:pPr algn="r"/>
            <a:r>
              <a:rPr lang="en-US" sz="3600" b="1" dirty="0"/>
              <a:t>Introduction to Healthcare Stock </a:t>
            </a:r>
            <a:br>
              <a:rPr lang="en-US" sz="3600" b="1" dirty="0"/>
            </a:br>
            <a:r>
              <a:rPr lang="en-US" sz="3600" b="1" dirty="0"/>
              <a:t>(Procter &amp; Gamble Co)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99295-6EA1-48BE-AC40-F94FFF4B9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692473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Machine Learning &amp; Python in Finance 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8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133E8-97CD-4062-AC2D-578FD77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P&amp;G 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55983-EF12-4EA2-B102-C313CF411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5208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22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3265-1489-458D-8944-3D72BE42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17311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P&amp;G?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A05C78-4AEB-4874-BCBD-8C5C16196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9623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C7A339B-0182-43B5-AC5E-034A439FB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0" y="2872268"/>
            <a:ext cx="3911856" cy="32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55E04-46AD-4A5C-83AD-F99DFE02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378CD-4F95-423D-8CE0-B73ACDAD8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789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75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179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Healthcare Stock  (Procter &amp; Gamble Co)</vt:lpstr>
      <vt:lpstr>P&amp;G Introduction</vt:lpstr>
      <vt:lpstr>Why P&amp;G?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Healthcare Stock  (Procter &amp; Gamble Co)</dc:title>
  <dc:creator>Parth Umeshchandra Rana</dc:creator>
  <cp:lastModifiedBy>Parth Umeshchandra Rana</cp:lastModifiedBy>
  <cp:revision>3</cp:revision>
  <dcterms:created xsi:type="dcterms:W3CDTF">2020-01-18T01:55:29Z</dcterms:created>
  <dcterms:modified xsi:type="dcterms:W3CDTF">2020-01-18T02:03:29Z</dcterms:modified>
</cp:coreProperties>
</file>