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9B5A6-BC3A-752D-4FB9-9031AFE63B7F}" v="232" dt="2020-10-26T01:05:09.618"/>
    <p1510:client id="{6CC3A5D1-89A3-4800-8891-1B447DB11F63}" v="717" dt="2020-10-26T01:00:50.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6AE8FF-1937-4562-947F-D81A24DEA0F2}"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23C7100-F676-4527-966A-56AE477D37D6}">
      <dgm:prSet/>
      <dgm:spPr/>
      <dgm:t>
        <a:bodyPr/>
        <a:lstStyle/>
        <a:p>
          <a:r>
            <a:rPr lang="en-US"/>
            <a:t>Reduce global warning and increases use of renewable source of energy.</a:t>
          </a:r>
        </a:p>
      </dgm:t>
    </dgm:pt>
    <dgm:pt modelId="{2D8AD74D-5DA4-4BF1-AC98-3D1EEDA68F01}" type="parTrans" cxnId="{EB37598F-9CDF-4C86-8423-211DC2B14741}">
      <dgm:prSet/>
      <dgm:spPr/>
      <dgm:t>
        <a:bodyPr/>
        <a:lstStyle/>
        <a:p>
          <a:endParaRPr lang="en-US"/>
        </a:p>
      </dgm:t>
    </dgm:pt>
    <dgm:pt modelId="{38B95E9C-DF26-4001-954E-F19F62AE2864}" type="sibTrans" cxnId="{EB37598F-9CDF-4C86-8423-211DC2B14741}">
      <dgm:prSet/>
      <dgm:spPr/>
      <dgm:t>
        <a:bodyPr/>
        <a:lstStyle/>
        <a:p>
          <a:endParaRPr lang="en-US"/>
        </a:p>
      </dgm:t>
    </dgm:pt>
    <dgm:pt modelId="{0D8181CE-4077-4DBE-A9C7-713E5C0E2F75}">
      <dgm:prSet/>
      <dgm:spPr/>
      <dgm:t>
        <a:bodyPr/>
        <a:lstStyle/>
        <a:p>
          <a:r>
            <a:rPr lang="en-US"/>
            <a:t>Improve efficiency of renewable source of energy.</a:t>
          </a:r>
        </a:p>
      </dgm:t>
    </dgm:pt>
    <dgm:pt modelId="{4D23F437-404A-4DAE-852F-7AA42D8EDEE5}" type="parTrans" cxnId="{2D6B504C-AA9C-4387-A2F1-66893FFD1512}">
      <dgm:prSet/>
      <dgm:spPr/>
      <dgm:t>
        <a:bodyPr/>
        <a:lstStyle/>
        <a:p>
          <a:endParaRPr lang="en-US"/>
        </a:p>
      </dgm:t>
    </dgm:pt>
    <dgm:pt modelId="{7F88BCBC-D7CE-4B2F-923B-3889C686ED2D}" type="sibTrans" cxnId="{2D6B504C-AA9C-4387-A2F1-66893FFD1512}">
      <dgm:prSet/>
      <dgm:spPr/>
      <dgm:t>
        <a:bodyPr/>
        <a:lstStyle/>
        <a:p>
          <a:endParaRPr lang="en-US"/>
        </a:p>
      </dgm:t>
    </dgm:pt>
    <dgm:pt modelId="{57F3FB60-5124-4B96-B2FE-26A58D47A906}" type="pres">
      <dgm:prSet presAssocID="{0A6AE8FF-1937-4562-947F-D81A24DEA0F2}" presName="root" presStyleCnt="0">
        <dgm:presLayoutVars>
          <dgm:dir/>
          <dgm:resizeHandles val="exact"/>
        </dgm:presLayoutVars>
      </dgm:prSet>
      <dgm:spPr/>
    </dgm:pt>
    <dgm:pt modelId="{9DD7AC9E-C21A-4D8F-A9DB-A21E8AC63306}" type="pres">
      <dgm:prSet presAssocID="{523C7100-F676-4527-966A-56AE477D37D6}" presName="compNode" presStyleCnt="0"/>
      <dgm:spPr/>
    </dgm:pt>
    <dgm:pt modelId="{1033BB68-4DA2-4D5B-9276-DDE2BDD2D0D3}" type="pres">
      <dgm:prSet presAssocID="{523C7100-F676-4527-966A-56AE477D37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 Car"/>
        </a:ext>
      </dgm:extLst>
    </dgm:pt>
    <dgm:pt modelId="{DA531DA4-6030-4706-8977-181ACA2E44FD}" type="pres">
      <dgm:prSet presAssocID="{523C7100-F676-4527-966A-56AE477D37D6}" presName="spaceRect" presStyleCnt="0"/>
      <dgm:spPr/>
    </dgm:pt>
    <dgm:pt modelId="{2254495A-AC8B-4344-9F84-991FEA0FEC13}" type="pres">
      <dgm:prSet presAssocID="{523C7100-F676-4527-966A-56AE477D37D6}" presName="textRect" presStyleLbl="revTx" presStyleIdx="0" presStyleCnt="2">
        <dgm:presLayoutVars>
          <dgm:chMax val="1"/>
          <dgm:chPref val="1"/>
        </dgm:presLayoutVars>
      </dgm:prSet>
      <dgm:spPr/>
    </dgm:pt>
    <dgm:pt modelId="{8A80C56A-8DAC-4ACF-8786-8C3F185CE3AE}" type="pres">
      <dgm:prSet presAssocID="{38B95E9C-DF26-4001-954E-F19F62AE2864}" presName="sibTrans" presStyleCnt="0"/>
      <dgm:spPr/>
    </dgm:pt>
    <dgm:pt modelId="{BF18591F-3F38-4D63-9DEA-F06A23088415}" type="pres">
      <dgm:prSet presAssocID="{0D8181CE-4077-4DBE-A9C7-713E5C0E2F75}" presName="compNode" presStyleCnt="0"/>
      <dgm:spPr/>
    </dgm:pt>
    <dgm:pt modelId="{3F57674A-CC9C-4B85-A48D-326B41E89A2A}" type="pres">
      <dgm:prSet presAssocID="{0D8181CE-4077-4DBE-A9C7-713E5C0E2F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n"/>
        </a:ext>
      </dgm:extLst>
    </dgm:pt>
    <dgm:pt modelId="{4B18D91D-2844-4DCB-8206-71906F4DF588}" type="pres">
      <dgm:prSet presAssocID="{0D8181CE-4077-4DBE-A9C7-713E5C0E2F75}" presName="spaceRect" presStyleCnt="0"/>
      <dgm:spPr/>
    </dgm:pt>
    <dgm:pt modelId="{F3954C5E-57E0-43F2-BCD2-9D08C824E5D2}" type="pres">
      <dgm:prSet presAssocID="{0D8181CE-4077-4DBE-A9C7-713E5C0E2F75}" presName="textRect" presStyleLbl="revTx" presStyleIdx="1" presStyleCnt="2">
        <dgm:presLayoutVars>
          <dgm:chMax val="1"/>
          <dgm:chPref val="1"/>
        </dgm:presLayoutVars>
      </dgm:prSet>
      <dgm:spPr/>
    </dgm:pt>
  </dgm:ptLst>
  <dgm:cxnLst>
    <dgm:cxn modelId="{139A6B5B-CD7C-40F0-AC95-672B62C7A08E}" type="presOf" srcId="{0A6AE8FF-1937-4562-947F-D81A24DEA0F2}" destId="{57F3FB60-5124-4B96-B2FE-26A58D47A906}" srcOrd="0" destOrd="0" presId="urn:microsoft.com/office/officeart/2018/2/layout/IconLabelList"/>
    <dgm:cxn modelId="{2D6B504C-AA9C-4387-A2F1-66893FFD1512}" srcId="{0A6AE8FF-1937-4562-947F-D81A24DEA0F2}" destId="{0D8181CE-4077-4DBE-A9C7-713E5C0E2F75}" srcOrd="1" destOrd="0" parTransId="{4D23F437-404A-4DAE-852F-7AA42D8EDEE5}" sibTransId="{7F88BCBC-D7CE-4B2F-923B-3889C686ED2D}"/>
    <dgm:cxn modelId="{59DB2077-8BE0-4422-B4D4-73F541ECD218}" type="presOf" srcId="{0D8181CE-4077-4DBE-A9C7-713E5C0E2F75}" destId="{F3954C5E-57E0-43F2-BCD2-9D08C824E5D2}" srcOrd="0" destOrd="0" presId="urn:microsoft.com/office/officeart/2018/2/layout/IconLabelList"/>
    <dgm:cxn modelId="{EB37598F-9CDF-4C86-8423-211DC2B14741}" srcId="{0A6AE8FF-1937-4562-947F-D81A24DEA0F2}" destId="{523C7100-F676-4527-966A-56AE477D37D6}" srcOrd="0" destOrd="0" parTransId="{2D8AD74D-5DA4-4BF1-AC98-3D1EEDA68F01}" sibTransId="{38B95E9C-DF26-4001-954E-F19F62AE2864}"/>
    <dgm:cxn modelId="{AB08C99D-D822-437E-9820-A333D07D52BA}" type="presOf" srcId="{523C7100-F676-4527-966A-56AE477D37D6}" destId="{2254495A-AC8B-4344-9F84-991FEA0FEC13}" srcOrd="0" destOrd="0" presId="urn:microsoft.com/office/officeart/2018/2/layout/IconLabelList"/>
    <dgm:cxn modelId="{7E0D2731-D4F0-43CA-9667-FD4F8D31EADE}" type="presParOf" srcId="{57F3FB60-5124-4B96-B2FE-26A58D47A906}" destId="{9DD7AC9E-C21A-4D8F-A9DB-A21E8AC63306}" srcOrd="0" destOrd="0" presId="urn:microsoft.com/office/officeart/2018/2/layout/IconLabelList"/>
    <dgm:cxn modelId="{8E42ACF2-AB4D-4C81-8305-EA3DC458A541}" type="presParOf" srcId="{9DD7AC9E-C21A-4D8F-A9DB-A21E8AC63306}" destId="{1033BB68-4DA2-4D5B-9276-DDE2BDD2D0D3}" srcOrd="0" destOrd="0" presId="urn:microsoft.com/office/officeart/2018/2/layout/IconLabelList"/>
    <dgm:cxn modelId="{14A39DFD-AD88-467E-9A17-4CA07509ED35}" type="presParOf" srcId="{9DD7AC9E-C21A-4D8F-A9DB-A21E8AC63306}" destId="{DA531DA4-6030-4706-8977-181ACA2E44FD}" srcOrd="1" destOrd="0" presId="urn:microsoft.com/office/officeart/2018/2/layout/IconLabelList"/>
    <dgm:cxn modelId="{0024BE42-2AF5-4B93-8FC4-31B9B4CC0A80}" type="presParOf" srcId="{9DD7AC9E-C21A-4D8F-A9DB-A21E8AC63306}" destId="{2254495A-AC8B-4344-9F84-991FEA0FEC13}" srcOrd="2" destOrd="0" presId="urn:microsoft.com/office/officeart/2018/2/layout/IconLabelList"/>
    <dgm:cxn modelId="{0BEF19B2-F6AE-41F8-B17E-D79D20AEEFFE}" type="presParOf" srcId="{57F3FB60-5124-4B96-B2FE-26A58D47A906}" destId="{8A80C56A-8DAC-4ACF-8786-8C3F185CE3AE}" srcOrd="1" destOrd="0" presId="urn:microsoft.com/office/officeart/2018/2/layout/IconLabelList"/>
    <dgm:cxn modelId="{0579CC6E-4C21-4D59-83C6-404DB96F93A1}" type="presParOf" srcId="{57F3FB60-5124-4B96-B2FE-26A58D47A906}" destId="{BF18591F-3F38-4D63-9DEA-F06A23088415}" srcOrd="2" destOrd="0" presId="urn:microsoft.com/office/officeart/2018/2/layout/IconLabelList"/>
    <dgm:cxn modelId="{E659BA0B-232B-431D-964D-AE068EC27ECE}" type="presParOf" srcId="{BF18591F-3F38-4D63-9DEA-F06A23088415}" destId="{3F57674A-CC9C-4B85-A48D-326B41E89A2A}" srcOrd="0" destOrd="0" presId="urn:microsoft.com/office/officeart/2018/2/layout/IconLabelList"/>
    <dgm:cxn modelId="{1ACADDC0-9704-49C6-A0F5-344BB736F19B}" type="presParOf" srcId="{BF18591F-3F38-4D63-9DEA-F06A23088415}" destId="{4B18D91D-2844-4DCB-8206-71906F4DF588}" srcOrd="1" destOrd="0" presId="urn:microsoft.com/office/officeart/2018/2/layout/IconLabelList"/>
    <dgm:cxn modelId="{1A705214-7AF9-4545-ACCF-5B96B34D0588}" type="presParOf" srcId="{BF18591F-3F38-4D63-9DEA-F06A23088415}" destId="{F3954C5E-57E0-43F2-BCD2-9D08C824E5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997713-3AAA-40B1-9282-9F5B33872C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3869CE0-2278-4AC5-83BB-A7E0CFB7A4E4}">
      <dgm:prSet/>
      <dgm:spPr/>
      <dgm:t>
        <a:bodyPr/>
        <a:lstStyle/>
        <a:p>
          <a:pPr>
            <a:defRPr cap="all"/>
          </a:pPr>
          <a:r>
            <a:rPr lang="en-US"/>
            <a:t>Increasing use of thermal and other sources of energy.</a:t>
          </a:r>
        </a:p>
      </dgm:t>
    </dgm:pt>
    <dgm:pt modelId="{AFDFED3E-C24D-49ED-AB86-EF11064DBE0E}" type="parTrans" cxnId="{D1B7D4B7-C835-4DE1-89AA-A0D4E2D1E597}">
      <dgm:prSet/>
      <dgm:spPr/>
      <dgm:t>
        <a:bodyPr/>
        <a:lstStyle/>
        <a:p>
          <a:endParaRPr lang="en-US"/>
        </a:p>
      </dgm:t>
    </dgm:pt>
    <dgm:pt modelId="{FAF53C65-8C72-4E8E-A41B-575B9ECFC27D}" type="sibTrans" cxnId="{D1B7D4B7-C835-4DE1-89AA-A0D4E2D1E597}">
      <dgm:prSet/>
      <dgm:spPr/>
      <dgm:t>
        <a:bodyPr/>
        <a:lstStyle/>
        <a:p>
          <a:endParaRPr lang="en-US"/>
        </a:p>
      </dgm:t>
    </dgm:pt>
    <dgm:pt modelId="{1650AB8E-BC1D-4437-9A72-97F057E8EA8B}">
      <dgm:prSet/>
      <dgm:spPr/>
      <dgm:t>
        <a:bodyPr/>
        <a:lstStyle/>
        <a:p>
          <a:pPr>
            <a:defRPr cap="all"/>
          </a:pPr>
          <a:r>
            <a:rPr lang="en-US"/>
            <a:t>Increase in pollution.</a:t>
          </a:r>
        </a:p>
      </dgm:t>
    </dgm:pt>
    <dgm:pt modelId="{457802EF-7956-4381-99E6-D340E6B58667}" type="parTrans" cxnId="{836C4CEF-3BC6-4000-BBC7-1BDC202AAFB1}">
      <dgm:prSet/>
      <dgm:spPr/>
      <dgm:t>
        <a:bodyPr/>
        <a:lstStyle/>
        <a:p>
          <a:endParaRPr lang="en-US"/>
        </a:p>
      </dgm:t>
    </dgm:pt>
    <dgm:pt modelId="{C39BA4EF-7AF2-4EC9-97C6-5E92AA600796}" type="sibTrans" cxnId="{836C4CEF-3BC6-4000-BBC7-1BDC202AAFB1}">
      <dgm:prSet/>
      <dgm:spPr/>
      <dgm:t>
        <a:bodyPr/>
        <a:lstStyle/>
        <a:p>
          <a:endParaRPr lang="en-US"/>
        </a:p>
      </dgm:t>
    </dgm:pt>
    <dgm:pt modelId="{0EF503A0-A85F-4B5D-B566-AC1C9EFCCF8A}">
      <dgm:prSet/>
      <dgm:spPr/>
      <dgm:t>
        <a:bodyPr/>
        <a:lstStyle/>
        <a:p>
          <a:pPr>
            <a:defRPr cap="all"/>
          </a:pPr>
          <a:r>
            <a:rPr lang="en-US"/>
            <a:t>Wastage of natural resources</a:t>
          </a:r>
        </a:p>
      </dgm:t>
    </dgm:pt>
    <dgm:pt modelId="{9B53BACC-FB4A-4773-97BB-7D9171EC7174}" type="parTrans" cxnId="{E2C655B7-21F1-4E53-8184-8721350675C9}">
      <dgm:prSet/>
      <dgm:spPr/>
      <dgm:t>
        <a:bodyPr/>
        <a:lstStyle/>
        <a:p>
          <a:endParaRPr lang="en-US"/>
        </a:p>
      </dgm:t>
    </dgm:pt>
    <dgm:pt modelId="{6A8DB7B9-A354-4AD0-A76E-8FE08B3CFC00}" type="sibTrans" cxnId="{E2C655B7-21F1-4E53-8184-8721350675C9}">
      <dgm:prSet/>
      <dgm:spPr/>
      <dgm:t>
        <a:bodyPr/>
        <a:lstStyle/>
        <a:p>
          <a:endParaRPr lang="en-US"/>
        </a:p>
      </dgm:t>
    </dgm:pt>
    <dgm:pt modelId="{57FE970A-309D-49CF-B11C-3FBE245B67A3}" type="pres">
      <dgm:prSet presAssocID="{47997713-3AAA-40B1-9282-9F5B33872CC4}" presName="root" presStyleCnt="0">
        <dgm:presLayoutVars>
          <dgm:dir/>
          <dgm:resizeHandles val="exact"/>
        </dgm:presLayoutVars>
      </dgm:prSet>
      <dgm:spPr/>
    </dgm:pt>
    <dgm:pt modelId="{0E7E2D08-419E-4236-8912-E1AFB4969E0E}" type="pres">
      <dgm:prSet presAssocID="{A3869CE0-2278-4AC5-83BB-A7E0CFB7A4E4}" presName="compNode" presStyleCnt="0"/>
      <dgm:spPr/>
    </dgm:pt>
    <dgm:pt modelId="{618F55C7-D4B6-4327-A509-248E7A9C477D}" type="pres">
      <dgm:prSet presAssocID="{A3869CE0-2278-4AC5-83BB-A7E0CFB7A4E4}" presName="iconBgRect" presStyleLbl="bgShp" presStyleIdx="0" presStyleCnt="3"/>
      <dgm:spPr/>
    </dgm:pt>
    <dgm:pt modelId="{8FD231FF-0ED5-4FF1-8239-47BE4E9FEA79}" type="pres">
      <dgm:prSet presAssocID="{A3869CE0-2278-4AC5-83BB-A7E0CFB7A4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
        </a:ext>
      </dgm:extLst>
    </dgm:pt>
    <dgm:pt modelId="{865C6C06-E07D-4887-8287-A0ECD618A524}" type="pres">
      <dgm:prSet presAssocID="{A3869CE0-2278-4AC5-83BB-A7E0CFB7A4E4}" presName="spaceRect" presStyleCnt="0"/>
      <dgm:spPr/>
    </dgm:pt>
    <dgm:pt modelId="{B3AF018C-5BE3-4F84-A30C-7A62E6F8537F}" type="pres">
      <dgm:prSet presAssocID="{A3869CE0-2278-4AC5-83BB-A7E0CFB7A4E4}" presName="textRect" presStyleLbl="revTx" presStyleIdx="0" presStyleCnt="3">
        <dgm:presLayoutVars>
          <dgm:chMax val="1"/>
          <dgm:chPref val="1"/>
        </dgm:presLayoutVars>
      </dgm:prSet>
      <dgm:spPr/>
    </dgm:pt>
    <dgm:pt modelId="{4E30796E-AB56-4EFB-BDBD-8CB594B64107}" type="pres">
      <dgm:prSet presAssocID="{FAF53C65-8C72-4E8E-A41B-575B9ECFC27D}" presName="sibTrans" presStyleCnt="0"/>
      <dgm:spPr/>
    </dgm:pt>
    <dgm:pt modelId="{F0EB6B7D-3A98-4E5C-B2DE-0D344AC3C059}" type="pres">
      <dgm:prSet presAssocID="{1650AB8E-BC1D-4437-9A72-97F057E8EA8B}" presName="compNode" presStyleCnt="0"/>
      <dgm:spPr/>
    </dgm:pt>
    <dgm:pt modelId="{79C3929A-45DF-46D8-A090-9902064F5DE6}" type="pres">
      <dgm:prSet presAssocID="{1650AB8E-BC1D-4437-9A72-97F057E8EA8B}" presName="iconBgRect" presStyleLbl="bgShp" presStyleIdx="1" presStyleCnt="3"/>
      <dgm:spPr/>
    </dgm:pt>
    <dgm:pt modelId="{EA219719-D671-402A-BEC3-FB2E2EBFFAD2}" type="pres">
      <dgm:prSet presAssocID="{1650AB8E-BC1D-4437-9A72-97F057E8EA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oking"/>
        </a:ext>
      </dgm:extLst>
    </dgm:pt>
    <dgm:pt modelId="{4B2F0640-B28E-4181-98D2-CE61B081693B}" type="pres">
      <dgm:prSet presAssocID="{1650AB8E-BC1D-4437-9A72-97F057E8EA8B}" presName="spaceRect" presStyleCnt="0"/>
      <dgm:spPr/>
    </dgm:pt>
    <dgm:pt modelId="{F4D2E9F4-F7D5-496C-8667-1DB1DEB1C394}" type="pres">
      <dgm:prSet presAssocID="{1650AB8E-BC1D-4437-9A72-97F057E8EA8B}" presName="textRect" presStyleLbl="revTx" presStyleIdx="1" presStyleCnt="3">
        <dgm:presLayoutVars>
          <dgm:chMax val="1"/>
          <dgm:chPref val="1"/>
        </dgm:presLayoutVars>
      </dgm:prSet>
      <dgm:spPr/>
    </dgm:pt>
    <dgm:pt modelId="{0A0BDDC0-5BFD-4129-AAF5-948AF582A459}" type="pres">
      <dgm:prSet presAssocID="{C39BA4EF-7AF2-4EC9-97C6-5E92AA600796}" presName="sibTrans" presStyleCnt="0"/>
      <dgm:spPr/>
    </dgm:pt>
    <dgm:pt modelId="{1446B6E1-7C12-433B-95A8-C013F04B5BC5}" type="pres">
      <dgm:prSet presAssocID="{0EF503A0-A85F-4B5D-B566-AC1C9EFCCF8A}" presName="compNode" presStyleCnt="0"/>
      <dgm:spPr/>
    </dgm:pt>
    <dgm:pt modelId="{7BE467CD-F18D-4926-BECE-419D4F19ED25}" type="pres">
      <dgm:prSet presAssocID="{0EF503A0-A85F-4B5D-B566-AC1C9EFCCF8A}" presName="iconBgRect" presStyleLbl="bgShp" presStyleIdx="2" presStyleCnt="3"/>
      <dgm:spPr/>
    </dgm:pt>
    <dgm:pt modelId="{0D14C181-A73C-47E4-BCFD-1C61DF4A4CF4}" type="pres">
      <dgm:prSet presAssocID="{0EF503A0-A85F-4B5D-B566-AC1C9EFCCF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stainability"/>
        </a:ext>
      </dgm:extLst>
    </dgm:pt>
    <dgm:pt modelId="{EE8BE764-3C20-4BE2-AED9-4C7774809C2A}" type="pres">
      <dgm:prSet presAssocID="{0EF503A0-A85F-4B5D-B566-AC1C9EFCCF8A}" presName="spaceRect" presStyleCnt="0"/>
      <dgm:spPr/>
    </dgm:pt>
    <dgm:pt modelId="{37BA9F74-42A6-4CA0-8BFC-035FCF5E7A71}" type="pres">
      <dgm:prSet presAssocID="{0EF503A0-A85F-4B5D-B566-AC1C9EFCCF8A}" presName="textRect" presStyleLbl="revTx" presStyleIdx="2" presStyleCnt="3">
        <dgm:presLayoutVars>
          <dgm:chMax val="1"/>
          <dgm:chPref val="1"/>
        </dgm:presLayoutVars>
      </dgm:prSet>
      <dgm:spPr/>
    </dgm:pt>
  </dgm:ptLst>
  <dgm:cxnLst>
    <dgm:cxn modelId="{3765893B-E967-418B-9DEB-699BF1D9EB3A}" type="presOf" srcId="{47997713-3AAA-40B1-9282-9F5B33872CC4}" destId="{57FE970A-309D-49CF-B11C-3FBE245B67A3}" srcOrd="0" destOrd="0" presId="urn:microsoft.com/office/officeart/2018/5/layout/IconCircleLabelList"/>
    <dgm:cxn modelId="{2F3B1571-4A90-4D3B-93B6-34E581775260}" type="presOf" srcId="{1650AB8E-BC1D-4437-9A72-97F057E8EA8B}" destId="{F4D2E9F4-F7D5-496C-8667-1DB1DEB1C394}" srcOrd="0" destOrd="0" presId="urn:microsoft.com/office/officeart/2018/5/layout/IconCircleLabelList"/>
    <dgm:cxn modelId="{CFB79A83-8FAD-4C45-918A-3E1407C93129}" type="presOf" srcId="{A3869CE0-2278-4AC5-83BB-A7E0CFB7A4E4}" destId="{B3AF018C-5BE3-4F84-A30C-7A62E6F8537F}" srcOrd="0" destOrd="0" presId="urn:microsoft.com/office/officeart/2018/5/layout/IconCircleLabelList"/>
    <dgm:cxn modelId="{0DCD1FAB-9EF0-4EA7-A7F0-353C72259802}" type="presOf" srcId="{0EF503A0-A85F-4B5D-B566-AC1C9EFCCF8A}" destId="{37BA9F74-42A6-4CA0-8BFC-035FCF5E7A71}" srcOrd="0" destOrd="0" presId="urn:microsoft.com/office/officeart/2018/5/layout/IconCircleLabelList"/>
    <dgm:cxn modelId="{E2C655B7-21F1-4E53-8184-8721350675C9}" srcId="{47997713-3AAA-40B1-9282-9F5B33872CC4}" destId="{0EF503A0-A85F-4B5D-B566-AC1C9EFCCF8A}" srcOrd="2" destOrd="0" parTransId="{9B53BACC-FB4A-4773-97BB-7D9171EC7174}" sibTransId="{6A8DB7B9-A354-4AD0-A76E-8FE08B3CFC00}"/>
    <dgm:cxn modelId="{D1B7D4B7-C835-4DE1-89AA-A0D4E2D1E597}" srcId="{47997713-3AAA-40B1-9282-9F5B33872CC4}" destId="{A3869CE0-2278-4AC5-83BB-A7E0CFB7A4E4}" srcOrd="0" destOrd="0" parTransId="{AFDFED3E-C24D-49ED-AB86-EF11064DBE0E}" sibTransId="{FAF53C65-8C72-4E8E-A41B-575B9ECFC27D}"/>
    <dgm:cxn modelId="{836C4CEF-3BC6-4000-BBC7-1BDC202AAFB1}" srcId="{47997713-3AAA-40B1-9282-9F5B33872CC4}" destId="{1650AB8E-BC1D-4437-9A72-97F057E8EA8B}" srcOrd="1" destOrd="0" parTransId="{457802EF-7956-4381-99E6-D340E6B58667}" sibTransId="{C39BA4EF-7AF2-4EC9-97C6-5E92AA600796}"/>
    <dgm:cxn modelId="{DC762359-372F-46E1-AF3B-B6DC20D317D6}" type="presParOf" srcId="{57FE970A-309D-49CF-B11C-3FBE245B67A3}" destId="{0E7E2D08-419E-4236-8912-E1AFB4969E0E}" srcOrd="0" destOrd="0" presId="urn:microsoft.com/office/officeart/2018/5/layout/IconCircleLabelList"/>
    <dgm:cxn modelId="{BFBDF677-8A57-49B5-A51D-95924BFC9D30}" type="presParOf" srcId="{0E7E2D08-419E-4236-8912-E1AFB4969E0E}" destId="{618F55C7-D4B6-4327-A509-248E7A9C477D}" srcOrd="0" destOrd="0" presId="urn:microsoft.com/office/officeart/2018/5/layout/IconCircleLabelList"/>
    <dgm:cxn modelId="{DE756B9B-43F4-43D0-8250-F788EE29496C}" type="presParOf" srcId="{0E7E2D08-419E-4236-8912-E1AFB4969E0E}" destId="{8FD231FF-0ED5-4FF1-8239-47BE4E9FEA79}" srcOrd="1" destOrd="0" presId="urn:microsoft.com/office/officeart/2018/5/layout/IconCircleLabelList"/>
    <dgm:cxn modelId="{E2C813A6-AEA3-4AC2-A00B-3AE28BFA6A29}" type="presParOf" srcId="{0E7E2D08-419E-4236-8912-E1AFB4969E0E}" destId="{865C6C06-E07D-4887-8287-A0ECD618A524}" srcOrd="2" destOrd="0" presId="urn:microsoft.com/office/officeart/2018/5/layout/IconCircleLabelList"/>
    <dgm:cxn modelId="{F3E17A32-7B8F-4287-8F83-9952B84FF19D}" type="presParOf" srcId="{0E7E2D08-419E-4236-8912-E1AFB4969E0E}" destId="{B3AF018C-5BE3-4F84-A30C-7A62E6F8537F}" srcOrd="3" destOrd="0" presId="urn:microsoft.com/office/officeart/2018/5/layout/IconCircleLabelList"/>
    <dgm:cxn modelId="{EEC64C74-FD11-4741-8369-62D2E7665E19}" type="presParOf" srcId="{57FE970A-309D-49CF-B11C-3FBE245B67A3}" destId="{4E30796E-AB56-4EFB-BDBD-8CB594B64107}" srcOrd="1" destOrd="0" presId="urn:microsoft.com/office/officeart/2018/5/layout/IconCircleLabelList"/>
    <dgm:cxn modelId="{3C814D16-5C84-435D-B7DB-13CF09574222}" type="presParOf" srcId="{57FE970A-309D-49CF-B11C-3FBE245B67A3}" destId="{F0EB6B7D-3A98-4E5C-B2DE-0D344AC3C059}" srcOrd="2" destOrd="0" presId="urn:microsoft.com/office/officeart/2018/5/layout/IconCircleLabelList"/>
    <dgm:cxn modelId="{001CDBC5-6B97-42AE-B7DE-79033A9CAB6B}" type="presParOf" srcId="{F0EB6B7D-3A98-4E5C-B2DE-0D344AC3C059}" destId="{79C3929A-45DF-46D8-A090-9902064F5DE6}" srcOrd="0" destOrd="0" presId="urn:microsoft.com/office/officeart/2018/5/layout/IconCircleLabelList"/>
    <dgm:cxn modelId="{811E7547-4846-4972-AA75-3DD5060E717E}" type="presParOf" srcId="{F0EB6B7D-3A98-4E5C-B2DE-0D344AC3C059}" destId="{EA219719-D671-402A-BEC3-FB2E2EBFFAD2}" srcOrd="1" destOrd="0" presId="urn:microsoft.com/office/officeart/2018/5/layout/IconCircleLabelList"/>
    <dgm:cxn modelId="{D31D13CD-DDE8-42E1-82CF-9F3455EE9472}" type="presParOf" srcId="{F0EB6B7D-3A98-4E5C-B2DE-0D344AC3C059}" destId="{4B2F0640-B28E-4181-98D2-CE61B081693B}" srcOrd="2" destOrd="0" presId="urn:microsoft.com/office/officeart/2018/5/layout/IconCircleLabelList"/>
    <dgm:cxn modelId="{524653FD-F577-42A4-B9FB-E6EF18F44B16}" type="presParOf" srcId="{F0EB6B7D-3A98-4E5C-B2DE-0D344AC3C059}" destId="{F4D2E9F4-F7D5-496C-8667-1DB1DEB1C394}" srcOrd="3" destOrd="0" presId="urn:microsoft.com/office/officeart/2018/5/layout/IconCircleLabelList"/>
    <dgm:cxn modelId="{CF551C75-8B84-497F-A607-F97F516ACBFC}" type="presParOf" srcId="{57FE970A-309D-49CF-B11C-3FBE245B67A3}" destId="{0A0BDDC0-5BFD-4129-AAF5-948AF582A459}" srcOrd="3" destOrd="0" presId="urn:microsoft.com/office/officeart/2018/5/layout/IconCircleLabelList"/>
    <dgm:cxn modelId="{EFFE3F05-6F9B-44A5-B7C1-09BABC895552}" type="presParOf" srcId="{57FE970A-309D-49CF-B11C-3FBE245B67A3}" destId="{1446B6E1-7C12-433B-95A8-C013F04B5BC5}" srcOrd="4" destOrd="0" presId="urn:microsoft.com/office/officeart/2018/5/layout/IconCircleLabelList"/>
    <dgm:cxn modelId="{B357919F-95A0-441E-A7FA-270A571585F2}" type="presParOf" srcId="{1446B6E1-7C12-433B-95A8-C013F04B5BC5}" destId="{7BE467CD-F18D-4926-BECE-419D4F19ED25}" srcOrd="0" destOrd="0" presId="urn:microsoft.com/office/officeart/2018/5/layout/IconCircleLabelList"/>
    <dgm:cxn modelId="{FC49D4AE-EF61-41B6-B4BB-634EBD554142}" type="presParOf" srcId="{1446B6E1-7C12-433B-95A8-C013F04B5BC5}" destId="{0D14C181-A73C-47E4-BCFD-1C61DF4A4CF4}" srcOrd="1" destOrd="0" presId="urn:microsoft.com/office/officeart/2018/5/layout/IconCircleLabelList"/>
    <dgm:cxn modelId="{E6A07F5A-0F7B-49BD-A121-885135891741}" type="presParOf" srcId="{1446B6E1-7C12-433B-95A8-C013F04B5BC5}" destId="{EE8BE764-3C20-4BE2-AED9-4C7774809C2A}" srcOrd="2" destOrd="0" presId="urn:microsoft.com/office/officeart/2018/5/layout/IconCircleLabelList"/>
    <dgm:cxn modelId="{0DE184BD-D092-4D9A-8132-AA5D3C8C986A}" type="presParOf" srcId="{1446B6E1-7C12-433B-95A8-C013F04B5BC5}" destId="{37BA9F74-42A6-4CA0-8BFC-035FCF5E7A7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3BB68-4DA2-4D5B-9276-DDE2BDD2D0D3}">
      <dsp:nvSpPr>
        <dsp:cNvPr id="0" name=""/>
        <dsp:cNvSpPr/>
      </dsp:nvSpPr>
      <dsp:spPr>
        <a:xfrm>
          <a:off x="2193743"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54495A-AC8B-4344-9F84-991FEA0FEC13}">
      <dsp:nvSpPr>
        <dsp:cNvPr id="0" name=""/>
        <dsp:cNvSpPr/>
      </dsp:nvSpPr>
      <dsp:spPr>
        <a:xfrm>
          <a:off x="1005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Reduce global warning and increases use of renewable source of energy.</a:t>
          </a:r>
        </a:p>
      </dsp:txBody>
      <dsp:txXfrm>
        <a:off x="1005743" y="3022743"/>
        <a:ext cx="4320000" cy="720000"/>
      </dsp:txXfrm>
    </dsp:sp>
    <dsp:sp modelId="{3F57674A-CC9C-4B85-A48D-326B41E89A2A}">
      <dsp:nvSpPr>
        <dsp:cNvPr id="0" name=""/>
        <dsp:cNvSpPr/>
      </dsp:nvSpPr>
      <dsp:spPr>
        <a:xfrm>
          <a:off x="7269743"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954C5E-57E0-43F2-BCD2-9D08C824E5D2}">
      <dsp:nvSpPr>
        <dsp:cNvPr id="0" name=""/>
        <dsp:cNvSpPr/>
      </dsp:nvSpPr>
      <dsp:spPr>
        <a:xfrm>
          <a:off x="6081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Improve efficiency of renewable source of energy.</a:t>
          </a:r>
        </a:p>
      </dsp:txBody>
      <dsp:txXfrm>
        <a:off x="6081743"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F55C7-D4B6-4327-A509-248E7A9C477D}">
      <dsp:nvSpPr>
        <dsp:cNvPr id="0" name=""/>
        <dsp:cNvSpPr/>
      </dsp:nvSpPr>
      <dsp:spPr>
        <a:xfrm>
          <a:off x="708743" y="465668"/>
          <a:ext cx="2058750" cy="20587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231FF-0ED5-4FF1-8239-47BE4E9FEA79}">
      <dsp:nvSpPr>
        <dsp:cNvPr id="0" name=""/>
        <dsp:cNvSpPr/>
      </dsp:nvSpPr>
      <dsp:spPr>
        <a:xfrm>
          <a:off x="1147493" y="904419"/>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AF018C-5BE3-4F84-A30C-7A62E6F8537F}">
      <dsp:nvSpPr>
        <dsp:cNvPr id="0" name=""/>
        <dsp:cNvSpPr/>
      </dsp:nvSpPr>
      <dsp:spPr>
        <a:xfrm>
          <a:off x="50618"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Increasing use of thermal and other sources of energy.</a:t>
          </a:r>
        </a:p>
      </dsp:txBody>
      <dsp:txXfrm>
        <a:off x="50618" y="3165669"/>
        <a:ext cx="3375000" cy="720000"/>
      </dsp:txXfrm>
    </dsp:sp>
    <dsp:sp modelId="{79C3929A-45DF-46D8-A090-9902064F5DE6}">
      <dsp:nvSpPr>
        <dsp:cNvPr id="0" name=""/>
        <dsp:cNvSpPr/>
      </dsp:nvSpPr>
      <dsp:spPr>
        <a:xfrm>
          <a:off x="4674368" y="465668"/>
          <a:ext cx="2058750" cy="20587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19719-D671-402A-BEC3-FB2E2EBFFAD2}">
      <dsp:nvSpPr>
        <dsp:cNvPr id="0" name=""/>
        <dsp:cNvSpPr/>
      </dsp:nvSpPr>
      <dsp:spPr>
        <a:xfrm>
          <a:off x="5113118" y="90441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D2E9F4-F7D5-496C-8667-1DB1DEB1C394}">
      <dsp:nvSpPr>
        <dsp:cNvPr id="0" name=""/>
        <dsp:cNvSpPr/>
      </dsp:nvSpPr>
      <dsp:spPr>
        <a:xfrm>
          <a:off x="4016243"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Increase in pollution.</a:t>
          </a:r>
        </a:p>
      </dsp:txBody>
      <dsp:txXfrm>
        <a:off x="4016243" y="3165669"/>
        <a:ext cx="3375000" cy="720000"/>
      </dsp:txXfrm>
    </dsp:sp>
    <dsp:sp modelId="{7BE467CD-F18D-4926-BECE-419D4F19ED25}">
      <dsp:nvSpPr>
        <dsp:cNvPr id="0" name=""/>
        <dsp:cNvSpPr/>
      </dsp:nvSpPr>
      <dsp:spPr>
        <a:xfrm>
          <a:off x="8639993" y="465668"/>
          <a:ext cx="2058750" cy="2058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4C181-A73C-47E4-BCFD-1C61DF4A4CF4}">
      <dsp:nvSpPr>
        <dsp:cNvPr id="0" name=""/>
        <dsp:cNvSpPr/>
      </dsp:nvSpPr>
      <dsp:spPr>
        <a:xfrm>
          <a:off x="9078743" y="90441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BA9F74-42A6-4CA0-8BFC-035FCF5E7A71}">
      <dsp:nvSpPr>
        <dsp:cNvPr id="0" name=""/>
        <dsp:cNvSpPr/>
      </dsp:nvSpPr>
      <dsp:spPr>
        <a:xfrm>
          <a:off x="7981868"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Wastage of natural resources</a:t>
          </a:r>
        </a:p>
      </dsp:txBody>
      <dsp:txXfrm>
        <a:off x="7981868" y="3165669"/>
        <a:ext cx="337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anikannal/solar-power-generation-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dirty="0">
                <a:cs typeface="Calibri Light"/>
              </a:rPr>
              <a:t>Solar Power Generation</a:t>
            </a:r>
            <a:endParaRPr lang="en-US"/>
          </a:p>
        </p:txBody>
      </p:sp>
      <p:sp>
        <p:nvSpPr>
          <p:cNvPr id="3" name="Subtitle 2"/>
          <p:cNvSpPr>
            <a:spLocks noGrp="1"/>
          </p:cNvSpPr>
          <p:nvPr>
            <p:ph type="subTitle" idx="1"/>
          </p:nvPr>
        </p:nvSpPr>
        <p:spPr>
          <a:xfrm>
            <a:off x="4038600" y="4782320"/>
            <a:ext cx="7644627" cy="1329443"/>
          </a:xfrm>
        </p:spPr>
        <p:txBody>
          <a:bodyPr vert="horz" lIns="91440" tIns="45720" rIns="91440" bIns="45720" rtlCol="0">
            <a:normAutofit/>
          </a:bodyPr>
          <a:lstStyle/>
          <a:p>
            <a:pPr algn="r"/>
            <a:r>
              <a:rPr lang="en-US" dirty="0">
                <a:cs typeface="Calibri"/>
              </a:rPr>
              <a:t>By: - Parth Shah (100799064)</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5CE9-D6E2-4870-8FE5-3617D08DB0D7}"/>
              </a:ext>
            </a:extLst>
          </p:cNvPr>
          <p:cNvSpPr>
            <a:spLocks noGrp="1"/>
          </p:cNvSpPr>
          <p:nvPr>
            <p:ph type="title"/>
          </p:nvPr>
        </p:nvSpPr>
        <p:spPr>
          <a:xfrm>
            <a:off x="396573" y="320675"/>
            <a:ext cx="11407487" cy="1325563"/>
          </a:xfrm>
        </p:spPr>
        <p:txBody>
          <a:bodyPr>
            <a:normAutofit/>
          </a:bodyPr>
          <a:lstStyle/>
          <a:p>
            <a:r>
              <a:rPr lang="en-US" sz="5400">
                <a:cs typeface="Calibri Light"/>
              </a:rPr>
              <a:t>Goal</a:t>
            </a:r>
            <a:endParaRPr lang="en-US" sz="5400"/>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1DD017D-1264-4639-A675-B2BB7AEAFCFC}"/>
              </a:ext>
            </a:extLst>
          </p:cNvPr>
          <p:cNvGraphicFramePr>
            <a:graphicFrameLocks noGrp="1"/>
          </p:cNvGraphicFramePr>
          <p:nvPr>
            <p:ph idx="1"/>
            <p:extLst>
              <p:ext uri="{D42A27DB-BD31-4B8C-83A1-F6EECF244321}">
                <p14:modId xmlns:p14="http://schemas.microsoft.com/office/powerpoint/2010/main" val="2257594199"/>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97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559A-A326-4468-B57B-8D9221C8477F}"/>
              </a:ext>
            </a:extLst>
          </p:cNvPr>
          <p:cNvSpPr>
            <a:spLocks noGrp="1"/>
          </p:cNvSpPr>
          <p:nvPr>
            <p:ph type="title"/>
          </p:nvPr>
        </p:nvSpPr>
        <p:spPr>
          <a:xfrm>
            <a:off x="396573" y="320675"/>
            <a:ext cx="11407487" cy="1325563"/>
          </a:xfrm>
        </p:spPr>
        <p:txBody>
          <a:bodyPr>
            <a:normAutofit/>
          </a:bodyPr>
          <a:lstStyle/>
          <a:p>
            <a:r>
              <a:rPr lang="en-US" sz="5400">
                <a:cs typeface="Calibri Light"/>
              </a:rPr>
              <a:t>Problem</a:t>
            </a:r>
            <a:endParaRPr lang="en-US" sz="5400"/>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301F17D-15B9-4632-A4B3-FF93CF706EC8}"/>
              </a:ext>
            </a:extLst>
          </p:cNvPr>
          <p:cNvGraphicFramePr>
            <a:graphicFrameLocks noGrp="1"/>
          </p:cNvGraphicFramePr>
          <p:nvPr>
            <p:ph idx="1"/>
            <p:extLst>
              <p:ext uri="{D42A27DB-BD31-4B8C-83A1-F6EECF244321}">
                <p14:modId xmlns:p14="http://schemas.microsoft.com/office/powerpoint/2010/main" val="97575437"/>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480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4FC68-60AB-4DBE-BB6C-79954F711290}"/>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Description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BB47EA1-294A-4C3A-A83A-34F214004F4E}"/>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As the use and need for electricity is continuously increasing the need for better and energy efficient use of electricity is needed. For this the usage pattern is needed and the amount of usage of electricity in each area. </a:t>
            </a:r>
          </a:p>
          <a:p>
            <a:r>
              <a:rPr lang="en-US" dirty="0">
                <a:ea typeface="+mn-lt"/>
                <a:cs typeface="+mn-lt"/>
              </a:rPr>
              <a:t>The capacity of the plant which is providing the also need to be analysis.</a:t>
            </a:r>
          </a:p>
          <a:p>
            <a:r>
              <a:rPr lang="en-US" dirty="0">
                <a:cs typeface="Calibri" panose="020F0502020204030204"/>
              </a:rPr>
              <a:t>So, then from that the plant can be known how much pollution is created.</a:t>
            </a:r>
          </a:p>
          <a:p>
            <a:endParaRPr lang="en-US" dirty="0">
              <a:cs typeface="Calibri" panose="020F0502020204030204"/>
            </a:endParaRPr>
          </a:p>
        </p:txBody>
      </p:sp>
    </p:spTree>
    <p:extLst>
      <p:ext uri="{BB962C8B-B14F-4D97-AF65-F5344CB8AC3E}">
        <p14:creationId xmlns:p14="http://schemas.microsoft.com/office/powerpoint/2010/main" val="230318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85F12-4C01-42A2-9A2A-8AAAF3EA32B9}"/>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Description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8854C2-DAB8-42DD-8E58-85A6A3110AB4}"/>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This creates economic impact on the country also as the coast will reduce in longer term.</a:t>
            </a:r>
          </a:p>
          <a:p>
            <a:r>
              <a:rPr lang="en-US">
                <a:cs typeface="Calibri"/>
              </a:rPr>
              <a:t>Data will help to know actual usage and help to make proper investment in that in order to take appropriate action</a:t>
            </a:r>
            <a:endParaRPr lang="en-US" dirty="0">
              <a:cs typeface="Calibri"/>
            </a:endParaRPr>
          </a:p>
          <a:p>
            <a:endParaRPr lang="en-US" dirty="0">
              <a:cs typeface="Calibri"/>
            </a:endParaRPr>
          </a:p>
        </p:txBody>
      </p:sp>
    </p:spTree>
    <p:extLst>
      <p:ext uri="{BB962C8B-B14F-4D97-AF65-F5344CB8AC3E}">
        <p14:creationId xmlns:p14="http://schemas.microsoft.com/office/powerpoint/2010/main" val="295036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E0C65-F6F0-4CE7-A863-5515BBACD70E}"/>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Source of Data</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A27591-6F2D-48A5-84E1-EF578CF8E0B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hlinkClick r:id="rId2"/>
              </a:rPr>
              <a:t>https://www.kaggle.com/anikannal/solar-power-generation-data</a:t>
            </a:r>
            <a:endParaRPr lang="en-US">
              <a:ea typeface="+mn-lt"/>
              <a:cs typeface="+mn-lt"/>
            </a:endParaRPr>
          </a:p>
          <a:p>
            <a:endParaRPr lang="en-US" dirty="0">
              <a:cs typeface="Calibri"/>
            </a:endParaRPr>
          </a:p>
          <a:p>
            <a:r>
              <a:rPr lang="en-US" dirty="0">
                <a:cs typeface="Calibri"/>
              </a:rPr>
              <a:t>This data set consist of solar plants from India for a period of 34 Days.</a:t>
            </a:r>
          </a:p>
          <a:p>
            <a:endParaRPr lang="en-US" dirty="0">
              <a:cs typeface="Calibri"/>
            </a:endParaRPr>
          </a:p>
          <a:p>
            <a:r>
              <a:rPr lang="en-US" dirty="0">
                <a:cs typeface="Calibri"/>
              </a:rPr>
              <a:t>There are inverters where each is connected with different solar panels.</a:t>
            </a:r>
          </a:p>
        </p:txBody>
      </p:sp>
    </p:spTree>
    <p:extLst>
      <p:ext uri="{BB962C8B-B14F-4D97-AF65-F5344CB8AC3E}">
        <p14:creationId xmlns:p14="http://schemas.microsoft.com/office/powerpoint/2010/main" val="408071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94A016-367F-473B-B907-737960EC68BF}"/>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References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B448FAC-DC2E-49FD-962B-04F9B8B08E9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Kaggle (</a:t>
            </a:r>
            <a:r>
              <a:rPr lang="en-US" dirty="0">
                <a:ea typeface="+mn-lt"/>
                <a:cs typeface="+mn-lt"/>
              </a:rPr>
              <a:t>https://www.kaggle.com/anikannal/solar-power-generation-data)</a:t>
            </a:r>
          </a:p>
        </p:txBody>
      </p:sp>
    </p:spTree>
    <p:extLst>
      <p:ext uri="{BB962C8B-B14F-4D97-AF65-F5344CB8AC3E}">
        <p14:creationId xmlns:p14="http://schemas.microsoft.com/office/powerpoint/2010/main" val="31767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778653-48DC-49EE-B88B-C4F2799E1F2E}"/>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Thanks for your attention</a:t>
            </a:r>
          </a:p>
        </p:txBody>
      </p:sp>
    </p:spTree>
    <p:extLst>
      <p:ext uri="{BB962C8B-B14F-4D97-AF65-F5344CB8AC3E}">
        <p14:creationId xmlns:p14="http://schemas.microsoft.com/office/powerpoint/2010/main" val="2806925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Solar Power Generation</vt:lpstr>
      <vt:lpstr>Goal</vt:lpstr>
      <vt:lpstr>Problem</vt:lpstr>
      <vt:lpstr>Description</vt:lpstr>
      <vt:lpstr>Description</vt:lpstr>
      <vt:lpstr>Source of Data</vt:lpstr>
      <vt:lpstr>References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124</cp:revision>
  <dcterms:created xsi:type="dcterms:W3CDTF">2020-10-25T23:26:18Z</dcterms:created>
  <dcterms:modified xsi:type="dcterms:W3CDTF">2020-10-26T01:06:10Z</dcterms:modified>
</cp:coreProperties>
</file>