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94B8-F47E-8B42-A98A-0BFC0724F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Absoluteagri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17071-9C4B-6C4B-8599-CE52DFC47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presentation compiled by </a:t>
            </a:r>
            <a:r>
              <a:rPr lang="en-US" dirty="0" err="1"/>
              <a:t>Parth</a:t>
            </a:r>
            <a:r>
              <a:rPr lang="en-US" dirty="0"/>
              <a:t> </a:t>
            </a:r>
            <a:r>
              <a:rPr lang="en-US" dirty="0" err="1"/>
              <a:t>Saksena</a:t>
            </a:r>
            <a:endParaRPr lang="en-US" dirty="0"/>
          </a:p>
          <a:p>
            <a:r>
              <a:rPr lang="en-US" dirty="0"/>
              <a:t>Data 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3808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EF82-FFE8-2C43-AC9D-524D93F5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5C45-CDF1-474D-BCBC-95797974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resource optimization</a:t>
            </a:r>
          </a:p>
          <a:p>
            <a:r>
              <a:rPr lang="en-US" dirty="0"/>
              <a:t>Lack of awareness as to which crops can be grown together, based on the temperature, humidity and nutrition content</a:t>
            </a:r>
          </a:p>
          <a:p>
            <a:r>
              <a:rPr lang="en-US" dirty="0"/>
              <a:t>Solution- We need to identify which crops can be grown together</a:t>
            </a:r>
          </a:p>
          <a:p>
            <a:r>
              <a:rPr lang="en-US" dirty="0"/>
              <a:t>Key Metrics- Geographical identification of areas where favorable weather conditions exist for different crops to grow together</a:t>
            </a:r>
          </a:p>
          <a:p>
            <a:r>
              <a:rPr lang="en-US" dirty="0"/>
              <a:t>Identifying the right soil profiles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9DB1-CD4E-3F4F-9181-E396D7A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50DC-425B-7743-965C-5F7E311C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Average of the entire dataset for humidity, rainfall, nitrogen, phosphorus and potassium were calculated. All the crops with values above this average were considered.</a:t>
            </a:r>
          </a:p>
          <a:p>
            <a:r>
              <a:rPr lang="en-IN" dirty="0"/>
              <a:t>Similarly, when we observe the variables humidity, rainfall, K and P, we find the crops which require more of these units and less of these units.</a:t>
            </a:r>
          </a:p>
          <a:p>
            <a:r>
              <a:rPr lang="en-IN" dirty="0"/>
              <a:t>The average became a point of comparison and all those crops who need nitrogen, phosphorus or potassium above the average point are clubbed together accordingly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9188-5494-D64D-9372-8CD56DB8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4912-4DB3-C040-8FF7-DF01D977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Crops are categorized according to weather conditions</a:t>
            </a:r>
          </a:p>
          <a:p>
            <a:r>
              <a:rPr lang="en-US" dirty="0"/>
              <a:t>High rainfall &amp; humidity- papaya, rice, coconut and juice</a:t>
            </a:r>
          </a:p>
          <a:p>
            <a:r>
              <a:rPr lang="en-US" dirty="0"/>
              <a:t>Low Nitrogen, high phosphorus &amp; potassium, high humidity- apple, grapes</a:t>
            </a:r>
          </a:p>
          <a:p>
            <a:r>
              <a:rPr lang="en-US" dirty="0"/>
              <a:t>High Nitrogen low potassium &amp; phosphorus &amp; high humidity- maize, watermelon, muskmelon, coffee, cotton</a:t>
            </a:r>
          </a:p>
        </p:txBody>
      </p:sp>
    </p:spTree>
    <p:extLst>
      <p:ext uri="{BB962C8B-B14F-4D97-AF65-F5344CB8AC3E}">
        <p14:creationId xmlns:p14="http://schemas.microsoft.com/office/powerpoint/2010/main" val="38116215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541</TotalTime>
  <Words>209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Absoluteagri</vt:lpstr>
      <vt:lpstr>Current challenges  and solution</vt:lpstr>
      <vt:lpstr>Methodology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Absoluteagri</dc:title>
  <dc:creator>Parth Saksena</dc:creator>
  <cp:lastModifiedBy>Parth Saksena</cp:lastModifiedBy>
  <cp:revision>1</cp:revision>
  <dcterms:created xsi:type="dcterms:W3CDTF">2022-03-27T08:15:45Z</dcterms:created>
  <dcterms:modified xsi:type="dcterms:W3CDTF">2022-03-27T17:16:54Z</dcterms:modified>
</cp:coreProperties>
</file>