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7" r:id="rId9"/>
    <p:sldId id="278" r:id="rId10"/>
    <p:sldId id="279" r:id="rId11"/>
    <p:sldId id="28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66" d="100"/>
          <a:sy n="66" d="100"/>
        </p:scale>
        <p:origin x="12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691680" y="2829129"/>
            <a:ext cx="5544616" cy="2800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</a:t>
            </a:r>
            <a:r>
              <a:rPr lang="en-US" sz="2000" dirty="0" err="1"/>
              <a:t>Details:Parvesh</a:t>
            </a:r>
            <a:r>
              <a:rPr lang="en-US" sz="2000" dirty="0"/>
              <a:t> 2310991011</a:t>
            </a:r>
          </a:p>
          <a:p>
            <a:r>
              <a:rPr lang="en-US" sz="2000" dirty="0"/>
              <a:t>                        Parth </a:t>
            </a:r>
            <a:r>
              <a:rPr lang="en-US" sz="2000" dirty="0" err="1"/>
              <a:t>Sidana</a:t>
            </a:r>
            <a:r>
              <a:rPr lang="en-US" sz="2000" dirty="0"/>
              <a:t> 2310991010</a:t>
            </a:r>
          </a:p>
          <a:p>
            <a:r>
              <a:rPr lang="en-US" sz="2000" dirty="0"/>
              <a:t>                        </a:t>
            </a:r>
            <a:r>
              <a:rPr lang="en-US" sz="2000" dirty="0" err="1"/>
              <a:t>Peraval</a:t>
            </a:r>
            <a:r>
              <a:rPr lang="en-US" sz="2000" dirty="0"/>
              <a:t> Sharma 2310991012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Coordinator:Dr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Neeraj Singla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1DE5F-1E81-97DE-FCB5-394B6CC7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44858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C5F5-D66F-B9B7-A6A5-77E7ABE92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647"/>
            <a:ext cx="5486400" cy="653753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8C7B7-4780-BC0B-B475-D43CC6351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-https://getbootstrap.com/docs/5.3/getting-started/introduction/</a:t>
            </a:r>
          </a:p>
          <a:p>
            <a:pPr algn="l"/>
            <a:r>
              <a:rPr lang="en-US" dirty="0"/>
              <a:t>-https://www.peerbits.com/case-studies/frimb-food-drink-app.html</a:t>
            </a:r>
          </a:p>
        </p:txBody>
      </p:sp>
    </p:spTree>
    <p:extLst>
      <p:ext uri="{BB962C8B-B14F-4D97-AF65-F5344CB8AC3E}">
        <p14:creationId xmlns:p14="http://schemas.microsoft.com/office/powerpoint/2010/main" val="3539512069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6912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Variable Text Semibold" pitchFamily="2" charset="0"/>
                <a:cs typeface="Times New Roman" pitchFamily="18" charset="0"/>
              </a:rPr>
              <a:t>RECIPE SHAREING PLATFORM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Online Food Recipe website is a platform that allows users to share and access food recipes from different cuisines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worldwide.These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websites provide a vast collections of easy-to-follow recipes for various dishes from appetizers to main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cources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to deserts.</a:t>
            </a: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slide should clearly state the problem that the project aims to solve, including any relevant background information and research. 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0012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808000"/>
                </a:highlight>
                <a:latin typeface="Söhne"/>
              </a:rPr>
              <a:t>Front-End Technologies</a:t>
            </a:r>
            <a:r>
              <a:rPr lang="en-US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Word Counter project's user interface is built using a combination of HTML for structure, CSS for styling, and JavaScript for interactivity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b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</a:br>
            <a:r>
              <a:rPr lang="en-US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808000"/>
                </a:highlight>
                <a:latin typeface="Söhne"/>
              </a:rPr>
              <a:t>HTML</a:t>
            </a:r>
            <a:r>
              <a:rPr lang="en-US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HTML (Hypertext Markup Language) is used to create the structure of the user interface.</a:t>
            </a:r>
            <a:br>
              <a:rPr lang="en-US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</a:br>
            <a:r>
              <a:rPr lang="en-US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808000"/>
                </a:highlight>
                <a:latin typeface="Söhne"/>
              </a:rPr>
              <a:t>CSS</a:t>
            </a:r>
            <a:r>
              <a:rPr lang="en-US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CSS (Cascading Style Sheets) is employed to style and format the user interface, ensuring a visually appealing and user-friendly design.</a:t>
            </a:r>
            <a:b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</a:b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808000"/>
                </a:highlight>
                <a:latin typeface="Söhne"/>
              </a:rPr>
              <a:t>JS</a:t>
            </a:r>
            <a:r>
              <a:rPr lang="en-US" sz="3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JS(Java Script)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is a scripting language used to develop web pages. JS allows developers to</a:t>
            </a:r>
          </a:p>
          <a:p>
            <a:r>
              <a:rPr lang="en-US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Create a dynamic and interacting web page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628800"/>
            <a:ext cx="8136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-Variety of recipes available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-You can add some of yours Recipes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-You can save your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favourite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recipes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83AAD-5749-81A1-4CC7-9837953ED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835"/>
            <a:ext cx="9144000" cy="4574453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67CE32-4475-DB18-E58A-D164BC345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7229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73FA6-A30A-F73A-01D7-35AC2FEEF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730993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287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Segoe UI Variable Text Semibold</vt:lpstr>
      <vt:lpstr>Söhne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References/Links used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poonam mehla</cp:lastModifiedBy>
  <cp:revision>34</cp:revision>
  <dcterms:created xsi:type="dcterms:W3CDTF">2022-12-12T14:14:34Z</dcterms:created>
  <dcterms:modified xsi:type="dcterms:W3CDTF">2023-12-02T08:44:00Z</dcterms:modified>
</cp:coreProperties>
</file>