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78" r:id="rId6"/>
    <p:sldId id="279" r:id="rId7"/>
    <p:sldId id="277" r:id="rId8"/>
    <p:sldId id="272" r:id="rId9"/>
    <p:sldId id="273" r:id="rId10"/>
    <p:sldId id="274" r:id="rId11"/>
    <p:sldId id="275" r:id="rId12"/>
    <p:sldId id="276" r:id="rId13"/>
    <p:sldId id="282" r:id="rId14"/>
    <p:sldId id="283" r:id="rId15"/>
    <p:sldId id="280" r:id="rId16"/>
    <p:sldId id="281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vi Kotak" initials="DK" lastIdx="1" clrIdx="0">
    <p:extLst>
      <p:ext uri="{19B8F6BF-5375-455C-9EA6-DF929625EA0E}">
        <p15:presenceInfo xmlns:p15="http://schemas.microsoft.com/office/powerpoint/2012/main" userId="Dharvi Kot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40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7T15:11:15.47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C2639-8927-4BBD-BE04-28614330D2C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E9474-FFC4-451F-BB3A-B6111E8F8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2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9474-FFC4-451F-BB3A-B6111E8F85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1681" y="2387930"/>
            <a:ext cx="4088637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014" y="1587753"/>
            <a:ext cx="10789970" cy="445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9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8059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9720" y="2059381"/>
            <a:ext cx="575373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90" dirty="0">
                <a:solidFill>
                  <a:srgbClr val="00C2D1"/>
                </a:solidFill>
              </a:rPr>
              <a:t>M</a:t>
            </a:r>
            <a:r>
              <a:rPr sz="4400" spc="90" dirty="0"/>
              <a:t>obile </a:t>
            </a:r>
            <a:r>
              <a:rPr sz="4400" spc="-15" dirty="0">
                <a:solidFill>
                  <a:srgbClr val="FD4386"/>
                </a:solidFill>
              </a:rPr>
              <a:t>A</a:t>
            </a:r>
            <a:r>
              <a:rPr sz="4400" spc="-15" dirty="0"/>
              <a:t>pplication  </a:t>
            </a:r>
            <a:r>
              <a:rPr sz="4400" spc="10" dirty="0">
                <a:solidFill>
                  <a:srgbClr val="F69000"/>
                </a:solidFill>
              </a:rPr>
              <a:t>D</a:t>
            </a:r>
            <a:r>
              <a:rPr sz="4400" spc="10" dirty="0"/>
              <a:t>evelopment </a:t>
            </a:r>
            <a:r>
              <a:rPr sz="4400" spc="-250" dirty="0">
                <a:solidFill>
                  <a:srgbClr val="FD4386"/>
                </a:solidFill>
              </a:rPr>
              <a:t>–</a:t>
            </a:r>
            <a:r>
              <a:rPr sz="4400" spc="-110" dirty="0">
                <a:solidFill>
                  <a:srgbClr val="FD4386"/>
                </a:solidFill>
              </a:rPr>
              <a:t> </a:t>
            </a:r>
            <a:r>
              <a:rPr sz="4400" spc="-160" dirty="0">
                <a:solidFill>
                  <a:srgbClr val="00C2D1"/>
                </a:solidFill>
              </a:rPr>
              <a:t>CE</a:t>
            </a:r>
            <a:r>
              <a:rPr sz="4400" spc="-160" dirty="0">
                <a:solidFill>
                  <a:srgbClr val="F69000"/>
                </a:solidFill>
              </a:rPr>
              <a:t>526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4148454" y="4903723"/>
            <a:ext cx="4122420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30" dirty="0">
                <a:solidFill>
                  <a:srgbClr val="00C2D1"/>
                </a:solidFill>
                <a:latin typeface="Arial"/>
                <a:cs typeface="Arial"/>
              </a:rPr>
              <a:t>Prepared </a:t>
            </a:r>
            <a:r>
              <a:rPr sz="2400" b="1" spc="-60" dirty="0">
                <a:solidFill>
                  <a:srgbClr val="00C2D1"/>
                </a:solidFill>
                <a:latin typeface="Arial"/>
                <a:cs typeface="Arial"/>
              </a:rPr>
              <a:t>By:-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Dharvi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" dirty="0" err="1" smtClean="0">
                <a:solidFill>
                  <a:srgbClr val="FFFFFF"/>
                </a:solidFill>
                <a:latin typeface="Arial"/>
                <a:cs typeface="Arial"/>
              </a:rPr>
              <a:t>kotak</a:t>
            </a:r>
            <a:endParaRPr lang="en-IN" sz="2400" b="1" spc="1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lang="en-IN" sz="2400" b="1" spc="-10" dirty="0" smtClean="0">
                <a:solidFill>
                  <a:srgbClr val="FFFFFF"/>
                </a:solidFill>
                <a:latin typeface="Arial"/>
                <a:cs typeface="Arial"/>
              </a:rPr>
              <a:t>		  </a:t>
            </a:r>
            <a:r>
              <a:rPr lang="en-IN" sz="24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Parth</a:t>
            </a:r>
            <a:r>
              <a:rPr lang="en-IN" sz="2400" b="1" spc="-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400" b="1" spc="-60" dirty="0" err="1">
                <a:solidFill>
                  <a:srgbClr val="FFFFFF"/>
                </a:solidFill>
                <a:latin typeface="Arial"/>
                <a:cs typeface="Arial"/>
              </a:rPr>
              <a:t>Teraiya</a:t>
            </a:r>
            <a:endParaRPr lang="en-IN" sz="2400" dirty="0">
              <a:latin typeface="Arial"/>
              <a:cs typeface="Arial"/>
            </a:endParaRPr>
          </a:p>
          <a:p>
            <a:pPr marL="2032000" marR="5080">
              <a:lnSpc>
                <a:spcPts val="2590"/>
              </a:lnSpc>
              <a:spcBef>
                <a:spcPts val="185"/>
              </a:spcBef>
            </a:pPr>
            <a:r>
              <a:rPr sz="2400" b="1" spc="5" dirty="0" err="1" smtClean="0">
                <a:solidFill>
                  <a:srgbClr val="FFFFFF"/>
                </a:solidFill>
                <a:latin typeface="Arial"/>
                <a:cs typeface="Arial"/>
              </a:rPr>
              <a:t>Dharm</a:t>
            </a:r>
            <a:r>
              <a:rPr sz="2400" b="1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bhut  </a:t>
            </a:r>
            <a:r>
              <a:rPr sz="2400" b="1" spc="-20" dirty="0" err="1">
                <a:solidFill>
                  <a:srgbClr val="FFFFFF"/>
                </a:solidFill>
                <a:latin typeface="Arial"/>
                <a:cs typeface="Arial"/>
              </a:rPr>
              <a:t>Devyani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5" dirty="0" err="1" smtClean="0">
                <a:solidFill>
                  <a:srgbClr val="FFFFFF"/>
                </a:solidFill>
                <a:latin typeface="Arial"/>
                <a:cs typeface="Arial"/>
              </a:rPr>
              <a:t>Jagad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064F14-8027-D2B1-6B40-669FA313257E}"/>
              </a:ext>
            </a:extLst>
          </p:cNvPr>
          <p:cNvSpPr/>
          <p:nvPr/>
        </p:nvSpPr>
        <p:spPr>
          <a:xfrm>
            <a:off x="1" y="-26276"/>
            <a:ext cx="27431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9770-12A8-4218-FBDA-BF0F0A2A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6276"/>
            <a:ext cx="30861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31B86-FE6F-DD80-2D81-4C9B8234F963}"/>
              </a:ext>
            </a:extLst>
          </p:cNvPr>
          <p:cNvSpPr/>
          <p:nvPr/>
        </p:nvSpPr>
        <p:spPr>
          <a:xfrm>
            <a:off x="4267200" y="1219200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E5DFE-469A-E591-A7C4-67A6A30208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486400" y="14859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CEAE9F-DFC1-955E-3ED1-68CC8A57C24A}"/>
              </a:ext>
            </a:extLst>
          </p:cNvPr>
          <p:cNvSpPr/>
          <p:nvPr/>
        </p:nvSpPr>
        <p:spPr>
          <a:xfrm>
            <a:off x="1" y="-26276"/>
            <a:ext cx="27431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E4D4C-62E7-E438-3C65-A0E5B186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-49925"/>
            <a:ext cx="347186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2CFBB0-9C5E-43D1-D947-883BAD824AD7}"/>
              </a:ext>
            </a:extLst>
          </p:cNvPr>
          <p:cNvSpPr/>
          <p:nvPr/>
        </p:nvSpPr>
        <p:spPr>
          <a:xfrm>
            <a:off x="3352799" y="3036175"/>
            <a:ext cx="1216161" cy="545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3B79B1-B2F4-D08D-CFE4-A2C2B991A090}"/>
              </a:ext>
            </a:extLst>
          </p:cNvPr>
          <p:cNvCxnSpPr>
            <a:cxnSpLocks/>
          </p:cNvCxnSpPr>
          <p:nvPr/>
        </p:nvCxnSpPr>
        <p:spPr>
          <a:xfrm>
            <a:off x="4568961" y="3350172"/>
            <a:ext cx="167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A6340B1-98A8-3B47-6642-2B65521E5AE5}"/>
              </a:ext>
            </a:extLst>
          </p:cNvPr>
          <p:cNvSpPr/>
          <p:nvPr/>
        </p:nvSpPr>
        <p:spPr>
          <a:xfrm>
            <a:off x="10820400" y="3478925"/>
            <a:ext cx="995363" cy="580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A4C65-55BF-6955-05D1-D4AD29ABF111}"/>
              </a:ext>
            </a:extLst>
          </p:cNvPr>
          <p:cNvCxnSpPr>
            <a:cxnSpLocks/>
          </p:cNvCxnSpPr>
          <p:nvPr/>
        </p:nvCxnSpPr>
        <p:spPr>
          <a:xfrm flipH="1">
            <a:off x="8898732" y="3906892"/>
            <a:ext cx="1866900" cy="100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BF5CFB3-C0E1-64ED-7130-8105928080CB}"/>
              </a:ext>
            </a:extLst>
          </p:cNvPr>
          <p:cNvSpPr/>
          <p:nvPr/>
        </p:nvSpPr>
        <p:spPr>
          <a:xfrm>
            <a:off x="10591800" y="5562600"/>
            <a:ext cx="1223963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View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E01902-2E7D-9216-BA48-9DB4517309A5}"/>
              </a:ext>
            </a:extLst>
          </p:cNvPr>
          <p:cNvCxnSpPr/>
          <p:nvPr/>
        </p:nvCxnSpPr>
        <p:spPr>
          <a:xfrm flipH="1">
            <a:off x="9948863" y="5715000"/>
            <a:ext cx="871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60564D-BEB1-FEC6-47B7-AAC48204381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78807" y="5471947"/>
            <a:ext cx="1346801" cy="18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5B2E62-178E-90D6-E914-6D455BC7F2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655469" y="6417129"/>
            <a:ext cx="107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6B842E64-99EE-0033-D8E3-BB025D1F3254}"/>
              </a:ext>
            </a:extLst>
          </p:cNvPr>
          <p:cNvSpPr/>
          <p:nvPr/>
        </p:nvSpPr>
        <p:spPr>
          <a:xfrm>
            <a:off x="6219085" y="1600200"/>
            <a:ext cx="513693" cy="3314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6340B1-98A8-3B47-6642-2B65521E5AE5}"/>
              </a:ext>
            </a:extLst>
          </p:cNvPr>
          <p:cNvSpPr/>
          <p:nvPr/>
        </p:nvSpPr>
        <p:spPr>
          <a:xfrm>
            <a:off x="3733800" y="5257963"/>
            <a:ext cx="1745007" cy="42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Mileage Button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6340B1-98A8-3B47-6642-2B65521E5AE5}"/>
              </a:ext>
            </a:extLst>
          </p:cNvPr>
          <p:cNvSpPr/>
          <p:nvPr/>
        </p:nvSpPr>
        <p:spPr>
          <a:xfrm>
            <a:off x="3733801" y="6226629"/>
            <a:ext cx="1921668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Recipt</a:t>
            </a:r>
            <a:r>
              <a:rPr lang="en-US" dirty="0" smtClean="0"/>
              <a:t>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3" y="5664748"/>
            <a:ext cx="355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Mileage = </a:t>
            </a:r>
            <a:r>
              <a:rPr lang="en-US" sz="1400" dirty="0" smtClean="0"/>
              <a:t>Kilometers run/Amount </a:t>
            </a:r>
            <a:r>
              <a:rPr lang="en-US" sz="1400" dirty="0"/>
              <a:t>of Fuel Used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10384631" y="5880639"/>
            <a:ext cx="1578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Show total mileage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452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CC91C-98B9-C85D-C0D7-1F3364EE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6276"/>
            <a:ext cx="3086100" cy="685800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14B99E4F-F42D-E021-C21F-1726F3FE1309}"/>
              </a:ext>
            </a:extLst>
          </p:cNvPr>
          <p:cNvSpPr/>
          <p:nvPr/>
        </p:nvSpPr>
        <p:spPr>
          <a:xfrm>
            <a:off x="1" y="-26276"/>
            <a:ext cx="27431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B99B2-EDBC-D7C9-0CF4-13F2D1EA3D2B}"/>
              </a:ext>
            </a:extLst>
          </p:cNvPr>
          <p:cNvSpPr/>
          <p:nvPr/>
        </p:nvSpPr>
        <p:spPr>
          <a:xfrm>
            <a:off x="3429000" y="13716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Card 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BB8545-0EFB-9CA6-038B-CAA3DA0C1C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53000" y="16383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FC242E2-FEF0-FD71-4477-E5088382A394}"/>
              </a:ext>
            </a:extLst>
          </p:cNvPr>
          <p:cNvSpPr/>
          <p:nvPr/>
        </p:nvSpPr>
        <p:spPr>
          <a:xfrm>
            <a:off x="10439400" y="6166917"/>
            <a:ext cx="1295399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navigation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2C361-2475-E9BB-057F-E3B4419EF1B6}"/>
              </a:ext>
            </a:extLst>
          </p:cNvPr>
          <p:cNvCxnSpPr/>
          <p:nvPr/>
        </p:nvCxnSpPr>
        <p:spPr>
          <a:xfrm flipH="1">
            <a:off x="9334500" y="647700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2240281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Show user’s refuelling data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563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4B99E4F-F42D-E021-C21F-1726F3FE1309}"/>
              </a:ext>
            </a:extLst>
          </p:cNvPr>
          <p:cNvSpPr/>
          <p:nvPr/>
        </p:nvSpPr>
        <p:spPr>
          <a:xfrm>
            <a:off x="1" y="-26276"/>
            <a:ext cx="27431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57600" y="22860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lass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D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iagram</a:t>
            </a:r>
            <a:endParaRPr lang="en-IN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IN" sz="3000" dirty="0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066800"/>
            <a:ext cx="7162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4B99E4F-F42D-E021-C21F-1726F3FE1309}"/>
              </a:ext>
            </a:extLst>
          </p:cNvPr>
          <p:cNvSpPr/>
          <p:nvPr/>
        </p:nvSpPr>
        <p:spPr>
          <a:xfrm>
            <a:off x="1" y="-26276"/>
            <a:ext cx="27431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14400"/>
            <a:ext cx="6451600" cy="571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0" y="152400"/>
            <a:ext cx="242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low</a:t>
            </a:r>
            <a:r>
              <a:rPr lang="en-US" sz="3600" b="1" dirty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hart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362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4576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2545" y="2868574"/>
            <a:ext cx="607631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14" dirty="0">
                <a:latin typeface="Arial"/>
                <a:cs typeface="Arial"/>
              </a:rPr>
              <a:t>Take </a:t>
            </a:r>
            <a:r>
              <a:rPr sz="2800" b="1" spc="-80" dirty="0">
                <a:latin typeface="Arial"/>
                <a:cs typeface="Arial"/>
              </a:rPr>
              <a:t>some </a:t>
            </a:r>
            <a:r>
              <a:rPr sz="2800" b="1" spc="45" dirty="0">
                <a:latin typeface="Arial"/>
                <a:cs typeface="Arial"/>
              </a:rPr>
              <a:t>time </a:t>
            </a:r>
            <a:r>
              <a:rPr sz="2800" b="1" spc="70" dirty="0">
                <a:latin typeface="Arial"/>
                <a:cs typeface="Arial"/>
              </a:rPr>
              <a:t>to </a:t>
            </a:r>
            <a:r>
              <a:rPr sz="2800" b="1" spc="10" dirty="0">
                <a:latin typeface="Arial"/>
                <a:cs typeface="Arial"/>
              </a:rPr>
              <a:t>enter </a:t>
            </a:r>
            <a:r>
              <a:rPr sz="2800" b="1" spc="15" dirty="0">
                <a:latin typeface="Arial"/>
                <a:cs typeface="Arial"/>
              </a:rPr>
              <a:t>fuel </a:t>
            </a:r>
            <a:r>
              <a:rPr sz="2800" b="1" spc="5" dirty="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60" dirty="0">
                <a:latin typeface="Arial"/>
                <a:cs typeface="Arial"/>
              </a:rPr>
              <a:t>Login </a:t>
            </a:r>
            <a:r>
              <a:rPr sz="2800" b="1" spc="-15" dirty="0">
                <a:latin typeface="Arial"/>
                <a:cs typeface="Arial"/>
              </a:rPr>
              <a:t>when </a:t>
            </a:r>
            <a:r>
              <a:rPr sz="2800" b="1" spc="10" dirty="0">
                <a:latin typeface="Arial"/>
                <a:cs typeface="Arial"/>
              </a:rPr>
              <a:t>enter </a:t>
            </a:r>
            <a:r>
              <a:rPr sz="2800" b="1" spc="-5" dirty="0">
                <a:latin typeface="Arial"/>
                <a:cs typeface="Arial"/>
              </a:rPr>
              <a:t>new</a:t>
            </a:r>
            <a:r>
              <a:rPr sz="2800" b="1" spc="105" dirty="0">
                <a:latin typeface="Arial"/>
                <a:cs typeface="Arial"/>
              </a:rPr>
              <a:t> </a:t>
            </a:r>
            <a:r>
              <a:rPr sz="2800" b="1" spc="-40" dirty="0">
                <a:latin typeface="Arial"/>
                <a:cs typeface="Arial"/>
              </a:rPr>
              <a:t>record.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65" dirty="0">
                <a:latin typeface="Arial"/>
                <a:cs typeface="Arial"/>
              </a:rPr>
              <a:t>Network/Internet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issue.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2545" y="1257757"/>
            <a:ext cx="263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solidFill>
                  <a:srgbClr val="FD4386"/>
                </a:solidFill>
              </a:rPr>
              <a:t>L</a:t>
            </a:r>
            <a:r>
              <a:rPr sz="4000" spc="-80" dirty="0">
                <a:solidFill>
                  <a:srgbClr val="007787"/>
                </a:solidFill>
              </a:rPr>
              <a:t>imitations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40166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2107" y="0"/>
            <a:ext cx="446989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887" y="780034"/>
            <a:ext cx="50425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45" dirty="0">
                <a:solidFill>
                  <a:srgbClr val="FD4386"/>
                </a:solidFill>
              </a:rPr>
              <a:t>Future</a:t>
            </a:r>
            <a:r>
              <a:rPr sz="3900" spc="-60" dirty="0">
                <a:solidFill>
                  <a:srgbClr val="FD4386"/>
                </a:solidFill>
              </a:rPr>
              <a:t> </a:t>
            </a:r>
            <a:r>
              <a:rPr sz="3900" spc="-105" dirty="0">
                <a:solidFill>
                  <a:srgbClr val="F69000"/>
                </a:solidFill>
              </a:rPr>
              <a:t>E</a:t>
            </a:r>
            <a:r>
              <a:rPr sz="3900" spc="-105" dirty="0">
                <a:solidFill>
                  <a:srgbClr val="007787"/>
                </a:solidFill>
              </a:rPr>
              <a:t>nhancements</a:t>
            </a:r>
            <a:endParaRPr sz="3900" dirty="0"/>
          </a:p>
        </p:txBody>
      </p:sp>
      <p:sp>
        <p:nvSpPr>
          <p:cNvPr id="4" name="object 4"/>
          <p:cNvSpPr txBox="1"/>
          <p:nvPr/>
        </p:nvSpPr>
        <p:spPr>
          <a:xfrm>
            <a:off x="646887" y="1803447"/>
            <a:ext cx="6366510" cy="25250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Arial"/>
                <a:cs typeface="Arial"/>
              </a:rPr>
              <a:t>We can provide current location to destination location through google map API(application programming interface).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Arial"/>
                <a:cs typeface="Arial"/>
              </a:rPr>
              <a:t>Add the current odometer image .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Arial"/>
                <a:cs typeface="Arial"/>
              </a:rPr>
              <a:t>Whenever the vehicle is refue</a:t>
            </a:r>
            <a:r>
              <a:rPr lang="en-IN" sz="2400" dirty="0">
                <a:latin typeface="Arial"/>
                <a:cs typeface="Arial"/>
              </a:rPr>
              <a:t>l</a:t>
            </a:r>
            <a:r>
              <a:rPr lang="en-IN" sz="2400" dirty="0" smtClean="0">
                <a:latin typeface="Arial"/>
                <a:cs typeface="Arial"/>
              </a:rPr>
              <a:t>ling they enter the data that sent to the admin.</a:t>
            </a:r>
            <a:endParaRPr lang="en-IN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81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172200"/>
            <a:ext cx="12191995" cy="685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D4386"/>
                </a:solidFill>
              </a:rPr>
              <a:t>T</a:t>
            </a:r>
            <a:r>
              <a:rPr spc="-114" dirty="0"/>
              <a:t>hank</a:t>
            </a:r>
            <a:r>
              <a:rPr spc="-204" dirty="0"/>
              <a:t> </a:t>
            </a:r>
            <a:r>
              <a:rPr spc="-375" dirty="0">
                <a:solidFill>
                  <a:srgbClr val="F69000"/>
                </a:solidFill>
              </a:rPr>
              <a:t>Y</a:t>
            </a:r>
            <a:r>
              <a:rPr spc="-375" dirty="0"/>
              <a:t>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7B2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03859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06195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30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0055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612391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5" h="265430">
                <a:moveTo>
                  <a:pt x="102108" y="0"/>
                </a:moveTo>
                <a:lnTo>
                  <a:pt x="0" y="0"/>
                </a:lnTo>
                <a:lnTo>
                  <a:pt x="0" y="265176"/>
                </a:lnTo>
                <a:lnTo>
                  <a:pt x="102108" y="265176"/>
                </a:lnTo>
                <a:lnTo>
                  <a:pt x="102108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16251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420111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30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822448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30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226307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30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628644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5" h="265430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032503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34840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5" h="265430">
                <a:moveTo>
                  <a:pt x="102108" y="0"/>
                </a:moveTo>
                <a:lnTo>
                  <a:pt x="0" y="0"/>
                </a:lnTo>
                <a:lnTo>
                  <a:pt x="0" y="265176"/>
                </a:lnTo>
                <a:lnTo>
                  <a:pt x="102108" y="265176"/>
                </a:lnTo>
                <a:lnTo>
                  <a:pt x="102108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838700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42559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644896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5" h="265430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048755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451091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30">
                <a:moveTo>
                  <a:pt x="102108" y="0"/>
                </a:moveTo>
                <a:lnTo>
                  <a:pt x="0" y="0"/>
                </a:lnTo>
                <a:lnTo>
                  <a:pt x="0" y="265176"/>
                </a:lnTo>
                <a:lnTo>
                  <a:pt x="102108" y="265176"/>
                </a:lnTo>
                <a:lnTo>
                  <a:pt x="102108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854952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258811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61147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065007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67343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30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871204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9273540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30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483595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30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9677400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0081259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0887456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289792" y="329184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30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1693652" y="329184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30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2095988" y="329184"/>
            <a:ext cx="96520" cy="265430"/>
          </a:xfrm>
          <a:custGeom>
            <a:avLst/>
            <a:gdLst/>
            <a:ahLst/>
            <a:cxnLst/>
            <a:rect l="l" t="t" r="r" b="b"/>
            <a:pathLst>
              <a:path w="96520" h="265430">
                <a:moveTo>
                  <a:pt x="0" y="265176"/>
                </a:moveTo>
                <a:lnTo>
                  <a:pt x="96011" y="265176"/>
                </a:lnTo>
                <a:lnTo>
                  <a:pt x="96011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0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03859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6195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29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210055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612391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5" h="265429">
                <a:moveTo>
                  <a:pt x="102108" y="0"/>
                </a:moveTo>
                <a:lnTo>
                  <a:pt x="0" y="0"/>
                </a:lnTo>
                <a:lnTo>
                  <a:pt x="0" y="265176"/>
                </a:lnTo>
                <a:lnTo>
                  <a:pt x="102108" y="265176"/>
                </a:lnTo>
                <a:lnTo>
                  <a:pt x="102108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016251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420111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29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22448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29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226307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29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628644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5" h="265429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032503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434840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5" h="265429">
                <a:moveTo>
                  <a:pt x="102108" y="0"/>
                </a:moveTo>
                <a:lnTo>
                  <a:pt x="0" y="0"/>
                </a:lnTo>
                <a:lnTo>
                  <a:pt x="0" y="265176"/>
                </a:lnTo>
                <a:lnTo>
                  <a:pt x="102108" y="265176"/>
                </a:lnTo>
                <a:lnTo>
                  <a:pt x="102108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838700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242559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644896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5" h="265429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048755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4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451091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29">
                <a:moveTo>
                  <a:pt x="102108" y="0"/>
                </a:moveTo>
                <a:lnTo>
                  <a:pt x="0" y="0"/>
                </a:lnTo>
                <a:lnTo>
                  <a:pt x="0" y="265176"/>
                </a:lnTo>
                <a:lnTo>
                  <a:pt x="102108" y="265176"/>
                </a:lnTo>
                <a:lnTo>
                  <a:pt x="102108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54952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258811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661147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065007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8467343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29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8871204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9273540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29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0483595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29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9677400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0081259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0887456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4" y="0"/>
                </a:moveTo>
                <a:lnTo>
                  <a:pt x="0" y="0"/>
                </a:lnTo>
                <a:lnTo>
                  <a:pt x="0" y="265176"/>
                </a:lnTo>
                <a:lnTo>
                  <a:pt x="100584" y="265176"/>
                </a:lnTo>
                <a:lnTo>
                  <a:pt x="100584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1289792" y="6263640"/>
            <a:ext cx="102235" cy="265430"/>
          </a:xfrm>
          <a:custGeom>
            <a:avLst/>
            <a:gdLst/>
            <a:ahLst/>
            <a:cxnLst/>
            <a:rect l="l" t="t" r="r" b="b"/>
            <a:pathLst>
              <a:path w="102234" h="265429">
                <a:moveTo>
                  <a:pt x="102107" y="0"/>
                </a:moveTo>
                <a:lnTo>
                  <a:pt x="0" y="0"/>
                </a:lnTo>
                <a:lnTo>
                  <a:pt x="0" y="265176"/>
                </a:lnTo>
                <a:lnTo>
                  <a:pt x="102107" y="265176"/>
                </a:lnTo>
                <a:lnTo>
                  <a:pt x="102107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1693652" y="6263640"/>
            <a:ext cx="100965" cy="265430"/>
          </a:xfrm>
          <a:custGeom>
            <a:avLst/>
            <a:gdLst/>
            <a:ahLst/>
            <a:cxnLst/>
            <a:rect l="l" t="t" r="r" b="b"/>
            <a:pathLst>
              <a:path w="100965" h="265429">
                <a:moveTo>
                  <a:pt x="100583" y="0"/>
                </a:moveTo>
                <a:lnTo>
                  <a:pt x="0" y="0"/>
                </a:lnTo>
                <a:lnTo>
                  <a:pt x="0" y="265176"/>
                </a:lnTo>
                <a:lnTo>
                  <a:pt x="100583" y="265176"/>
                </a:lnTo>
                <a:lnTo>
                  <a:pt x="100583" y="0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2095988" y="6263640"/>
            <a:ext cx="96520" cy="265430"/>
          </a:xfrm>
          <a:custGeom>
            <a:avLst/>
            <a:gdLst/>
            <a:ahLst/>
            <a:cxnLst/>
            <a:rect l="l" t="t" r="r" b="b"/>
            <a:pathLst>
              <a:path w="96520" h="265429">
                <a:moveTo>
                  <a:pt x="0" y="265176"/>
                </a:moveTo>
                <a:lnTo>
                  <a:pt x="96011" y="265176"/>
                </a:lnTo>
                <a:lnTo>
                  <a:pt x="96011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solidFill>
            <a:srgbClr val="D5D6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576829" y="3101416"/>
            <a:ext cx="7047865" cy="2580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pc="-215" dirty="0">
                <a:solidFill>
                  <a:srgbClr val="00C2D1"/>
                </a:solidFill>
              </a:rPr>
              <a:t>F</a:t>
            </a:r>
            <a:r>
              <a:rPr spc="-215" dirty="0"/>
              <a:t>uel </a:t>
            </a:r>
            <a:r>
              <a:rPr spc="45" dirty="0">
                <a:solidFill>
                  <a:srgbClr val="FD4386"/>
                </a:solidFill>
              </a:rPr>
              <a:t>M</a:t>
            </a:r>
            <a:r>
              <a:rPr spc="45" dirty="0"/>
              <a:t>anagement  </a:t>
            </a:r>
            <a:r>
              <a:rPr spc="-265" dirty="0">
                <a:solidFill>
                  <a:srgbClr val="F69000"/>
                </a:solidFill>
              </a:rPr>
              <a:t>S</a:t>
            </a:r>
            <a:r>
              <a:rPr spc="-265" dirty="0"/>
              <a:t>ystem</a:t>
            </a:r>
          </a:p>
          <a:p>
            <a:pPr marR="3810" algn="ctr">
              <a:lnSpc>
                <a:spcPct val="100000"/>
              </a:lnSpc>
              <a:spcBef>
                <a:spcPts val="1290"/>
              </a:spcBef>
            </a:pPr>
            <a:r>
              <a:rPr sz="2400" b="0" spc="-240" dirty="0"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lang="en-IN" sz="2400" b="0" spc="-2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-28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2400" b="0" spc="-28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-28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-185" dirty="0">
                <a:latin typeface="Arial" panose="020B0604020202020204" pitchFamily="34" charset="0"/>
                <a:cs typeface="Arial" panose="020B0604020202020204" pitchFamily="34" charset="0"/>
              </a:rPr>
              <a:t>brief </a:t>
            </a:r>
            <a:r>
              <a:rPr sz="2400" b="0" spc="-229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sz="2400" b="0" spc="-16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b="0" spc="-270" dirty="0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IN" sz="2400" b="0" spc="-2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-2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-165" dirty="0">
                <a:latin typeface="Arial" panose="020B0604020202020204" pitchFamily="34" charset="0"/>
                <a:cs typeface="Arial" panose="020B0604020202020204" pitchFamily="34" charset="0"/>
              </a:rPr>
              <a:t>you’ll </a:t>
            </a:r>
            <a:r>
              <a:rPr sz="2400" b="0" spc="-245" dirty="0" smtClean="0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lang="en-IN" sz="2400" b="0" spc="-2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-2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-18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b="0" spc="-185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IN" sz="2400" b="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-22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sz="2400" b="0" spc="-22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001767" y="918971"/>
            <a:ext cx="2186177" cy="2186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787"/>
          </a:solidFill>
        </p:spPr>
        <p:txBody>
          <a:bodyPr wrap="square" lIns="0" tIns="0" rIns="0" bIns="0" rtlCol="0"/>
          <a:lstStyle/>
          <a:p>
            <a:r>
              <a:rPr lang="en-IN" dirty="0" smtClean="0"/>
              <a:t>           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258902"/>
            <a:ext cx="34747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15" dirty="0">
                <a:solidFill>
                  <a:srgbClr val="FD4386"/>
                </a:solidFill>
              </a:rPr>
              <a:t>A</a:t>
            </a:r>
            <a:r>
              <a:rPr sz="4000" spc="-15" dirty="0"/>
              <a:t>pplication  </a:t>
            </a:r>
            <a:r>
              <a:rPr sz="4000" spc="-80" dirty="0">
                <a:solidFill>
                  <a:srgbClr val="F69000"/>
                </a:solidFill>
              </a:rPr>
              <a:t>D</a:t>
            </a:r>
            <a:r>
              <a:rPr sz="4000" spc="-80" dirty="0"/>
              <a:t>escriptions</a:t>
            </a:r>
            <a:r>
              <a:rPr sz="4000" spc="-75" dirty="0"/>
              <a:t> </a:t>
            </a:r>
            <a:r>
              <a:rPr sz="4000" spc="20" dirty="0"/>
              <a:t>:-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01014" y="1587753"/>
            <a:ext cx="10789970" cy="422872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00990" marR="6985" indent="-287020" algn="l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pc="-150" dirty="0">
                <a:latin typeface="+mn-lt"/>
              </a:rPr>
              <a:t>Nowadays, there are many companies are facing their company vehicles fuel management. I  got idea to build that kind of application to solve that kind of problem.</a:t>
            </a:r>
          </a:p>
          <a:p>
            <a:pPr marL="300990" indent="-287020" algn="l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pc="-150" dirty="0">
                <a:latin typeface="+mn-lt"/>
              </a:rPr>
              <a:t>In this application there are 3 phases: -</a:t>
            </a:r>
          </a:p>
          <a:p>
            <a:pPr marL="1329690" lvl="1" indent="-401955" algn="l">
              <a:lnSpc>
                <a:spcPct val="100000"/>
              </a:lnSpc>
              <a:spcBef>
                <a:spcPts val="254"/>
              </a:spcBef>
              <a:buAutoNum type="romanUcPeriod"/>
              <a:tabLst>
                <a:tab pos="1329690" algn="l"/>
                <a:tab pos="1330325" algn="l"/>
              </a:tabLst>
            </a:pPr>
            <a:r>
              <a:rPr sz="2000" spc="-150" dirty="0">
                <a:solidFill>
                  <a:srgbClr val="FFFFFF"/>
                </a:solidFill>
                <a:cs typeface="Arial Black"/>
              </a:rPr>
              <a:t>Add Fuel data to refuel the vehicles</a:t>
            </a:r>
            <a:endParaRPr sz="2000" spc="-150" dirty="0">
              <a:cs typeface="Arial Black"/>
            </a:endParaRPr>
          </a:p>
          <a:p>
            <a:pPr marL="1329690" lvl="1" indent="-401955" algn="l">
              <a:lnSpc>
                <a:spcPct val="100000"/>
              </a:lnSpc>
              <a:spcBef>
                <a:spcPts val="265"/>
              </a:spcBef>
              <a:buAutoNum type="romanUcPeriod"/>
              <a:tabLst>
                <a:tab pos="1329690" algn="l"/>
                <a:tab pos="1330325" algn="l"/>
              </a:tabLst>
            </a:pPr>
            <a:r>
              <a:rPr sz="2000" spc="-150" dirty="0">
                <a:solidFill>
                  <a:srgbClr val="FFFFFF"/>
                </a:solidFill>
                <a:cs typeface="Arial Black"/>
              </a:rPr>
              <a:t>Driver or Vehicles Information</a:t>
            </a:r>
            <a:endParaRPr sz="2000" spc="-150" dirty="0">
              <a:cs typeface="Arial Black"/>
            </a:endParaRPr>
          </a:p>
          <a:p>
            <a:pPr marL="1329690" lvl="1" indent="-401955" algn="l">
              <a:lnSpc>
                <a:spcPct val="100000"/>
              </a:lnSpc>
              <a:spcBef>
                <a:spcPts val="265"/>
              </a:spcBef>
              <a:buAutoNum type="romanUcPeriod"/>
              <a:tabLst>
                <a:tab pos="1329690" algn="l"/>
                <a:tab pos="1330325" algn="l"/>
              </a:tabLst>
            </a:pPr>
            <a:r>
              <a:rPr sz="2000" spc="-150" dirty="0">
                <a:solidFill>
                  <a:srgbClr val="FFFFFF"/>
                </a:solidFill>
                <a:cs typeface="Arial Black"/>
              </a:rPr>
              <a:t>Previously Fuel Recorded </a:t>
            </a:r>
            <a:r>
              <a:rPr sz="2000" spc="-150" dirty="0" smtClean="0">
                <a:solidFill>
                  <a:srgbClr val="FFFFFF"/>
                </a:solidFill>
                <a:cs typeface="Arial Black"/>
              </a:rPr>
              <a:t>Data</a:t>
            </a:r>
            <a:r>
              <a:rPr lang="en-IN" sz="2000" spc="-150" dirty="0" smtClean="0">
                <a:solidFill>
                  <a:srgbClr val="FFFFFF"/>
                </a:solidFill>
                <a:cs typeface="Arial Black"/>
              </a:rPr>
              <a:t>  </a:t>
            </a:r>
            <a:endParaRPr sz="2000" spc="-150" dirty="0">
              <a:cs typeface="Arial Black"/>
            </a:endParaRPr>
          </a:p>
          <a:p>
            <a:pPr marL="300990" indent="-287020" algn="l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pc="-150" dirty="0">
                <a:latin typeface="+mn-lt"/>
              </a:rPr>
              <a:t>First the register their information in this app with Driver name, password, phone number,</a:t>
            </a:r>
          </a:p>
          <a:p>
            <a:pPr marL="300990" algn="l">
              <a:lnSpc>
                <a:spcPts val="2280"/>
              </a:lnSpc>
            </a:pPr>
            <a:r>
              <a:rPr spc="-150" dirty="0">
                <a:latin typeface="+mn-lt"/>
              </a:rPr>
              <a:t>Driving License No</a:t>
            </a:r>
            <a:r>
              <a:rPr spc="-150" dirty="0" smtClean="0">
                <a:latin typeface="+mn-lt"/>
              </a:rPr>
              <a:t>.</a:t>
            </a:r>
            <a:r>
              <a:rPr lang="en-IN" spc="-150" dirty="0" smtClean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, </a:t>
            </a:r>
            <a:r>
              <a:rPr spc="-150" dirty="0">
                <a:latin typeface="+mn-lt"/>
              </a:rPr>
              <a:t>Driver Unique ID.</a:t>
            </a:r>
          </a:p>
          <a:p>
            <a:pPr marL="300990" indent="-287020" algn="l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pc="-150" dirty="0">
                <a:latin typeface="+mn-lt"/>
              </a:rPr>
              <a:t>A Fuel Record are handling app by companies in several ways.</a:t>
            </a:r>
          </a:p>
          <a:p>
            <a:pPr marL="300990" marR="5715" indent="-287020" algn="l">
              <a:lnSpc>
                <a:spcPts val="2160"/>
              </a:lnSpc>
              <a:spcBef>
                <a:spcPts val="1035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pc="-150" dirty="0">
                <a:latin typeface="+mn-lt"/>
              </a:rPr>
              <a:t>In this application driver get their id and password by the companies and in this application  driver add the fuel data when they refuel vehicles they are driving.</a:t>
            </a:r>
          </a:p>
          <a:p>
            <a:pPr marL="300990" indent="-287020" algn="l">
              <a:lnSpc>
                <a:spcPts val="2280"/>
              </a:lnSpc>
              <a:spcBef>
                <a:spcPts val="725"/>
              </a:spcBef>
              <a:buFont typeface="Arial"/>
              <a:buChar char="•"/>
              <a:tabLst>
                <a:tab pos="300990" algn="l"/>
                <a:tab pos="301625" algn="l"/>
                <a:tab pos="875030" algn="l"/>
                <a:tab pos="2244090" algn="l"/>
                <a:tab pos="2541270" algn="l"/>
                <a:tab pos="3117215" algn="l"/>
                <a:tab pos="3780154" algn="l"/>
                <a:tab pos="4225925" algn="l"/>
                <a:tab pos="5320030" algn="l"/>
                <a:tab pos="7280275" algn="l"/>
                <a:tab pos="7922895" algn="l"/>
                <a:tab pos="8470265" algn="l"/>
                <a:tab pos="9911080" algn="l"/>
                <a:tab pos="10262870" algn="l"/>
              </a:tabLst>
            </a:pPr>
            <a:r>
              <a:rPr spc="-150" dirty="0" smtClean="0">
                <a:latin typeface="+mn-lt"/>
              </a:rPr>
              <a:t>This</a:t>
            </a:r>
            <a:r>
              <a:rPr lang="en-IN" spc="-150" dirty="0" smtClean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application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is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also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used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for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personal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bases </a:t>
            </a:r>
            <a:r>
              <a:rPr spc="-150" dirty="0">
                <a:latin typeface="+mn-lt"/>
              </a:rPr>
              <a:t>to </a:t>
            </a:r>
            <a:r>
              <a:rPr spc="-150" dirty="0" err="1" smtClean="0">
                <a:latin typeface="+mn-lt"/>
              </a:rPr>
              <a:t>recor</a:t>
            </a:r>
            <a:r>
              <a:rPr lang="en-IN" spc="-150" dirty="0" smtClean="0">
                <a:latin typeface="+mn-lt"/>
              </a:rPr>
              <a:t>d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their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fuel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information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of</a:t>
            </a:r>
            <a:r>
              <a:rPr lang="en-IN" spc="-150" dirty="0" smtClean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their</a:t>
            </a:r>
            <a:r>
              <a:rPr lang="en-IN" spc="-150" dirty="0">
                <a:latin typeface="+mn-lt"/>
              </a:rPr>
              <a:t> </a:t>
            </a:r>
            <a:r>
              <a:rPr spc="-150" dirty="0" smtClean="0">
                <a:latin typeface="+mn-lt"/>
              </a:rPr>
              <a:t>vehicles</a:t>
            </a:r>
            <a:r>
              <a:rPr spc="-150" dirty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4576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79263" y="1910867"/>
            <a:ext cx="5860415" cy="332867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Arial"/>
                <a:cs typeface="Arial"/>
              </a:rPr>
              <a:t>Add </a:t>
            </a:r>
            <a:r>
              <a:rPr sz="2200" b="1" spc="-65" dirty="0">
                <a:latin typeface="Arial"/>
                <a:cs typeface="Arial"/>
              </a:rPr>
              <a:t>Fuel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Details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25" dirty="0">
                <a:latin typeface="Arial"/>
                <a:cs typeface="Arial"/>
              </a:rPr>
              <a:t>Refueling </a:t>
            </a:r>
            <a:r>
              <a:rPr sz="2200" b="1" spc="30" dirty="0">
                <a:latin typeface="Arial"/>
                <a:cs typeface="Arial"/>
              </a:rPr>
              <a:t>time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30" dirty="0">
                <a:latin typeface="Arial"/>
                <a:cs typeface="Arial"/>
              </a:rPr>
              <a:t>(Auto)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25" dirty="0">
                <a:latin typeface="Arial"/>
                <a:cs typeface="Arial"/>
              </a:rPr>
              <a:t>Current </a:t>
            </a:r>
            <a:r>
              <a:rPr sz="2200" b="1" spc="5" dirty="0">
                <a:latin typeface="Arial"/>
                <a:cs typeface="Arial"/>
              </a:rPr>
              <a:t>Odometer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60" dirty="0">
                <a:latin typeface="Arial"/>
                <a:cs typeface="Arial"/>
              </a:rPr>
              <a:t>(KM)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60" dirty="0">
                <a:latin typeface="Arial"/>
                <a:cs typeface="Arial"/>
              </a:rPr>
              <a:t>Previous </a:t>
            </a:r>
            <a:r>
              <a:rPr sz="2200" b="1" spc="5" dirty="0">
                <a:latin typeface="Arial"/>
                <a:cs typeface="Arial"/>
              </a:rPr>
              <a:t>Odometer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60" dirty="0">
                <a:latin typeface="Arial"/>
                <a:cs typeface="Arial"/>
              </a:rPr>
              <a:t>(KM)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latin typeface="Arial"/>
                <a:cs typeface="Arial"/>
              </a:rPr>
              <a:t>Price/Total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Cost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ts val="2375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10" dirty="0">
                <a:latin typeface="Arial"/>
                <a:cs typeface="Arial"/>
              </a:rPr>
              <a:t>Auto </a:t>
            </a:r>
            <a:r>
              <a:rPr sz="2200" b="1" spc="-50" dirty="0">
                <a:latin typeface="Arial"/>
                <a:cs typeface="Arial"/>
              </a:rPr>
              <a:t>Calculate </a:t>
            </a:r>
            <a:r>
              <a:rPr sz="2200" b="1" spc="-65" dirty="0">
                <a:latin typeface="Arial"/>
                <a:cs typeface="Arial"/>
              </a:rPr>
              <a:t>Liters </a:t>
            </a:r>
            <a:r>
              <a:rPr sz="2200" b="1" spc="35" dirty="0">
                <a:latin typeface="Arial"/>
                <a:cs typeface="Arial"/>
              </a:rPr>
              <a:t>from </a:t>
            </a:r>
            <a:r>
              <a:rPr sz="2200" b="1" spc="-60" dirty="0">
                <a:latin typeface="Arial"/>
                <a:cs typeface="Arial"/>
              </a:rPr>
              <a:t>Price </a:t>
            </a:r>
            <a:r>
              <a:rPr sz="2200" b="1" spc="-20" dirty="0">
                <a:latin typeface="Arial"/>
                <a:cs typeface="Arial"/>
              </a:rPr>
              <a:t>and</a:t>
            </a:r>
            <a:r>
              <a:rPr sz="2200" b="1" spc="125" dirty="0">
                <a:latin typeface="Arial"/>
                <a:cs typeface="Arial"/>
              </a:rPr>
              <a:t> </a:t>
            </a:r>
            <a:r>
              <a:rPr sz="2200" b="1" spc="-40" dirty="0">
                <a:latin typeface="Arial"/>
                <a:cs typeface="Arial"/>
              </a:rPr>
              <a:t>Total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ts val="2375"/>
              </a:lnSpc>
            </a:pPr>
            <a:r>
              <a:rPr sz="2200" b="1" spc="-95" dirty="0">
                <a:latin typeface="Arial"/>
                <a:cs typeface="Arial"/>
              </a:rPr>
              <a:t>Cost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ts val="2110"/>
              </a:lnSpc>
              <a:spcBef>
                <a:spcPts val="9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10" dirty="0">
                <a:latin typeface="Arial"/>
                <a:cs typeface="Arial"/>
              </a:rPr>
              <a:t>Auto </a:t>
            </a:r>
            <a:r>
              <a:rPr sz="2200" b="1" spc="-50" dirty="0">
                <a:latin typeface="Arial"/>
                <a:cs typeface="Arial"/>
              </a:rPr>
              <a:t>Calculate </a:t>
            </a:r>
            <a:r>
              <a:rPr sz="2200" b="1" spc="20" dirty="0">
                <a:latin typeface="Arial"/>
                <a:cs typeface="Arial"/>
              </a:rPr>
              <a:t>Mileage </a:t>
            </a:r>
            <a:r>
              <a:rPr sz="2200" b="1" spc="35" dirty="0">
                <a:latin typeface="Arial"/>
                <a:cs typeface="Arial"/>
              </a:rPr>
              <a:t>from </a:t>
            </a:r>
            <a:r>
              <a:rPr sz="2200" b="1" spc="25" dirty="0">
                <a:latin typeface="Arial"/>
                <a:cs typeface="Arial"/>
              </a:rPr>
              <a:t>both </a:t>
            </a:r>
            <a:r>
              <a:rPr sz="2200" b="1" spc="-20" dirty="0">
                <a:latin typeface="Arial"/>
                <a:cs typeface="Arial"/>
              </a:rPr>
              <a:t>current  and </a:t>
            </a:r>
            <a:r>
              <a:rPr sz="2200" b="1" spc="-40" dirty="0">
                <a:latin typeface="Arial"/>
                <a:cs typeface="Arial"/>
              </a:rPr>
              <a:t>previous </a:t>
            </a:r>
            <a:r>
              <a:rPr sz="2200" b="1" spc="10" dirty="0">
                <a:latin typeface="Arial"/>
                <a:cs typeface="Arial"/>
              </a:rPr>
              <a:t>odometer fuel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liters.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9263" y="898601"/>
            <a:ext cx="2708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5" dirty="0">
                <a:solidFill>
                  <a:srgbClr val="FD4386"/>
                </a:solidFill>
              </a:rPr>
              <a:t>F</a:t>
            </a:r>
            <a:r>
              <a:rPr sz="4400" spc="-155" dirty="0">
                <a:solidFill>
                  <a:srgbClr val="007787"/>
                </a:solidFill>
              </a:rPr>
              <a:t>eatures</a:t>
            </a:r>
            <a:r>
              <a:rPr sz="4400" spc="-220" dirty="0">
                <a:solidFill>
                  <a:srgbClr val="007787"/>
                </a:solidFill>
              </a:rPr>
              <a:t> </a:t>
            </a:r>
            <a:r>
              <a:rPr sz="4400" spc="-10" dirty="0">
                <a:solidFill>
                  <a:srgbClr val="007787"/>
                </a:solidFill>
              </a:rPr>
              <a:t>:-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4576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79263" y="1910867"/>
            <a:ext cx="5860415" cy="236795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spc="55" dirty="0">
                <a:latin typeface="Arial"/>
                <a:cs typeface="Arial"/>
              </a:rPr>
              <a:t>Minimum </a:t>
            </a:r>
            <a:r>
              <a:rPr lang="en-IN" sz="2000" b="1" spc="45" dirty="0">
                <a:latin typeface="Arial"/>
                <a:cs typeface="Arial"/>
              </a:rPr>
              <a:t>4 </a:t>
            </a:r>
            <a:r>
              <a:rPr lang="en-IN" sz="2000" b="1" spc="-180" dirty="0">
                <a:latin typeface="Arial"/>
                <a:cs typeface="Arial"/>
              </a:rPr>
              <a:t>GB </a:t>
            </a:r>
            <a:r>
              <a:rPr lang="en-IN" sz="2000" b="1" spc="30" dirty="0">
                <a:latin typeface="Arial"/>
                <a:cs typeface="Arial"/>
              </a:rPr>
              <a:t>RAM</a:t>
            </a:r>
            <a:r>
              <a:rPr lang="en-IN" sz="2000" b="1" spc="-25" dirty="0">
                <a:latin typeface="Arial"/>
                <a:cs typeface="Arial"/>
              </a:rPr>
              <a:t> </a:t>
            </a:r>
            <a:r>
              <a:rPr lang="en-IN" sz="2000" b="1" spc="-30" dirty="0">
                <a:latin typeface="Arial"/>
                <a:cs typeface="Arial"/>
              </a:rPr>
              <a:t>Required</a:t>
            </a:r>
            <a:endParaRPr lang="en-IN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spc="-155" dirty="0">
                <a:latin typeface="Arial"/>
                <a:cs typeface="Arial"/>
              </a:rPr>
              <a:t>OS </a:t>
            </a:r>
            <a:r>
              <a:rPr lang="en-IN" sz="2000" b="1" spc="-5" dirty="0">
                <a:latin typeface="Arial"/>
                <a:cs typeface="Arial"/>
              </a:rPr>
              <a:t>Android </a:t>
            </a:r>
            <a:r>
              <a:rPr lang="en-IN" sz="2000" b="1" spc="45" dirty="0">
                <a:latin typeface="Arial"/>
                <a:cs typeface="Arial"/>
              </a:rPr>
              <a:t>6 </a:t>
            </a:r>
            <a:r>
              <a:rPr lang="en-IN" sz="2000" b="1" spc="5" dirty="0">
                <a:latin typeface="Arial"/>
                <a:cs typeface="Arial"/>
              </a:rPr>
              <a:t>or </a:t>
            </a:r>
            <a:r>
              <a:rPr lang="en-IN" sz="2000" b="1" spc="-30" dirty="0">
                <a:latin typeface="Arial"/>
                <a:cs typeface="Arial"/>
              </a:rPr>
              <a:t>Above</a:t>
            </a:r>
            <a:endParaRPr lang="en-IN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spc="-40" dirty="0">
                <a:latin typeface="Arial"/>
                <a:cs typeface="Arial"/>
              </a:rPr>
              <a:t>Any </a:t>
            </a:r>
            <a:r>
              <a:rPr lang="en-IN" sz="2000" b="1" spc="-5" dirty="0">
                <a:latin typeface="Arial"/>
                <a:cs typeface="Arial"/>
              </a:rPr>
              <a:t>Android</a:t>
            </a:r>
            <a:r>
              <a:rPr lang="en-IN" sz="2000" b="1" spc="-45" dirty="0">
                <a:latin typeface="Arial"/>
                <a:cs typeface="Arial"/>
              </a:rPr>
              <a:t> </a:t>
            </a:r>
            <a:r>
              <a:rPr lang="en-IN" sz="2000" b="1" spc="-100" dirty="0">
                <a:latin typeface="Arial"/>
                <a:cs typeface="Arial"/>
              </a:rPr>
              <a:t>Processor</a:t>
            </a:r>
            <a:endParaRPr lang="en-IN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spc="-20" dirty="0">
                <a:latin typeface="Arial"/>
                <a:cs typeface="Arial"/>
              </a:rPr>
              <a:t>Frontend </a:t>
            </a:r>
            <a:r>
              <a:rPr lang="en-IN" sz="2000" b="1" spc="-40" dirty="0">
                <a:latin typeface="Arial"/>
                <a:cs typeface="Arial"/>
              </a:rPr>
              <a:t>Language:-</a:t>
            </a:r>
            <a:r>
              <a:rPr lang="en-IN" sz="2000" b="1" spc="-15" dirty="0">
                <a:latin typeface="Arial"/>
                <a:cs typeface="Arial"/>
              </a:rPr>
              <a:t> </a:t>
            </a:r>
            <a:r>
              <a:rPr lang="en-IN" sz="2000" b="1" spc="5" dirty="0">
                <a:latin typeface="Arial"/>
                <a:cs typeface="Arial"/>
              </a:rPr>
              <a:t>XML</a:t>
            </a:r>
            <a:endParaRPr lang="en-IN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spc="-75" dirty="0">
                <a:latin typeface="Arial"/>
                <a:cs typeface="Arial"/>
              </a:rPr>
              <a:t>Backend </a:t>
            </a:r>
            <a:r>
              <a:rPr lang="en-IN" sz="2000" b="1" spc="-40" dirty="0">
                <a:latin typeface="Arial"/>
                <a:cs typeface="Arial"/>
              </a:rPr>
              <a:t>Language:-</a:t>
            </a:r>
            <a:r>
              <a:rPr lang="en-IN" sz="2000" b="1" spc="25" dirty="0">
                <a:latin typeface="Arial"/>
                <a:cs typeface="Arial"/>
              </a:rPr>
              <a:t> </a:t>
            </a:r>
            <a:r>
              <a:rPr lang="en-IN" sz="2000" b="1" spc="-114" dirty="0">
                <a:latin typeface="Arial"/>
                <a:cs typeface="Arial"/>
              </a:rPr>
              <a:t>Java</a:t>
            </a:r>
            <a:endParaRPr lang="en-IN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spc="-30" dirty="0">
                <a:latin typeface="Arial"/>
                <a:cs typeface="Arial"/>
              </a:rPr>
              <a:t>Database:-</a:t>
            </a:r>
            <a:r>
              <a:rPr lang="en-IN" sz="2000" b="1" spc="-25" dirty="0">
                <a:latin typeface="Arial"/>
                <a:cs typeface="Arial"/>
              </a:rPr>
              <a:t> </a:t>
            </a:r>
            <a:r>
              <a:rPr lang="en-IN" sz="2000" b="1" spc="-180" dirty="0">
                <a:latin typeface="Arial"/>
                <a:cs typeface="Arial"/>
              </a:rPr>
              <a:t>SQLite</a:t>
            </a:r>
            <a:endParaRPr lang="en-IN"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6800" y="304800"/>
            <a:ext cx="6858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35" dirty="0">
                <a:solidFill>
                  <a:srgbClr val="FD4386"/>
                </a:solidFill>
              </a:rPr>
              <a:t>H</a:t>
            </a:r>
            <a:r>
              <a:rPr lang="en-IN" sz="4400" spc="-35" dirty="0">
                <a:solidFill>
                  <a:srgbClr val="007787"/>
                </a:solidFill>
              </a:rPr>
              <a:t>ardware </a:t>
            </a:r>
            <a:r>
              <a:rPr lang="en-IN" sz="4400" spc="-55" dirty="0">
                <a:solidFill>
                  <a:srgbClr val="F69000"/>
                </a:solidFill>
              </a:rPr>
              <a:t>A</a:t>
            </a:r>
            <a:r>
              <a:rPr lang="en-IN" sz="4400" spc="-55" dirty="0">
                <a:solidFill>
                  <a:srgbClr val="007787"/>
                </a:solidFill>
              </a:rPr>
              <a:t>nd</a:t>
            </a:r>
            <a:r>
              <a:rPr lang="en-IN" sz="4400" spc="-235" dirty="0">
                <a:solidFill>
                  <a:srgbClr val="007787"/>
                </a:solidFill>
              </a:rPr>
              <a:t> </a:t>
            </a:r>
            <a:r>
              <a:rPr lang="en-IN" sz="4400" spc="-50" dirty="0">
                <a:solidFill>
                  <a:srgbClr val="FD4286"/>
                </a:solidFill>
              </a:rPr>
              <a:t>S</a:t>
            </a:r>
            <a:r>
              <a:rPr lang="en-IN" sz="4400" spc="-50" dirty="0">
                <a:solidFill>
                  <a:srgbClr val="007787"/>
                </a:solidFill>
              </a:rPr>
              <a:t>oftware  </a:t>
            </a:r>
            <a:r>
              <a:rPr lang="en-IN" sz="4400" spc="-65" dirty="0" smtClean="0">
                <a:solidFill>
                  <a:srgbClr val="F69000"/>
                </a:solidFill>
              </a:rPr>
              <a:t>R</a:t>
            </a:r>
            <a:r>
              <a:rPr lang="en-IN" sz="4400" spc="-65" dirty="0" smtClean="0">
                <a:solidFill>
                  <a:srgbClr val="007787"/>
                </a:solidFill>
              </a:rPr>
              <a:t>equirement </a:t>
            </a:r>
            <a:r>
              <a:rPr sz="4400" spc="-10" dirty="0" smtClean="0">
                <a:solidFill>
                  <a:srgbClr val="007787"/>
                </a:solidFill>
              </a:rPr>
              <a:t>:-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4613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193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2400" y="304800"/>
            <a:ext cx="6858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35" dirty="0" smtClean="0">
                <a:solidFill>
                  <a:srgbClr val="FD4386"/>
                </a:solidFill>
              </a:rPr>
              <a:t>Wireframe</a:t>
            </a:r>
            <a:r>
              <a:rPr lang="en-IN" sz="4400" spc="-65" dirty="0" smtClean="0">
                <a:solidFill>
                  <a:srgbClr val="007787"/>
                </a:solidFill>
              </a:rPr>
              <a:t> </a:t>
            </a:r>
            <a:endParaRPr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09" y="1905000"/>
            <a:ext cx="8756781" cy="24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975AF72-D96D-061A-729D-AFD7323EF534}"/>
              </a:ext>
            </a:extLst>
          </p:cNvPr>
          <p:cNvSpPr/>
          <p:nvPr/>
        </p:nvSpPr>
        <p:spPr>
          <a:xfrm>
            <a:off x="0" y="24882"/>
            <a:ext cx="27431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CA5283-83F9-1BAA-B564-FFFF39C0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102428"/>
            <a:ext cx="3505200" cy="562141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B33151A-0898-AFAD-3C0A-0BC0B203D798}"/>
              </a:ext>
            </a:extLst>
          </p:cNvPr>
          <p:cNvSpPr/>
          <p:nvPr/>
        </p:nvSpPr>
        <p:spPr>
          <a:xfrm>
            <a:off x="3599136" y="41148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EditText</a:t>
            </a:r>
            <a:endParaRPr lang="en-US" dirty="0" smtClean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804AFF-0791-8050-3F88-38AE59490D6D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199336" y="4352095"/>
            <a:ext cx="1163364" cy="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52B484-C7AB-114D-8942-6DBF9F432FD8}"/>
              </a:ext>
            </a:extLst>
          </p:cNvPr>
          <p:cNvSpPr/>
          <p:nvPr/>
        </p:nvSpPr>
        <p:spPr>
          <a:xfrm>
            <a:off x="3769272" y="6223991"/>
            <a:ext cx="1600200" cy="363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F03382-CC85-3FBA-12C8-6667D857373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369472" y="6376391"/>
            <a:ext cx="1600200" cy="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249995-2363-1133-41EF-FB37D71766F9}"/>
              </a:ext>
            </a:extLst>
          </p:cNvPr>
          <p:cNvSpPr txBox="1"/>
          <p:nvPr/>
        </p:nvSpPr>
        <p:spPr>
          <a:xfrm>
            <a:off x="3005958" y="42831"/>
            <a:ext cx="7965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FF"/>
                </a:solidFill>
              </a:rPr>
              <a:t>Components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of Wireframe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55D2FDA9-80CD-48C8-5857-6CD158BB0478}"/>
              </a:ext>
            </a:extLst>
          </p:cNvPr>
          <p:cNvSpPr/>
          <p:nvPr/>
        </p:nvSpPr>
        <p:spPr>
          <a:xfrm>
            <a:off x="6532836" y="4114800"/>
            <a:ext cx="436836" cy="1943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3540672" y="4669995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You can add user personal information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046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791678A-A728-AB07-E729-1BDCE19466C4}"/>
              </a:ext>
            </a:extLst>
          </p:cNvPr>
          <p:cNvSpPr/>
          <p:nvPr/>
        </p:nvSpPr>
        <p:spPr>
          <a:xfrm>
            <a:off x="0" y="-26276"/>
            <a:ext cx="44576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956F2-3CD8-643E-A59D-BCF6AE38C32A}"/>
              </a:ext>
            </a:extLst>
          </p:cNvPr>
          <p:cNvSpPr/>
          <p:nvPr/>
        </p:nvSpPr>
        <p:spPr>
          <a:xfrm>
            <a:off x="5600700" y="1962151"/>
            <a:ext cx="160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179BAF-E0B8-BD5C-5E78-07CB09A4AE35}"/>
              </a:ext>
            </a:extLst>
          </p:cNvPr>
          <p:cNvCxnSpPr>
            <a:stCxn id="11" idx="3"/>
          </p:cNvCxnSpPr>
          <p:nvPr/>
        </p:nvCxnSpPr>
        <p:spPr>
          <a:xfrm>
            <a:off x="7200900" y="219075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25ADD-6491-2684-B8A4-F8DAC7BD4D80}"/>
              </a:ext>
            </a:extLst>
          </p:cNvPr>
          <p:cNvSpPr/>
          <p:nvPr/>
        </p:nvSpPr>
        <p:spPr>
          <a:xfrm>
            <a:off x="5806286" y="3672100"/>
            <a:ext cx="1447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View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2AE7C7-F5E5-1A47-5CD7-1BBDED96C86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254086" y="38245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078CE-1FF0-A471-54B4-01A26C9E090A}"/>
              </a:ext>
            </a:extLst>
          </p:cNvPr>
          <p:cNvSpPr/>
          <p:nvPr/>
        </p:nvSpPr>
        <p:spPr>
          <a:xfrm>
            <a:off x="6096000" y="5276849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83A05A-8FFE-2E77-2649-B41CE755B18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391400" y="5467349"/>
            <a:ext cx="1136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5480" y="2429709"/>
            <a:ext cx="18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Show User Image</a:t>
            </a: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997408" y="400284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Enter user id password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182620" y="5703334"/>
            <a:ext cx="219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Those are not user they can register here.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72" t="2353" r="7133" b="4706"/>
          <a:stretch/>
        </p:blipFill>
        <p:spPr>
          <a:xfrm>
            <a:off x="8610599" y="533400"/>
            <a:ext cx="281940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A02A25-8647-7878-283E-D287D0AD0C05}"/>
              </a:ext>
            </a:extLst>
          </p:cNvPr>
          <p:cNvSpPr/>
          <p:nvPr/>
        </p:nvSpPr>
        <p:spPr>
          <a:xfrm>
            <a:off x="1" y="-26276"/>
            <a:ext cx="27431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F5C25-6586-1191-C489-81B40C72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08" y="-1395"/>
            <a:ext cx="30861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ED777D-E589-5B1E-70F2-29462960B73E}"/>
              </a:ext>
            </a:extLst>
          </p:cNvPr>
          <p:cNvSpPr/>
          <p:nvPr/>
        </p:nvSpPr>
        <p:spPr>
          <a:xfrm>
            <a:off x="3301081" y="2589700"/>
            <a:ext cx="14478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layout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2C361-2475-E9BB-057F-E3B4419EF1B6}"/>
              </a:ext>
            </a:extLst>
          </p:cNvPr>
          <p:cNvCxnSpPr/>
          <p:nvPr/>
        </p:nvCxnSpPr>
        <p:spPr>
          <a:xfrm>
            <a:off x="4876800" y="28945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B44F2F-04F1-5045-A814-1610A24C82AB}"/>
              </a:ext>
            </a:extLst>
          </p:cNvPr>
          <p:cNvSpPr/>
          <p:nvPr/>
        </p:nvSpPr>
        <p:spPr>
          <a:xfrm>
            <a:off x="3241930" y="3931298"/>
            <a:ext cx="2259724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Floating action button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68387-CA12-E26F-B77B-BED11F7C07A1}"/>
              </a:ext>
            </a:extLst>
          </p:cNvPr>
          <p:cNvCxnSpPr>
            <a:cxnSpLocks/>
          </p:cNvCxnSpPr>
          <p:nvPr/>
        </p:nvCxnSpPr>
        <p:spPr>
          <a:xfrm flipH="1">
            <a:off x="9344208" y="6608566"/>
            <a:ext cx="83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01081" y="428677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Add the </a:t>
            </a:r>
            <a:r>
              <a:rPr lang="en-IN" sz="1400" dirty="0" err="1" smtClean="0"/>
              <a:t>refuling</a:t>
            </a:r>
            <a:r>
              <a:rPr lang="en-IN" sz="1400" dirty="0" smtClean="0"/>
              <a:t> data</a:t>
            </a:r>
            <a:endParaRPr lang="en-IN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72982" y="4171951"/>
            <a:ext cx="1981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DB44F2F-04F1-5045-A814-1610A24C82AB}"/>
              </a:ext>
            </a:extLst>
          </p:cNvPr>
          <p:cNvSpPr/>
          <p:nvPr/>
        </p:nvSpPr>
        <p:spPr>
          <a:xfrm>
            <a:off x="2848598" y="6286500"/>
            <a:ext cx="2259724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dirty="0" smtClean="0"/>
              <a:t>eceipt </a:t>
            </a:r>
            <a:r>
              <a:rPr lang="en-US" dirty="0"/>
              <a:t>button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B44F2F-04F1-5045-A814-1610A24C82AB}"/>
              </a:ext>
            </a:extLst>
          </p:cNvPr>
          <p:cNvSpPr/>
          <p:nvPr/>
        </p:nvSpPr>
        <p:spPr>
          <a:xfrm>
            <a:off x="9932276" y="6418066"/>
            <a:ext cx="2259724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details </a:t>
            </a:r>
            <a:r>
              <a:rPr lang="en-US" dirty="0" smtClean="0"/>
              <a:t> </a:t>
            </a:r>
            <a:r>
              <a:rPr lang="en-US" dirty="0"/>
              <a:t>button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02C361-2475-E9BB-057F-E3B4419EF1B6}"/>
              </a:ext>
            </a:extLst>
          </p:cNvPr>
          <p:cNvCxnSpPr/>
          <p:nvPr/>
        </p:nvCxnSpPr>
        <p:spPr>
          <a:xfrm>
            <a:off x="5108322" y="6477000"/>
            <a:ext cx="114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D_CI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MAD_CIE-1</Template>
  <TotalTime>1269</TotalTime>
  <Words>378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MAD_CIE-1</vt:lpstr>
      <vt:lpstr>Mobile Application  Development – CE526</vt:lpstr>
      <vt:lpstr>Fuel Management  System Give  a  brief overview of what  you’ll cover  in your presentation.</vt:lpstr>
      <vt:lpstr>Application  Descriptions :-</vt:lpstr>
      <vt:lpstr>Features :-</vt:lpstr>
      <vt:lpstr>Hardware And Software  Requirement :-</vt:lpstr>
      <vt:lpstr>Wireframe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 Development – CE526</dc:title>
  <dc:creator>Dharvi Kotak</dc:creator>
  <cp:lastModifiedBy>Dharvi Kotak</cp:lastModifiedBy>
  <cp:revision>33</cp:revision>
  <dcterms:created xsi:type="dcterms:W3CDTF">2022-08-01T17:43:23Z</dcterms:created>
  <dcterms:modified xsi:type="dcterms:W3CDTF">2022-10-08T00:48:58Z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2022-08-01T00:00:00Z</vt:filetime>
  </property>
</Properties>
</file>