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47" r:id="rId6"/>
    <p:sldId id="551" r:id="rId7"/>
    <p:sldId id="550" r:id="rId8"/>
    <p:sldId id="552" r:id="rId9"/>
    <p:sldId id="548" r:id="rId10"/>
    <p:sldId id="553" r:id="rId11"/>
    <p:sldId id="549" r:id="rId12"/>
    <p:sldId id="554" r:id="rId13"/>
    <p:sldId id="555"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10ACF-E7D8-4466-93DF-B5BB3DE9B731}">
          <p14:sldIdLst>
            <p14:sldId id="530"/>
          </p14:sldIdLst>
        </p14:section>
        <p14:section name="Untitled Section" id="{4B5706F9-35BE-4BF6-86E0-3207D122C2A0}">
          <p14:sldIdLst>
            <p14:sldId id="547"/>
            <p14:sldId id="551"/>
            <p14:sldId id="550"/>
            <p14:sldId id="552"/>
            <p14:sldId id="548"/>
            <p14:sldId id="553"/>
            <p14:sldId id="549"/>
            <p14:sldId id="554"/>
            <p14:sldId id="555"/>
            <p14:sldId id="54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488" autoAdjust="0"/>
  </p:normalViewPr>
  <p:slideViewPr>
    <p:cSldViewPr snapToGrid="0">
      <p:cViewPr varScale="1">
        <p:scale>
          <a:sx n="80" d="100"/>
          <a:sy n="80"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 Mula" userId="2c795a4500fb20e2" providerId="LiveId" clId="{CF660FEA-E292-4A9D-9EFB-47A1F98134D0}"/>
    <pc:docChg chg="undo redo custSel addSld delSld modSld sldOrd addSection modSection">
      <pc:chgData name="Parthu Mula" userId="2c795a4500fb20e2" providerId="LiveId" clId="{CF660FEA-E292-4A9D-9EFB-47A1F98134D0}" dt="2023-02-27T11:52:49.243" v="2456" actId="1035"/>
      <pc:docMkLst>
        <pc:docMk/>
      </pc:docMkLst>
      <pc:sldChg chg="modSp mod">
        <pc:chgData name="Parthu Mula" userId="2c795a4500fb20e2" providerId="LiveId" clId="{CF660FEA-E292-4A9D-9EFB-47A1F98134D0}" dt="2023-02-27T11:52:49.243" v="2456" actId="1035"/>
        <pc:sldMkLst>
          <pc:docMk/>
          <pc:sldMk cId="1723491119" sldId="530"/>
        </pc:sldMkLst>
        <pc:spChg chg="mod">
          <ac:chgData name="Parthu Mula" userId="2c795a4500fb20e2" providerId="LiveId" clId="{CF660FEA-E292-4A9D-9EFB-47A1F98134D0}" dt="2023-02-27T11:52:49.243" v="2456" actId="1035"/>
          <ac:spMkLst>
            <pc:docMk/>
            <pc:sldMk cId="1723491119" sldId="530"/>
            <ac:spMk id="2" creationId="{DC870DB4-0446-EF22-E8E0-3A5B83923AC0}"/>
          </ac:spMkLst>
        </pc:spChg>
      </pc:sldChg>
      <pc:sldChg chg="del">
        <pc:chgData name="Parthu Mula" userId="2c795a4500fb20e2" providerId="LiveId" clId="{CF660FEA-E292-4A9D-9EFB-47A1F98134D0}" dt="2023-02-26T19:52:28.807" v="565" actId="47"/>
        <pc:sldMkLst>
          <pc:docMk/>
          <pc:sldMk cId="3380759881" sldId="533"/>
        </pc:sldMkLst>
      </pc:sldChg>
      <pc:sldChg chg="del">
        <pc:chgData name="Parthu Mula" userId="2c795a4500fb20e2" providerId="LiveId" clId="{CF660FEA-E292-4A9D-9EFB-47A1F98134D0}" dt="2023-02-26T19:52:30.101" v="566" actId="47"/>
        <pc:sldMkLst>
          <pc:docMk/>
          <pc:sldMk cId="548476299" sldId="534"/>
        </pc:sldMkLst>
      </pc:sldChg>
      <pc:sldChg chg="del">
        <pc:chgData name="Parthu Mula" userId="2c795a4500fb20e2" providerId="LiveId" clId="{CF660FEA-E292-4A9D-9EFB-47A1F98134D0}" dt="2023-02-26T19:52:30.598" v="567" actId="47"/>
        <pc:sldMkLst>
          <pc:docMk/>
          <pc:sldMk cId="1372651910" sldId="535"/>
        </pc:sldMkLst>
      </pc:sldChg>
      <pc:sldChg chg="del">
        <pc:chgData name="Parthu Mula" userId="2c795a4500fb20e2" providerId="LiveId" clId="{CF660FEA-E292-4A9D-9EFB-47A1F98134D0}" dt="2023-02-26T19:52:31.003" v="568" actId="47"/>
        <pc:sldMkLst>
          <pc:docMk/>
          <pc:sldMk cId="1208724409" sldId="536"/>
        </pc:sldMkLst>
      </pc:sldChg>
      <pc:sldChg chg="del">
        <pc:chgData name="Parthu Mula" userId="2c795a4500fb20e2" providerId="LiveId" clId="{CF660FEA-E292-4A9D-9EFB-47A1F98134D0}" dt="2023-02-26T19:52:31.452" v="569" actId="47"/>
        <pc:sldMkLst>
          <pc:docMk/>
          <pc:sldMk cId="1213210011" sldId="537"/>
        </pc:sldMkLst>
      </pc:sldChg>
      <pc:sldChg chg="del">
        <pc:chgData name="Parthu Mula" userId="2c795a4500fb20e2" providerId="LiveId" clId="{CF660FEA-E292-4A9D-9EFB-47A1F98134D0}" dt="2023-02-26T19:52:32.667" v="572" actId="47"/>
        <pc:sldMkLst>
          <pc:docMk/>
          <pc:sldMk cId="765210901" sldId="538"/>
        </pc:sldMkLst>
      </pc:sldChg>
      <pc:sldChg chg="del">
        <pc:chgData name="Parthu Mula" userId="2c795a4500fb20e2" providerId="LiveId" clId="{CF660FEA-E292-4A9D-9EFB-47A1F98134D0}" dt="2023-02-26T19:52:32.982" v="573" actId="47"/>
        <pc:sldMkLst>
          <pc:docMk/>
          <pc:sldMk cId="1877080978" sldId="539"/>
        </pc:sldMkLst>
      </pc:sldChg>
      <pc:sldChg chg="del">
        <pc:chgData name="Parthu Mula" userId="2c795a4500fb20e2" providerId="LiveId" clId="{CF660FEA-E292-4A9D-9EFB-47A1F98134D0}" dt="2023-02-26T19:52:33.238" v="574" actId="47"/>
        <pc:sldMkLst>
          <pc:docMk/>
          <pc:sldMk cId="1579562137" sldId="540"/>
        </pc:sldMkLst>
      </pc:sldChg>
      <pc:sldChg chg="del">
        <pc:chgData name="Parthu Mula" userId="2c795a4500fb20e2" providerId="LiveId" clId="{CF660FEA-E292-4A9D-9EFB-47A1F98134D0}" dt="2023-02-26T19:52:33.430" v="575" actId="47"/>
        <pc:sldMkLst>
          <pc:docMk/>
          <pc:sldMk cId="840605972" sldId="541"/>
        </pc:sldMkLst>
      </pc:sldChg>
      <pc:sldChg chg="del">
        <pc:chgData name="Parthu Mula" userId="2c795a4500fb20e2" providerId="LiveId" clId="{CF660FEA-E292-4A9D-9EFB-47A1F98134D0}" dt="2023-02-26T19:52:33.924" v="576" actId="47"/>
        <pc:sldMkLst>
          <pc:docMk/>
          <pc:sldMk cId="1958759625" sldId="543"/>
        </pc:sldMkLst>
      </pc:sldChg>
      <pc:sldChg chg="addSp delSp modSp mod">
        <pc:chgData name="Parthu Mula" userId="2c795a4500fb20e2" providerId="LiveId" clId="{CF660FEA-E292-4A9D-9EFB-47A1F98134D0}" dt="2023-02-26T19:53:13.610" v="581" actId="1076"/>
        <pc:sldMkLst>
          <pc:docMk/>
          <pc:sldMk cId="1877701230" sldId="544"/>
        </pc:sldMkLst>
        <pc:spChg chg="mod">
          <ac:chgData name="Parthu Mula" userId="2c795a4500fb20e2" providerId="LiveId" clId="{CF660FEA-E292-4A9D-9EFB-47A1F98134D0}" dt="2023-02-26T19:53:13.610" v="581" actId="1076"/>
          <ac:spMkLst>
            <pc:docMk/>
            <pc:sldMk cId="1877701230" sldId="544"/>
            <ac:spMk id="2" creationId="{2C9E1892-81E6-551C-7B5A-DEA68224520B}"/>
          </ac:spMkLst>
        </pc:spChg>
        <pc:spChg chg="del">
          <ac:chgData name="Parthu Mula" userId="2c795a4500fb20e2" providerId="LiveId" clId="{CF660FEA-E292-4A9D-9EFB-47A1F98134D0}" dt="2023-02-26T19:52:42.766" v="577" actId="21"/>
          <ac:spMkLst>
            <pc:docMk/>
            <pc:sldMk cId="1877701230" sldId="544"/>
            <ac:spMk id="3" creationId="{55519D01-29BE-BE76-41C5-9D58AD8119DC}"/>
          </ac:spMkLst>
        </pc:spChg>
        <pc:spChg chg="add del mod">
          <ac:chgData name="Parthu Mula" userId="2c795a4500fb20e2" providerId="LiveId" clId="{CF660FEA-E292-4A9D-9EFB-47A1F98134D0}" dt="2023-02-26T19:52:51.559" v="578" actId="21"/>
          <ac:spMkLst>
            <pc:docMk/>
            <pc:sldMk cId="1877701230" sldId="544"/>
            <ac:spMk id="5" creationId="{EC8693A7-E56A-46F3-286D-1254188FE2B3}"/>
          </ac:spMkLst>
        </pc:spChg>
      </pc:sldChg>
      <pc:sldChg chg="del">
        <pc:chgData name="Parthu Mula" userId="2c795a4500fb20e2" providerId="LiveId" clId="{CF660FEA-E292-4A9D-9EFB-47A1F98134D0}" dt="2023-02-26T19:52:32.332" v="571" actId="47"/>
        <pc:sldMkLst>
          <pc:docMk/>
          <pc:sldMk cId="3510130985" sldId="545"/>
        </pc:sldMkLst>
      </pc:sldChg>
      <pc:sldChg chg="del">
        <pc:chgData name="Parthu Mula" userId="2c795a4500fb20e2" providerId="LiveId" clId="{CF660FEA-E292-4A9D-9EFB-47A1F98134D0}" dt="2023-02-26T19:52:31.913" v="570" actId="47"/>
        <pc:sldMkLst>
          <pc:docMk/>
          <pc:sldMk cId="1430138192" sldId="546"/>
        </pc:sldMkLst>
      </pc:sldChg>
      <pc:sldChg chg="addSp delSp modSp add del mod modClrScheme chgLayout">
        <pc:chgData name="Parthu Mula" userId="2c795a4500fb20e2" providerId="LiveId" clId="{CF660FEA-E292-4A9D-9EFB-47A1F98134D0}" dt="2023-02-27T08:07:15.037" v="1887" actId="20577"/>
        <pc:sldMkLst>
          <pc:docMk/>
          <pc:sldMk cId="2396825379" sldId="547"/>
        </pc:sldMkLst>
        <pc:spChg chg="mod ord">
          <ac:chgData name="Parthu Mula" userId="2c795a4500fb20e2" providerId="LiveId" clId="{CF660FEA-E292-4A9D-9EFB-47A1F98134D0}" dt="2023-02-27T07:03:35.908" v="1204" actId="700"/>
          <ac:spMkLst>
            <pc:docMk/>
            <pc:sldMk cId="2396825379" sldId="547"/>
            <ac:spMk id="2" creationId="{8AEBA378-094A-3B4B-CDC7-A7416A19FFB9}"/>
          </ac:spMkLst>
        </pc:spChg>
        <pc:spChg chg="add del">
          <ac:chgData name="Parthu Mula" userId="2c795a4500fb20e2" providerId="LiveId" clId="{CF660FEA-E292-4A9D-9EFB-47A1F98134D0}" dt="2023-02-26T19:27:15.560" v="291" actId="21"/>
          <ac:spMkLst>
            <pc:docMk/>
            <pc:sldMk cId="2396825379" sldId="547"/>
            <ac:spMk id="3" creationId="{264C058C-BEA8-3CEC-FC7F-D9B0E2672B1C}"/>
          </ac:spMkLst>
        </pc:spChg>
        <pc:spChg chg="add mod ord">
          <ac:chgData name="Parthu Mula" userId="2c795a4500fb20e2" providerId="LiveId" clId="{CF660FEA-E292-4A9D-9EFB-47A1F98134D0}" dt="2023-02-27T08:07:15.037" v="1887" actId="20577"/>
          <ac:spMkLst>
            <pc:docMk/>
            <pc:sldMk cId="2396825379" sldId="547"/>
            <ac:spMk id="3" creationId="{31D6D013-3812-7083-8A3B-EFA2137E1DB3}"/>
          </ac:spMkLst>
        </pc:spChg>
        <pc:spChg chg="mod ord">
          <ac:chgData name="Parthu Mula" userId="2c795a4500fb20e2" providerId="LiveId" clId="{CF660FEA-E292-4A9D-9EFB-47A1F98134D0}" dt="2023-02-27T07:03:48.578" v="1206" actId="1076"/>
          <ac:spMkLst>
            <pc:docMk/>
            <pc:sldMk cId="2396825379" sldId="547"/>
            <ac:spMk id="5" creationId="{30497D70-6002-4866-3A6F-23AB4A08EF3C}"/>
          </ac:spMkLst>
        </pc:spChg>
      </pc:sldChg>
      <pc:sldChg chg="addSp delSp modSp add del mod ord">
        <pc:chgData name="Parthu Mula" userId="2c795a4500fb20e2" providerId="LiveId" clId="{CF660FEA-E292-4A9D-9EFB-47A1F98134D0}" dt="2023-02-27T07:50:06.332" v="1783" actId="5793"/>
        <pc:sldMkLst>
          <pc:docMk/>
          <pc:sldMk cId="1172345197" sldId="548"/>
        </pc:sldMkLst>
        <pc:spChg chg="del mod">
          <ac:chgData name="Parthu Mula" userId="2c795a4500fb20e2" providerId="LiveId" clId="{CF660FEA-E292-4A9D-9EFB-47A1F98134D0}" dt="2023-02-26T19:43:26.699" v="511" actId="21"/>
          <ac:spMkLst>
            <pc:docMk/>
            <pc:sldMk cId="1172345197" sldId="548"/>
            <ac:spMk id="3" creationId="{0FA88BD1-A227-A6E6-4E5E-A243E937DAD8}"/>
          </ac:spMkLst>
        </pc:spChg>
        <pc:spChg chg="del">
          <ac:chgData name="Parthu Mula" userId="2c795a4500fb20e2" providerId="LiveId" clId="{CF660FEA-E292-4A9D-9EFB-47A1F98134D0}" dt="2023-02-26T19:21:40.046" v="0" actId="21"/>
          <ac:spMkLst>
            <pc:docMk/>
            <pc:sldMk cId="1172345197" sldId="548"/>
            <ac:spMk id="4" creationId="{4F5A455A-DCF5-9EDB-DC2D-0D1BA31EA027}"/>
          </ac:spMkLst>
        </pc:spChg>
        <pc:spChg chg="add del mod">
          <ac:chgData name="Parthu Mula" userId="2c795a4500fb20e2" providerId="LiveId" clId="{CF660FEA-E292-4A9D-9EFB-47A1F98134D0}" dt="2023-02-27T07:50:06.332" v="1783" actId="5793"/>
          <ac:spMkLst>
            <pc:docMk/>
            <pc:sldMk cId="1172345197" sldId="548"/>
            <ac:spMk id="5" creationId="{06A6FA81-15E8-D980-9984-47F0C0A6E7F3}"/>
          </ac:spMkLst>
        </pc:spChg>
        <pc:spChg chg="add del mod">
          <ac:chgData name="Parthu Mula" userId="2c795a4500fb20e2" providerId="LiveId" clId="{CF660FEA-E292-4A9D-9EFB-47A1F98134D0}" dt="2023-02-26T19:21:59.230" v="4"/>
          <ac:spMkLst>
            <pc:docMk/>
            <pc:sldMk cId="1172345197" sldId="548"/>
            <ac:spMk id="6" creationId="{5D607643-13B1-C02D-D0DB-F401CD06D583}"/>
          </ac:spMkLst>
        </pc:spChg>
        <pc:spChg chg="add del mod">
          <ac:chgData name="Parthu Mula" userId="2c795a4500fb20e2" providerId="LiveId" clId="{CF660FEA-E292-4A9D-9EFB-47A1F98134D0}" dt="2023-02-26T19:22:01.445" v="6"/>
          <ac:spMkLst>
            <pc:docMk/>
            <pc:sldMk cId="1172345197" sldId="548"/>
            <ac:spMk id="7" creationId="{947F7986-652A-FAB6-2E90-CF017F04ED97}"/>
          </ac:spMkLst>
        </pc:spChg>
      </pc:sldChg>
      <pc:sldChg chg="delSp modSp new mod ord">
        <pc:chgData name="Parthu Mula" userId="2c795a4500fb20e2" providerId="LiveId" clId="{CF660FEA-E292-4A9D-9EFB-47A1F98134D0}" dt="2023-02-27T08:24:52.626" v="2204" actId="20577"/>
        <pc:sldMkLst>
          <pc:docMk/>
          <pc:sldMk cId="1081938390" sldId="549"/>
        </pc:sldMkLst>
        <pc:spChg chg="del">
          <ac:chgData name="Parthu Mula" userId="2c795a4500fb20e2" providerId="LiveId" clId="{CF660FEA-E292-4A9D-9EFB-47A1F98134D0}" dt="2023-02-26T19:43:55.905" v="516" actId="21"/>
          <ac:spMkLst>
            <pc:docMk/>
            <pc:sldMk cId="1081938390" sldId="549"/>
            <ac:spMk id="3" creationId="{31BEA35A-130A-B096-D74C-2FB6855D3D3E}"/>
          </ac:spMkLst>
        </pc:spChg>
        <pc:spChg chg="del">
          <ac:chgData name="Parthu Mula" userId="2c795a4500fb20e2" providerId="LiveId" clId="{CF660FEA-E292-4A9D-9EFB-47A1F98134D0}" dt="2023-02-26T19:43:35.124" v="512" actId="21"/>
          <ac:spMkLst>
            <pc:docMk/>
            <pc:sldMk cId="1081938390" sldId="549"/>
            <ac:spMk id="4" creationId="{166FEE48-A779-4CD5-3883-74FD1CA17051}"/>
          </ac:spMkLst>
        </pc:spChg>
        <pc:spChg chg="mod">
          <ac:chgData name="Parthu Mula" userId="2c795a4500fb20e2" providerId="LiveId" clId="{CF660FEA-E292-4A9D-9EFB-47A1F98134D0}" dt="2023-02-27T08:24:52.626" v="2204" actId="20577"/>
          <ac:spMkLst>
            <pc:docMk/>
            <pc:sldMk cId="1081938390" sldId="549"/>
            <ac:spMk id="5" creationId="{ED619CE9-38E1-11A8-9A6B-AB935F254CF0}"/>
          </ac:spMkLst>
        </pc:spChg>
      </pc:sldChg>
      <pc:sldChg chg="delSp modSp new mod ord">
        <pc:chgData name="Parthu Mula" userId="2c795a4500fb20e2" providerId="LiveId" clId="{CF660FEA-E292-4A9D-9EFB-47A1F98134D0}" dt="2023-02-27T07:33:01.637" v="1536" actId="1076"/>
        <pc:sldMkLst>
          <pc:docMk/>
          <pc:sldMk cId="2533748795" sldId="550"/>
        </pc:sldMkLst>
        <pc:spChg chg="del">
          <ac:chgData name="Parthu Mula" userId="2c795a4500fb20e2" providerId="LiveId" clId="{CF660FEA-E292-4A9D-9EFB-47A1F98134D0}" dt="2023-02-27T06:24:35.330" v="778" actId="478"/>
          <ac:spMkLst>
            <pc:docMk/>
            <pc:sldMk cId="2533748795" sldId="550"/>
            <ac:spMk id="3" creationId="{6F3A01B8-A87F-A455-1115-BB2D4F47A87E}"/>
          </ac:spMkLst>
        </pc:spChg>
        <pc:spChg chg="del">
          <ac:chgData name="Parthu Mula" userId="2c795a4500fb20e2" providerId="LiveId" clId="{CF660FEA-E292-4A9D-9EFB-47A1F98134D0}" dt="2023-02-27T06:23:50.404" v="773" actId="478"/>
          <ac:spMkLst>
            <pc:docMk/>
            <pc:sldMk cId="2533748795" sldId="550"/>
            <ac:spMk id="4" creationId="{8B4EC2CF-4987-A9D8-3E21-FDB8E943DCC1}"/>
          </ac:spMkLst>
        </pc:spChg>
        <pc:spChg chg="mod">
          <ac:chgData name="Parthu Mula" userId="2c795a4500fb20e2" providerId="LiveId" clId="{CF660FEA-E292-4A9D-9EFB-47A1F98134D0}" dt="2023-02-27T07:33:01.637" v="1536" actId="1076"/>
          <ac:spMkLst>
            <pc:docMk/>
            <pc:sldMk cId="2533748795" sldId="550"/>
            <ac:spMk id="5" creationId="{651A65AF-01AF-F3E0-559D-CC842892CFF8}"/>
          </ac:spMkLst>
        </pc:spChg>
      </pc:sldChg>
      <pc:sldChg chg="delSp modSp new mod">
        <pc:chgData name="Parthu Mula" userId="2c795a4500fb20e2" providerId="LiveId" clId="{CF660FEA-E292-4A9D-9EFB-47A1F98134D0}" dt="2023-02-27T07:12:38.320" v="1266" actId="2711"/>
        <pc:sldMkLst>
          <pc:docMk/>
          <pc:sldMk cId="2047062775" sldId="551"/>
        </pc:sldMkLst>
        <pc:spChg chg="del">
          <ac:chgData name="Parthu Mula" userId="2c795a4500fb20e2" providerId="LiveId" clId="{CF660FEA-E292-4A9D-9EFB-47A1F98134D0}" dt="2023-02-27T06:49:53.097" v="1194" actId="478"/>
          <ac:spMkLst>
            <pc:docMk/>
            <pc:sldMk cId="2047062775" sldId="551"/>
            <ac:spMk id="3" creationId="{D4F01A95-03DF-EC05-1E52-75371C444884}"/>
          </ac:spMkLst>
        </pc:spChg>
        <pc:spChg chg="del">
          <ac:chgData name="Parthu Mula" userId="2c795a4500fb20e2" providerId="LiveId" clId="{CF660FEA-E292-4A9D-9EFB-47A1F98134D0}" dt="2023-02-27T06:49:45.645" v="1193" actId="478"/>
          <ac:spMkLst>
            <pc:docMk/>
            <pc:sldMk cId="2047062775" sldId="551"/>
            <ac:spMk id="4" creationId="{54B335F7-B978-72FB-4DE6-03487311B8B5}"/>
          </ac:spMkLst>
        </pc:spChg>
        <pc:spChg chg="mod">
          <ac:chgData name="Parthu Mula" userId="2c795a4500fb20e2" providerId="LiveId" clId="{CF660FEA-E292-4A9D-9EFB-47A1F98134D0}" dt="2023-02-27T07:12:38.320" v="1266" actId="2711"/>
          <ac:spMkLst>
            <pc:docMk/>
            <pc:sldMk cId="2047062775" sldId="551"/>
            <ac:spMk id="5" creationId="{C81F3F34-2D92-7EC6-566E-145DD30ACFE0}"/>
          </ac:spMkLst>
        </pc:spChg>
      </pc:sldChg>
      <pc:sldChg chg="delSp modSp new mod">
        <pc:chgData name="Parthu Mula" userId="2c795a4500fb20e2" providerId="LiveId" clId="{CF660FEA-E292-4A9D-9EFB-47A1F98134D0}" dt="2023-02-27T08:03:41.046" v="1870" actId="1076"/>
        <pc:sldMkLst>
          <pc:docMk/>
          <pc:sldMk cId="2442363350" sldId="552"/>
        </pc:sldMkLst>
        <pc:spChg chg="del">
          <ac:chgData name="Parthu Mula" userId="2c795a4500fb20e2" providerId="LiveId" clId="{CF660FEA-E292-4A9D-9EFB-47A1F98134D0}" dt="2023-02-27T07:23:00.664" v="1354" actId="478"/>
          <ac:spMkLst>
            <pc:docMk/>
            <pc:sldMk cId="2442363350" sldId="552"/>
            <ac:spMk id="3" creationId="{79F23BBF-C033-B87C-EA37-9A00730147AF}"/>
          </ac:spMkLst>
        </pc:spChg>
        <pc:spChg chg="mod">
          <ac:chgData name="Parthu Mula" userId="2c795a4500fb20e2" providerId="LiveId" clId="{CF660FEA-E292-4A9D-9EFB-47A1F98134D0}" dt="2023-02-27T08:03:41.046" v="1870" actId="1076"/>
          <ac:spMkLst>
            <pc:docMk/>
            <pc:sldMk cId="2442363350" sldId="552"/>
            <ac:spMk id="4" creationId="{8E5A54FD-D804-92FD-7CA8-B8FD853677CD}"/>
          </ac:spMkLst>
        </pc:spChg>
        <pc:spChg chg="mod">
          <ac:chgData name="Parthu Mula" userId="2c795a4500fb20e2" providerId="LiveId" clId="{CF660FEA-E292-4A9D-9EFB-47A1F98134D0}" dt="2023-02-27T07:50:49.488" v="1789" actId="20577"/>
          <ac:spMkLst>
            <pc:docMk/>
            <pc:sldMk cId="2442363350" sldId="552"/>
            <ac:spMk id="5" creationId="{E5648F4A-2B3B-EF15-5981-910DE675661B}"/>
          </ac:spMkLst>
        </pc:spChg>
      </pc:sldChg>
      <pc:sldChg chg="delSp modSp new mod">
        <pc:chgData name="Parthu Mula" userId="2c795a4500fb20e2" providerId="LiveId" clId="{CF660FEA-E292-4A9D-9EFB-47A1F98134D0}" dt="2023-02-27T08:16:48.226" v="2163" actId="14100"/>
        <pc:sldMkLst>
          <pc:docMk/>
          <pc:sldMk cId="1598506311" sldId="553"/>
        </pc:sldMkLst>
        <pc:spChg chg="del">
          <ac:chgData name="Parthu Mula" userId="2c795a4500fb20e2" providerId="LiveId" clId="{CF660FEA-E292-4A9D-9EFB-47A1F98134D0}" dt="2023-02-27T07:46:04.726" v="1550" actId="478"/>
          <ac:spMkLst>
            <pc:docMk/>
            <pc:sldMk cId="1598506311" sldId="553"/>
            <ac:spMk id="3" creationId="{88D34128-3398-23F1-3491-02B4ECDF34F3}"/>
          </ac:spMkLst>
        </pc:spChg>
        <pc:spChg chg="del">
          <ac:chgData name="Parthu Mula" userId="2c795a4500fb20e2" providerId="LiveId" clId="{CF660FEA-E292-4A9D-9EFB-47A1F98134D0}" dt="2023-02-27T07:45:43.695" v="1546" actId="478"/>
          <ac:spMkLst>
            <pc:docMk/>
            <pc:sldMk cId="1598506311" sldId="553"/>
            <ac:spMk id="4" creationId="{574B8427-5E7D-381C-79DA-9AC90E815845}"/>
          </ac:spMkLst>
        </pc:spChg>
        <pc:spChg chg="mod">
          <ac:chgData name="Parthu Mula" userId="2c795a4500fb20e2" providerId="LiveId" clId="{CF660FEA-E292-4A9D-9EFB-47A1F98134D0}" dt="2023-02-27T08:16:48.226" v="2163" actId="14100"/>
          <ac:spMkLst>
            <pc:docMk/>
            <pc:sldMk cId="1598506311" sldId="553"/>
            <ac:spMk id="5" creationId="{ABE2B058-11A7-C94E-6DAF-6525ED350737}"/>
          </ac:spMkLst>
        </pc:spChg>
      </pc:sldChg>
      <pc:sldChg chg="delSp modSp new mod">
        <pc:chgData name="Parthu Mula" userId="2c795a4500fb20e2" providerId="LiveId" clId="{CF660FEA-E292-4A9D-9EFB-47A1F98134D0}" dt="2023-02-27T08:33:18.112" v="2294" actId="1076"/>
        <pc:sldMkLst>
          <pc:docMk/>
          <pc:sldMk cId="2073410420" sldId="554"/>
        </pc:sldMkLst>
        <pc:spChg chg="del">
          <ac:chgData name="Parthu Mula" userId="2c795a4500fb20e2" providerId="LiveId" clId="{CF660FEA-E292-4A9D-9EFB-47A1F98134D0}" dt="2023-02-27T08:26:09.384" v="2248" actId="478"/>
          <ac:spMkLst>
            <pc:docMk/>
            <pc:sldMk cId="2073410420" sldId="554"/>
            <ac:spMk id="3" creationId="{3DE2B5DE-F967-EA81-B7F7-4D7489EA68B9}"/>
          </ac:spMkLst>
        </pc:spChg>
        <pc:spChg chg="mod">
          <ac:chgData name="Parthu Mula" userId="2c795a4500fb20e2" providerId="LiveId" clId="{CF660FEA-E292-4A9D-9EFB-47A1F98134D0}" dt="2023-02-27T08:33:12.336" v="2293" actId="1076"/>
          <ac:spMkLst>
            <pc:docMk/>
            <pc:sldMk cId="2073410420" sldId="554"/>
            <ac:spMk id="4" creationId="{8E79DA0C-A5DA-F226-720C-AE771AE1280D}"/>
          </ac:spMkLst>
        </pc:spChg>
        <pc:spChg chg="mod">
          <ac:chgData name="Parthu Mula" userId="2c795a4500fb20e2" providerId="LiveId" clId="{CF660FEA-E292-4A9D-9EFB-47A1F98134D0}" dt="2023-02-27T08:33:18.112" v="2294" actId="1076"/>
          <ac:spMkLst>
            <pc:docMk/>
            <pc:sldMk cId="2073410420" sldId="554"/>
            <ac:spMk id="5" creationId="{98ADDBD2-ABB6-BE36-2AC6-5CE52CE24A6C}"/>
          </ac:spMkLst>
        </pc:spChg>
      </pc:sldChg>
      <pc:sldChg chg="delSp modSp new del mod">
        <pc:chgData name="Parthu Mula" userId="2c795a4500fb20e2" providerId="LiveId" clId="{CF660FEA-E292-4A9D-9EFB-47A1F98134D0}" dt="2023-02-27T08:20:20.305" v="2172" actId="47"/>
        <pc:sldMkLst>
          <pc:docMk/>
          <pc:sldMk cId="3900368431" sldId="554"/>
        </pc:sldMkLst>
        <pc:spChg chg="del">
          <ac:chgData name="Parthu Mula" userId="2c795a4500fb20e2" providerId="LiveId" clId="{CF660FEA-E292-4A9D-9EFB-47A1F98134D0}" dt="2023-02-27T08:12:32.374" v="1972" actId="478"/>
          <ac:spMkLst>
            <pc:docMk/>
            <pc:sldMk cId="3900368431" sldId="554"/>
            <ac:spMk id="3" creationId="{8DC45FAB-0894-ECF9-E720-78A03CD57791}"/>
          </ac:spMkLst>
        </pc:spChg>
        <pc:spChg chg="del">
          <ac:chgData name="Parthu Mula" userId="2c795a4500fb20e2" providerId="LiveId" clId="{CF660FEA-E292-4A9D-9EFB-47A1F98134D0}" dt="2023-02-27T08:12:27.822" v="1971" actId="478"/>
          <ac:spMkLst>
            <pc:docMk/>
            <pc:sldMk cId="3900368431" sldId="554"/>
            <ac:spMk id="4" creationId="{3CD2A8DB-711B-B78E-AEEB-4E397B7CA396}"/>
          </ac:spMkLst>
        </pc:spChg>
        <pc:spChg chg="mod">
          <ac:chgData name="Parthu Mula" userId="2c795a4500fb20e2" providerId="LiveId" clId="{CF660FEA-E292-4A9D-9EFB-47A1F98134D0}" dt="2023-02-27T08:13:07.355" v="1976"/>
          <ac:spMkLst>
            <pc:docMk/>
            <pc:sldMk cId="3900368431" sldId="554"/>
            <ac:spMk id="5" creationId="{1B10B06F-B80A-91C0-EF14-4AA0F602F303}"/>
          </ac:spMkLst>
        </pc:spChg>
      </pc:sldChg>
      <pc:sldChg chg="addSp delSp modSp new mod">
        <pc:chgData name="Parthu Mula" userId="2c795a4500fb20e2" providerId="LiveId" clId="{CF660FEA-E292-4A9D-9EFB-47A1F98134D0}" dt="2023-02-27T08:40:34.486" v="2453" actId="20577"/>
        <pc:sldMkLst>
          <pc:docMk/>
          <pc:sldMk cId="3333507726" sldId="555"/>
        </pc:sldMkLst>
        <pc:spChg chg="del">
          <ac:chgData name="Parthu Mula" userId="2c795a4500fb20e2" providerId="LiveId" clId="{CF660FEA-E292-4A9D-9EFB-47A1F98134D0}" dt="2023-02-27T08:35:19.377" v="2297" actId="478"/>
          <ac:spMkLst>
            <pc:docMk/>
            <pc:sldMk cId="3333507726" sldId="555"/>
            <ac:spMk id="3" creationId="{A1CE1216-3368-71EA-E81F-F634B9FB14CE}"/>
          </ac:spMkLst>
        </pc:spChg>
        <pc:spChg chg="del">
          <ac:chgData name="Parthu Mula" userId="2c795a4500fb20e2" providerId="LiveId" clId="{CF660FEA-E292-4A9D-9EFB-47A1F98134D0}" dt="2023-02-27T08:35:13.411" v="2296" actId="478"/>
          <ac:spMkLst>
            <pc:docMk/>
            <pc:sldMk cId="3333507726" sldId="555"/>
            <ac:spMk id="4" creationId="{266850C3-88C6-2664-F155-0644168BBA83}"/>
          </ac:spMkLst>
        </pc:spChg>
        <pc:spChg chg="mod">
          <ac:chgData name="Parthu Mula" userId="2c795a4500fb20e2" providerId="LiveId" clId="{CF660FEA-E292-4A9D-9EFB-47A1F98134D0}" dt="2023-02-27T08:40:34.486" v="2453" actId="20577"/>
          <ac:spMkLst>
            <pc:docMk/>
            <pc:sldMk cId="3333507726" sldId="555"/>
            <ac:spMk id="5" creationId="{F654A08C-B79A-FA05-6055-8A7EF4951D2C}"/>
          </ac:spMkLst>
        </pc:spChg>
        <pc:spChg chg="add del">
          <ac:chgData name="Parthu Mula" userId="2c795a4500fb20e2" providerId="LiveId" clId="{CF660FEA-E292-4A9D-9EFB-47A1F98134D0}" dt="2023-02-27T08:39:42.692" v="2408"/>
          <ac:spMkLst>
            <pc:docMk/>
            <pc:sldMk cId="3333507726" sldId="555"/>
            <ac:spMk id="6" creationId="{A1C3EBF3-C578-4AEA-865D-E480384427BA}"/>
          </ac:spMkLst>
        </pc:spChg>
        <pc:spChg chg="add del mod">
          <ac:chgData name="Parthu Mula" userId="2c795a4500fb20e2" providerId="LiveId" clId="{CF660FEA-E292-4A9D-9EFB-47A1F98134D0}" dt="2023-02-27T08:39:42.285" v="2407"/>
          <ac:spMkLst>
            <pc:docMk/>
            <pc:sldMk cId="3333507726" sldId="555"/>
            <ac:spMk id="7" creationId="{6F9E26BD-57C7-EF8C-5BB8-70D1F3FDF3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2188304"/>
            <a:ext cx="9921240" cy="1481328"/>
          </a:xfrm>
        </p:spPr>
        <p:txBody>
          <a:bodyPr/>
          <a:lstStyle/>
          <a:p>
            <a:r>
              <a:rPr lang="en-US" dirty="0"/>
              <a:t>Decision tree classifier id3</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Parthasarathi Reddy</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6DB1CE-21B1-798E-AC01-4A64439A793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5" name="Content Placeholder 4">
            <a:extLst>
              <a:ext uri="{FF2B5EF4-FFF2-40B4-BE49-F238E27FC236}">
                <a16:creationId xmlns:a16="http://schemas.microsoft.com/office/drawing/2014/main" id="{F654A08C-B79A-FA05-6055-8A7EF4951D2C}"/>
              </a:ext>
            </a:extLst>
          </p:cNvPr>
          <p:cNvSpPr>
            <a:spLocks noGrp="1"/>
          </p:cNvSpPr>
          <p:nvPr>
            <p:ph idx="1"/>
          </p:nvPr>
        </p:nvSpPr>
        <p:spPr>
          <a:xfrm>
            <a:off x="850392" y="722376"/>
            <a:ext cx="9905238" cy="5575554"/>
          </a:xfrm>
        </p:spPr>
        <p:txBody>
          <a:bodyPr/>
          <a:lstStyle/>
          <a:p>
            <a:r>
              <a:rPr lang="en-IN" dirty="0"/>
              <a:t> Then fit the model.</a:t>
            </a:r>
          </a:p>
          <a:p>
            <a:r>
              <a:rPr lang="en-IN" dirty="0"/>
              <a:t>Return final prediction.</a:t>
            </a:r>
          </a:p>
          <a:p>
            <a:pPr marL="0" indent="0">
              <a:buNone/>
            </a:pPr>
            <a:r>
              <a:rPr lang="en-IN" dirty="0"/>
              <a:t>                 </a:t>
            </a:r>
          </a:p>
          <a:p>
            <a:pPr marL="0" indent="0">
              <a:buNone/>
            </a:pPr>
            <a:r>
              <a:rPr lang="en-IN" dirty="0"/>
              <a:t>                 </a:t>
            </a:r>
            <a:r>
              <a:rPr lang="en-US" dirty="0"/>
              <a:t>The fit method of the DecisionTreeClassifier is used to train the model on a labeled dataset, and the predict method can be used to make predictions on new, unlabeled data.</a:t>
            </a:r>
          </a:p>
          <a:p>
            <a:pPr marL="0" indent="0">
              <a:buNone/>
            </a:pPr>
            <a:endParaRPr lang="en-IN" dirty="0"/>
          </a:p>
        </p:txBody>
      </p:sp>
    </p:spTree>
    <p:extLst>
      <p:ext uri="{BB962C8B-B14F-4D97-AF65-F5344CB8AC3E}">
        <p14:creationId xmlns:p14="http://schemas.microsoft.com/office/powerpoint/2010/main" val="333350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6096000" y="1856232"/>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6D013-3812-7083-8A3B-EFA2137E1DB3}"/>
              </a:ext>
            </a:extLst>
          </p:cNvPr>
          <p:cNvSpPr>
            <a:spLocks noGrp="1"/>
          </p:cNvSpPr>
          <p:nvPr>
            <p:ph type="title"/>
          </p:nvPr>
        </p:nvSpPr>
        <p:spPr>
          <a:xfrm>
            <a:off x="850392" y="205740"/>
            <a:ext cx="10881360" cy="1069848"/>
          </a:xfrm>
        </p:spPr>
        <p:txBody>
          <a:bodyPr/>
          <a:lstStyle/>
          <a:p>
            <a:r>
              <a:rPr lang="en-US" sz="2400" dirty="0">
                <a:latin typeface="+mn-lt"/>
              </a:rPr>
              <a:t>Steps to build a Id3 Decision Tree using Pseudocode</a:t>
            </a:r>
            <a:r>
              <a:rPr lang="en-US" dirty="0"/>
              <a:t>:</a:t>
            </a:r>
            <a:endParaRPr lang="en-IN" dirty="0"/>
          </a:p>
        </p:txBody>
      </p:sp>
      <p:sp>
        <p:nvSpPr>
          <p:cNvPr id="2" name="Slide Number Placeholder 1">
            <a:extLst>
              <a:ext uri="{FF2B5EF4-FFF2-40B4-BE49-F238E27FC236}">
                <a16:creationId xmlns:a16="http://schemas.microsoft.com/office/drawing/2014/main" id="{8AEBA378-094A-3B4B-CDC7-A7416A19FFB9}"/>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5" name="Content Placeholder 4">
            <a:extLst>
              <a:ext uri="{FF2B5EF4-FFF2-40B4-BE49-F238E27FC236}">
                <a16:creationId xmlns:a16="http://schemas.microsoft.com/office/drawing/2014/main" id="{30497D70-6002-4866-3A6F-23AB4A08EF3C}"/>
              </a:ext>
            </a:extLst>
          </p:cNvPr>
          <p:cNvSpPr>
            <a:spLocks noGrp="1"/>
          </p:cNvSpPr>
          <p:nvPr>
            <p:ph idx="4294967295"/>
          </p:nvPr>
        </p:nvSpPr>
        <p:spPr>
          <a:xfrm>
            <a:off x="850392" y="1738489"/>
            <a:ext cx="10102850" cy="5580063"/>
          </a:xfrm>
        </p:spPr>
        <p:txBody>
          <a:bodyPr/>
          <a:lstStyle/>
          <a:p>
            <a:r>
              <a:rPr lang="en-IN" sz="2000" dirty="0"/>
              <a:t>Import pandas and numpy libraries.</a:t>
            </a:r>
          </a:p>
          <a:p>
            <a:pPr marL="0" indent="0" algn="just">
              <a:buNone/>
            </a:pPr>
            <a:r>
              <a:rPr lang="en-IN" sz="2000" dirty="0"/>
              <a:t>     1.</a:t>
            </a:r>
            <a:r>
              <a:rPr lang="en-IN" dirty="0"/>
              <a:t> </a:t>
            </a:r>
            <a:r>
              <a:rPr lang="en-IN" b="1" dirty="0"/>
              <a:t>Pandas</a:t>
            </a:r>
            <a:r>
              <a:rPr lang="en-IN" dirty="0"/>
              <a:t> </a:t>
            </a:r>
            <a:r>
              <a:rPr lang="en-IN" sz="2000" dirty="0"/>
              <a:t>: </a:t>
            </a:r>
            <a:r>
              <a:rPr lang="en-US" sz="2000" b="0" i="0" dirty="0">
                <a:solidFill>
                  <a:srgbClr val="D1D5DB"/>
                </a:solidFill>
                <a:effectLst/>
                <a:latin typeface="Segoe UI Light" panose="020B0502040204020203" pitchFamily="34" charset="0"/>
                <a:cs typeface="Segoe UI Light" panose="020B0502040204020203" pitchFamily="34" charset="0"/>
              </a:rPr>
              <a:t>Pandas is a popular open-source data analysis and manipulation library for the Python programming language. </a:t>
            </a:r>
            <a:r>
              <a:rPr lang="en-US" sz="2000" dirty="0">
                <a:solidFill>
                  <a:srgbClr val="D1D5DB"/>
                </a:solidFill>
                <a:latin typeface="Segoe UI Light" panose="020B0502040204020203" pitchFamily="34" charset="0"/>
                <a:cs typeface="Segoe UI Light" panose="020B0502040204020203" pitchFamily="34" charset="0"/>
              </a:rPr>
              <a:t>It </a:t>
            </a:r>
            <a:r>
              <a:rPr lang="en-US" sz="2000" b="0" i="0" dirty="0">
                <a:solidFill>
                  <a:srgbClr val="D1D5DB"/>
                </a:solidFill>
                <a:effectLst/>
                <a:latin typeface="Segoe UI Light" panose="020B0502040204020203" pitchFamily="34" charset="0"/>
                <a:cs typeface="Segoe UI Light" panose="020B0502040204020203" pitchFamily="34" charset="0"/>
              </a:rPr>
              <a:t> also includes many functions for reading and writing data to and from various file formats, including CSV, Excel, SQL databases, and more.</a:t>
            </a:r>
          </a:p>
          <a:p>
            <a:pPr marL="0" indent="0" algn="just">
              <a:buNone/>
            </a:pPr>
            <a:r>
              <a:rPr lang="en-US" sz="2000" dirty="0">
                <a:solidFill>
                  <a:srgbClr val="D1D5DB"/>
                </a:solidFill>
                <a:latin typeface="Segoe UI Light" panose="020B0502040204020203" pitchFamily="34" charset="0"/>
                <a:cs typeface="Segoe UI Light" panose="020B0502040204020203" pitchFamily="34" charset="0"/>
              </a:rPr>
              <a:t>    </a:t>
            </a:r>
          </a:p>
          <a:p>
            <a:pPr marL="0" indent="0" algn="just">
              <a:buNone/>
            </a:pPr>
            <a:r>
              <a:rPr lang="en-US" sz="2000" dirty="0">
                <a:solidFill>
                  <a:srgbClr val="D1D5DB"/>
                </a:solidFill>
                <a:latin typeface="Segoe UI Light" panose="020B0502040204020203" pitchFamily="34" charset="0"/>
                <a:cs typeface="Segoe UI Light" panose="020B0502040204020203" pitchFamily="34" charset="0"/>
              </a:rPr>
              <a:t>     2.</a:t>
            </a:r>
            <a:r>
              <a:rPr lang="en-US" sz="2000" b="1" dirty="0">
                <a:solidFill>
                  <a:srgbClr val="D1D5DB"/>
                </a:solidFill>
                <a:latin typeface="Segoe UI Light" panose="020B0502040204020203" pitchFamily="34" charset="0"/>
                <a:cs typeface="Segoe UI Light" panose="020B0502040204020203" pitchFamily="34" charset="0"/>
              </a:rPr>
              <a:t> </a:t>
            </a:r>
            <a:r>
              <a:rPr lang="en-US" b="1" dirty="0">
                <a:solidFill>
                  <a:srgbClr val="D1D5DB"/>
                </a:solidFill>
                <a:latin typeface="Segoe UI Light" panose="020B0502040204020203" pitchFamily="34" charset="0"/>
                <a:cs typeface="Segoe UI Light" panose="020B0502040204020203" pitchFamily="34" charset="0"/>
              </a:rPr>
              <a:t>Numpy </a:t>
            </a:r>
            <a:r>
              <a:rPr lang="en-US" sz="2000" dirty="0">
                <a:solidFill>
                  <a:srgbClr val="D1D5DB"/>
                </a:solidFill>
                <a:latin typeface="Segoe UI Light" panose="020B0502040204020203" pitchFamily="34" charset="0"/>
                <a:cs typeface="Segoe UI Light" panose="020B0502040204020203" pitchFamily="34" charset="0"/>
              </a:rPr>
              <a:t>: </a:t>
            </a:r>
            <a:r>
              <a:rPr lang="en-US" sz="2000" b="0" i="0" dirty="0">
                <a:solidFill>
                  <a:srgbClr val="D1D5DB"/>
                </a:solidFill>
                <a:effectLst/>
                <a:latin typeface="Segoe UI Light" panose="020B0502040204020203" pitchFamily="34" charset="0"/>
                <a:cs typeface="Segoe UI Light" panose="020B0502040204020203" pitchFamily="34" charset="0"/>
              </a:rPr>
              <a:t>NumPy also provides many mathematical functions, including basic operations like addition, subtraction, multiplication, and division, as well as more complex operations .</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9682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39C4E5-3218-ABE0-6D8E-0BA6EDA726A3}"/>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5" name="Content Placeholder 4">
            <a:extLst>
              <a:ext uri="{FF2B5EF4-FFF2-40B4-BE49-F238E27FC236}">
                <a16:creationId xmlns:a16="http://schemas.microsoft.com/office/drawing/2014/main" id="{C81F3F34-2D92-7EC6-566E-145DD30ACFE0}"/>
              </a:ext>
            </a:extLst>
          </p:cNvPr>
          <p:cNvSpPr>
            <a:spLocks noGrp="1"/>
          </p:cNvSpPr>
          <p:nvPr>
            <p:ph idx="1"/>
          </p:nvPr>
        </p:nvSpPr>
        <p:spPr>
          <a:xfrm>
            <a:off x="960458" y="722376"/>
            <a:ext cx="9707541" cy="4773168"/>
          </a:xfrm>
        </p:spPr>
        <p:txBody>
          <a:bodyPr/>
          <a:lstStyle/>
          <a:p>
            <a:r>
              <a:rPr lang="en-IN" sz="2400" dirty="0"/>
              <a:t>Define ID3 function :</a:t>
            </a:r>
          </a:p>
          <a:p>
            <a:pPr marL="0" indent="0">
              <a:buNone/>
            </a:pPr>
            <a:r>
              <a:rPr lang="en-US" b="0" i="0" dirty="0">
                <a:solidFill>
                  <a:srgbClr val="D1D5DB"/>
                </a:solidFill>
                <a:effectLst/>
                <a:latin typeface="Söhne"/>
              </a:rPr>
              <a:t>    </a:t>
            </a:r>
            <a:r>
              <a:rPr lang="en-US" b="0" i="0" dirty="0">
                <a:solidFill>
                  <a:srgbClr val="D1D5DB"/>
                </a:solidFill>
                <a:effectLst/>
                <a:latin typeface="Segoe UI Light" panose="020B0502040204020203" pitchFamily="34" charset="0"/>
                <a:cs typeface="Segoe UI Light" panose="020B0502040204020203" pitchFamily="34" charset="0"/>
              </a:rPr>
              <a:t>1</a:t>
            </a:r>
            <a:r>
              <a:rPr lang="en-US" b="0" i="0" dirty="0">
                <a:solidFill>
                  <a:srgbClr val="D1D5DB"/>
                </a:solidFill>
                <a:effectLst/>
                <a:latin typeface="Söhne"/>
              </a:rPr>
              <a:t> .</a:t>
            </a:r>
            <a:r>
              <a:rPr lang="en-US" b="0" i="0" dirty="0">
                <a:solidFill>
                  <a:srgbClr val="D1D5DB"/>
                </a:solidFill>
                <a:effectLst/>
                <a:latin typeface="Segoe UI Light" panose="020B0502040204020203" pitchFamily="34" charset="0"/>
                <a:cs typeface="Segoe UI Light" panose="020B0502040204020203" pitchFamily="34" charset="0"/>
              </a:rPr>
              <a:t>The ID3 function is the main function that implements the ID3 algorithm.</a:t>
            </a:r>
          </a:p>
          <a:p>
            <a:pPr marL="0" indent="0">
              <a:buNone/>
            </a:pPr>
            <a:r>
              <a:rPr lang="en-US" b="0" i="0" dirty="0">
                <a:solidFill>
                  <a:srgbClr val="D1D5DB"/>
                </a:solidFill>
                <a:effectLst/>
                <a:latin typeface="Segoe UI Light" panose="020B0502040204020203" pitchFamily="34" charset="0"/>
                <a:cs typeface="Segoe UI Light" panose="020B0502040204020203" pitchFamily="34" charset="0"/>
              </a:rPr>
              <a:t>   2.</a:t>
            </a:r>
            <a:r>
              <a:rPr lang="en-US" b="0" i="0" dirty="0">
                <a:solidFill>
                  <a:srgbClr val="D1D5DB"/>
                </a:solidFill>
                <a:effectLst/>
                <a:latin typeface="Söhne"/>
              </a:rPr>
              <a:t> </a:t>
            </a:r>
            <a:r>
              <a:rPr lang="en-US" b="0" i="0" dirty="0">
                <a:solidFill>
                  <a:srgbClr val="D1D5DB"/>
                </a:solidFill>
                <a:effectLst/>
                <a:latin typeface="Segoe UI Light" panose="020B0502040204020203" pitchFamily="34" charset="0"/>
                <a:cs typeface="Segoe UI Light" panose="020B0502040204020203" pitchFamily="34" charset="0"/>
              </a:rPr>
              <a:t>It also takes a set of hyperparameters that control the behavior of the algorithm</a:t>
            </a:r>
          </a:p>
          <a:p>
            <a:pPr marL="0" indent="0">
              <a:buNone/>
            </a:pPr>
            <a:r>
              <a:rPr lang="en-IN" sz="2400" dirty="0">
                <a:latin typeface="Segoe UI Light" panose="020B0502040204020203" pitchFamily="34" charset="0"/>
                <a:cs typeface="Segoe UI Light" panose="020B0502040204020203" pitchFamily="34" charset="0"/>
              </a:rPr>
              <a:t>   </a:t>
            </a:r>
            <a:r>
              <a:rPr lang="en-IN" sz="2400" dirty="0">
                <a:cs typeface="Segoe UI Light" panose="020B0502040204020203" pitchFamily="34" charset="0"/>
              </a:rPr>
              <a:t>3.</a:t>
            </a:r>
            <a:r>
              <a:rPr lang="en-US" b="0" i="0" dirty="0">
                <a:solidFill>
                  <a:srgbClr val="D1D5DB"/>
                </a:solidFill>
                <a:effectLst/>
              </a:rPr>
              <a:t> </a:t>
            </a:r>
            <a:r>
              <a:rPr lang="en-US" b="0" i="0" dirty="0">
                <a:solidFill>
                  <a:srgbClr val="D1D5DB"/>
                </a:solidFill>
                <a:effectLst/>
                <a:latin typeface="Segoe UI Light" panose="020B0502040204020203" pitchFamily="34" charset="0"/>
                <a:cs typeface="Segoe UI Light" panose="020B0502040204020203" pitchFamily="34" charset="0"/>
              </a:rPr>
              <a:t>The ID3 function recursively splits the dataset into smaller subsets based on the values of each feature, and chooses the feature with the highest information gain to split the data at each node.</a:t>
            </a:r>
            <a:endParaRPr lang="en-IN" sz="2400" dirty="0">
              <a:latin typeface="Segoe UI Light" panose="020B0502040204020203" pitchFamily="34" charset="0"/>
              <a:cs typeface="Segoe UI Light" panose="020B0502040204020203" pitchFamily="34" charset="0"/>
            </a:endParaRPr>
          </a:p>
          <a:p>
            <a:pPr marL="0" indent="0">
              <a:buNone/>
            </a:pPr>
            <a:r>
              <a:rPr lang="en-IN" dirty="0"/>
              <a:t>  </a:t>
            </a:r>
            <a:endParaRPr lang="en-IN" sz="2400" dirty="0"/>
          </a:p>
          <a:p>
            <a:endParaRPr lang="en-IN" dirty="0"/>
          </a:p>
        </p:txBody>
      </p:sp>
    </p:spTree>
    <p:extLst>
      <p:ext uri="{BB962C8B-B14F-4D97-AF65-F5344CB8AC3E}">
        <p14:creationId xmlns:p14="http://schemas.microsoft.com/office/powerpoint/2010/main" val="204706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84EFAA-B13F-CCC8-8583-8F389285A687}"/>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5" name="Content Placeholder 4">
            <a:extLst>
              <a:ext uri="{FF2B5EF4-FFF2-40B4-BE49-F238E27FC236}">
                <a16:creationId xmlns:a16="http://schemas.microsoft.com/office/drawing/2014/main" id="{651A65AF-01AF-F3E0-559D-CC842892CFF8}"/>
              </a:ext>
            </a:extLst>
          </p:cNvPr>
          <p:cNvSpPr>
            <a:spLocks noGrp="1"/>
          </p:cNvSpPr>
          <p:nvPr>
            <p:ph idx="1"/>
          </p:nvPr>
        </p:nvSpPr>
        <p:spPr>
          <a:xfrm>
            <a:off x="948266" y="722376"/>
            <a:ext cx="10295467" cy="5605498"/>
          </a:xfrm>
        </p:spPr>
        <p:txBody>
          <a:bodyPr/>
          <a:lstStyle/>
          <a:p>
            <a:r>
              <a:rPr lang="en-IN" sz="2400" dirty="0"/>
              <a:t> Then initialize entire Data, target  attribute,  and Hyperparameters (max_depth, min_samples_split, min_samples_leaf)</a:t>
            </a:r>
          </a:p>
          <a:p>
            <a:pPr marL="0" indent="0">
              <a:buNone/>
            </a:pPr>
            <a:r>
              <a:rPr lang="en-US" dirty="0">
                <a:latin typeface="Segoe UI Light" panose="020B0502040204020203" pitchFamily="34" charset="0"/>
                <a:cs typeface="Segoe UI Light" panose="020B0502040204020203" pitchFamily="34" charset="0"/>
              </a:rPr>
              <a:t>    1. </a:t>
            </a:r>
            <a:r>
              <a:rPr lang="en-US" sz="2400" b="1" dirty="0">
                <a:latin typeface="Segoe UI Light" panose="020B0502040204020203" pitchFamily="34" charset="0"/>
                <a:cs typeface="Segoe UI Light" panose="020B0502040204020203" pitchFamily="34" charset="0"/>
              </a:rPr>
              <a:t>max_depth</a:t>
            </a:r>
            <a:r>
              <a:rPr lang="en-US" sz="2400" dirty="0">
                <a:latin typeface="Segoe UI Light" panose="020B0502040204020203" pitchFamily="34" charset="0"/>
                <a:cs typeface="Segoe UI Light" panose="020B0502040204020203" pitchFamily="34" charset="0"/>
              </a:rPr>
              <a:t>: If max_depth is reached, the algorithm stops splitting and                                 returns a leaf node with the majority target value.</a:t>
            </a:r>
          </a:p>
          <a:p>
            <a:pPr marL="0" indent="0">
              <a:buNone/>
            </a:pPr>
            <a:r>
              <a:rPr lang="en-US" sz="2400" b="1" i="0" dirty="0">
                <a:effectLst/>
                <a:latin typeface="Segoe UI Light" panose="020B0502040204020203" pitchFamily="34" charset="0"/>
                <a:cs typeface="Segoe UI Light" panose="020B0502040204020203" pitchFamily="34" charset="0"/>
              </a:rPr>
              <a:t>    </a:t>
            </a:r>
            <a:r>
              <a:rPr lang="en-US" sz="2400" i="0" dirty="0">
                <a:effectLst/>
                <a:latin typeface="Segoe UI Light" panose="020B0502040204020203" pitchFamily="34" charset="0"/>
                <a:cs typeface="Segoe UI Light" panose="020B0502040204020203" pitchFamily="34" charset="0"/>
              </a:rPr>
              <a:t>2. </a:t>
            </a:r>
            <a:r>
              <a:rPr lang="en-US" sz="2400" b="1" i="0" dirty="0">
                <a:effectLst/>
                <a:latin typeface="Segoe UI Light" panose="020B0502040204020203" pitchFamily="34" charset="0"/>
                <a:cs typeface="Segoe UI Light" panose="020B0502040204020203" pitchFamily="34" charset="0"/>
              </a:rPr>
              <a:t>min_samples_split</a:t>
            </a:r>
            <a:r>
              <a:rPr lang="en-US" sz="2400" b="0" i="0" dirty="0">
                <a:effectLst/>
                <a:latin typeface="Segoe UI Light" panose="020B0502040204020203" pitchFamily="34" charset="0"/>
                <a:cs typeface="Segoe UI Light" panose="020B0502040204020203" pitchFamily="34" charset="0"/>
              </a:rPr>
              <a:t>:  If there are fewer than min_samples_split samples, the algorithm stops splitting and returns a leaf node with the majority target value.</a:t>
            </a:r>
          </a:p>
          <a:p>
            <a:pPr marL="0" indent="0">
              <a:buNone/>
            </a:pPr>
            <a:r>
              <a:rPr lang="en-US"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rPr>
              <a:t>3</a:t>
            </a:r>
            <a:r>
              <a:rPr lang="en-US" b="1" dirty="0">
                <a:latin typeface="Segoe UI Light" panose="020B0502040204020203" pitchFamily="34" charset="0"/>
                <a:cs typeface="Segoe UI Light" panose="020B0502040204020203" pitchFamily="34" charset="0"/>
              </a:rPr>
              <a:t>. </a:t>
            </a:r>
            <a:r>
              <a:rPr lang="en-US" sz="2400" b="1" i="0" dirty="0">
                <a:effectLst/>
                <a:latin typeface="Segoe UI Light" panose="020B0502040204020203" pitchFamily="34" charset="0"/>
                <a:cs typeface="Segoe UI Light" panose="020B0502040204020203" pitchFamily="34" charset="0"/>
              </a:rPr>
              <a:t>min_samples_leaf</a:t>
            </a:r>
            <a:r>
              <a:rPr lang="en-US" sz="2400" b="0" i="0" dirty="0">
                <a:effectLst/>
                <a:latin typeface="Segoe UI Light" panose="020B0502040204020203" pitchFamily="34" charset="0"/>
                <a:cs typeface="Segoe UI Light" panose="020B0502040204020203" pitchFamily="34" charset="0"/>
              </a:rPr>
              <a:t>:  If a split would result in fewer than min_samples_leaf samples in a leaf node, the algorithm does not split and returns a leaf node with the majority target value.</a:t>
            </a:r>
          </a:p>
          <a:p>
            <a:endParaRPr lang="en-IN" dirty="0"/>
          </a:p>
        </p:txBody>
      </p:sp>
    </p:spTree>
    <p:extLst>
      <p:ext uri="{BB962C8B-B14F-4D97-AF65-F5344CB8AC3E}">
        <p14:creationId xmlns:p14="http://schemas.microsoft.com/office/powerpoint/2010/main" val="253374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FE1438-FADC-9DFD-C661-E4DC521383C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4" name="Title 3">
            <a:extLst>
              <a:ext uri="{FF2B5EF4-FFF2-40B4-BE49-F238E27FC236}">
                <a16:creationId xmlns:a16="http://schemas.microsoft.com/office/drawing/2014/main" id="{8E5A54FD-D804-92FD-7CA8-B8FD853677CD}"/>
              </a:ext>
            </a:extLst>
          </p:cNvPr>
          <p:cNvSpPr>
            <a:spLocks noGrp="1"/>
          </p:cNvSpPr>
          <p:nvPr>
            <p:ph type="title"/>
          </p:nvPr>
        </p:nvSpPr>
        <p:spPr>
          <a:xfrm>
            <a:off x="850391" y="139559"/>
            <a:ext cx="8878824" cy="1069848"/>
          </a:xfrm>
        </p:spPr>
        <p:txBody>
          <a:bodyPr/>
          <a:lstStyle/>
          <a:p>
            <a:r>
              <a:rPr lang="en-US" sz="2000" dirty="0">
                <a:latin typeface="+mn-lt"/>
              </a:rPr>
              <a:t>Example of how to set the maximum depth and minimum number of samples:</a:t>
            </a:r>
            <a:endParaRPr lang="en-IN" sz="2000" dirty="0">
              <a:latin typeface="+mn-lt"/>
            </a:endParaRPr>
          </a:p>
        </p:txBody>
      </p:sp>
      <p:sp>
        <p:nvSpPr>
          <p:cNvPr id="5" name="Content Placeholder 4">
            <a:extLst>
              <a:ext uri="{FF2B5EF4-FFF2-40B4-BE49-F238E27FC236}">
                <a16:creationId xmlns:a16="http://schemas.microsoft.com/office/drawing/2014/main" id="{E5648F4A-2B3B-EF15-5981-910DE675661B}"/>
              </a:ext>
            </a:extLst>
          </p:cNvPr>
          <p:cNvSpPr>
            <a:spLocks noGrp="1"/>
          </p:cNvSpPr>
          <p:nvPr>
            <p:ph idx="1"/>
          </p:nvPr>
        </p:nvSpPr>
        <p:spPr>
          <a:xfrm>
            <a:off x="850391" y="1696437"/>
            <a:ext cx="10461075" cy="4602763"/>
          </a:xfrm>
        </p:spPr>
        <p:txBody>
          <a:bodyPr/>
          <a:lstStyle/>
          <a:p>
            <a:pPr marL="0" indent="0">
              <a:buNone/>
            </a:pPr>
            <a:r>
              <a:rPr lang="en-US" b="0" i="0" dirty="0">
                <a:solidFill>
                  <a:srgbClr val="D1D5DB"/>
                </a:solidFill>
                <a:effectLst/>
                <a:latin typeface="Segoe UI Light" panose="020B0502040204020203" pitchFamily="34" charset="0"/>
                <a:cs typeface="Segoe UI Light" panose="020B0502040204020203" pitchFamily="34" charset="0"/>
              </a:rPr>
              <a:t>   1. Set  the maximum depth of the decision tree is set to 5:</a:t>
            </a:r>
            <a:endParaRPr lang="en-IN" dirty="0">
              <a:solidFill>
                <a:srgbClr val="D1D5DB"/>
              </a:solidFill>
              <a:latin typeface="Segoe UI Light" panose="020B0502040204020203" pitchFamily="34" charset="0"/>
              <a:cs typeface="Segoe UI Light" panose="020B0502040204020203" pitchFamily="34" charset="0"/>
            </a:endParaRPr>
          </a:p>
          <a:p>
            <a:pPr marL="0" indent="0">
              <a:buNone/>
            </a:pPr>
            <a:r>
              <a:rPr lang="en-IN" b="0" i="0" dirty="0">
                <a:solidFill>
                  <a:srgbClr val="D1D5DB"/>
                </a:solidFill>
                <a:effectLst/>
                <a:latin typeface="Segoe UI Light" panose="020B0502040204020203" pitchFamily="34" charset="0"/>
                <a:cs typeface="Segoe UI Light" panose="020B0502040204020203" pitchFamily="34" charset="0"/>
              </a:rPr>
              <a:t>             max</a:t>
            </a:r>
            <a:r>
              <a:rPr lang="en-IN" dirty="0">
                <a:solidFill>
                  <a:srgbClr val="D1D5DB"/>
                </a:solidFill>
                <a:latin typeface="Segoe UI Light" panose="020B0502040204020203" pitchFamily="34" charset="0"/>
                <a:cs typeface="Segoe UI Light" panose="020B0502040204020203" pitchFamily="34" charset="0"/>
              </a:rPr>
              <a:t>_depth=5</a:t>
            </a:r>
          </a:p>
          <a:p>
            <a:pPr marL="0" indent="0">
              <a:buNone/>
            </a:pPr>
            <a:r>
              <a:rPr lang="en-IN" b="0" i="0" dirty="0">
                <a:solidFill>
                  <a:srgbClr val="D1D5DB"/>
                </a:solidFill>
                <a:effectLst/>
                <a:latin typeface="Segoe UI Light" panose="020B0502040204020203" pitchFamily="34" charset="0"/>
                <a:cs typeface="Segoe UI Light" panose="020B0502040204020203" pitchFamily="34" charset="0"/>
              </a:rPr>
              <a:t>   2. </a:t>
            </a:r>
            <a:r>
              <a:rPr lang="en-IN" sz="2400" dirty="0"/>
              <a:t>Set the minimum number of samples required to split a node to 10:</a:t>
            </a:r>
          </a:p>
          <a:p>
            <a:pPr marL="0" indent="0">
              <a:buNone/>
            </a:pPr>
            <a:r>
              <a:rPr lang="en-IN" i="0" dirty="0">
                <a:solidFill>
                  <a:srgbClr val="D1D5DB"/>
                </a:solidFill>
                <a:effectLst/>
                <a:cs typeface="Segoe UI Light" panose="020B0502040204020203" pitchFamily="34" charset="0"/>
              </a:rPr>
              <a:t>             </a:t>
            </a:r>
            <a:r>
              <a:rPr lang="en-IN" b="0" i="0" dirty="0">
                <a:solidFill>
                  <a:srgbClr val="FFFFFF"/>
                </a:solidFill>
                <a:effectLst/>
              </a:rPr>
              <a:t>min_samples_</a:t>
            </a:r>
            <a:r>
              <a:rPr lang="en-IN" dirty="0">
                <a:solidFill>
                  <a:srgbClr val="FFFFFF"/>
                </a:solidFill>
              </a:rPr>
              <a:t>split=</a:t>
            </a:r>
            <a:r>
              <a:rPr lang="en-IN" dirty="0">
                <a:solidFill>
                  <a:schemeClr val="bg2"/>
                </a:solidFill>
              </a:rPr>
              <a:t>10</a:t>
            </a:r>
            <a:r>
              <a:rPr lang="en-IN" b="0" i="0" dirty="0">
                <a:solidFill>
                  <a:srgbClr val="DF3079"/>
                </a:solidFill>
                <a:effectLst/>
              </a:rPr>
              <a:t>   </a:t>
            </a:r>
          </a:p>
          <a:p>
            <a:pPr marL="0" indent="0">
              <a:buNone/>
            </a:pPr>
            <a:r>
              <a:rPr lang="en-US" b="0" i="0" dirty="0">
                <a:solidFill>
                  <a:srgbClr val="FFFFFF"/>
                </a:solidFill>
                <a:effectLst/>
                <a:latin typeface="Söhne Mono"/>
              </a:rPr>
              <a:t>     tree = </a:t>
            </a:r>
            <a:r>
              <a:rPr lang="en-US" b="0" i="0" dirty="0">
                <a:solidFill>
                  <a:srgbClr val="E9950C"/>
                </a:solidFill>
                <a:effectLst/>
                <a:latin typeface="Söhne Mono"/>
              </a:rPr>
              <a:t>id3</a:t>
            </a:r>
            <a:r>
              <a:rPr lang="en-US" b="0" i="0" dirty="0">
                <a:solidFill>
                  <a:srgbClr val="FFFFFF"/>
                </a:solidFill>
                <a:effectLst/>
                <a:latin typeface="Söhne Mono"/>
              </a:rPr>
              <a:t>(data, labels, max_depth=</a:t>
            </a:r>
            <a:r>
              <a:rPr lang="en-US" b="0" i="0" dirty="0">
                <a:solidFill>
                  <a:srgbClr val="DF3079"/>
                </a:solidFill>
                <a:effectLst/>
                <a:latin typeface="Söhne Mono"/>
              </a:rPr>
              <a:t>5</a:t>
            </a:r>
            <a:r>
              <a:rPr lang="en-US" b="0" i="0" dirty="0">
                <a:solidFill>
                  <a:srgbClr val="FFFFFF"/>
                </a:solidFill>
                <a:effectLst/>
                <a:latin typeface="Söhne Mono"/>
              </a:rPr>
              <a:t>, min_samples_</a:t>
            </a:r>
            <a:r>
              <a:rPr lang="en-US" dirty="0">
                <a:solidFill>
                  <a:srgbClr val="FFFFFF"/>
                </a:solidFill>
                <a:latin typeface="Söhne Mono"/>
              </a:rPr>
              <a:t>split</a:t>
            </a:r>
            <a:r>
              <a:rPr lang="en-US" b="0" i="0" dirty="0">
                <a:solidFill>
                  <a:srgbClr val="FFFFFF"/>
                </a:solidFill>
                <a:effectLst/>
                <a:latin typeface="Söhne Mono"/>
              </a:rPr>
              <a:t>=</a:t>
            </a:r>
            <a:r>
              <a:rPr lang="en-US" b="0" i="0" dirty="0">
                <a:solidFill>
                  <a:srgbClr val="DF3079"/>
                </a:solidFill>
                <a:effectLst/>
                <a:latin typeface="Söhne Mono"/>
              </a:rPr>
              <a:t>10</a:t>
            </a:r>
            <a:r>
              <a:rPr lang="en-US" b="0" i="0" dirty="0">
                <a:solidFill>
                  <a:srgbClr val="FFFFFF"/>
                </a:solidFill>
                <a:effectLst/>
                <a:latin typeface="Söhne Mono"/>
              </a:rPr>
              <a:t>)</a:t>
            </a:r>
            <a:endParaRPr lang="en-IN" b="0" i="0" dirty="0">
              <a:solidFill>
                <a:srgbClr val="DF3079"/>
              </a:solidFill>
              <a:effectLst/>
            </a:endParaRPr>
          </a:p>
          <a:p>
            <a:pPr marL="0" indent="0">
              <a:buNone/>
            </a:pPr>
            <a:r>
              <a:rPr lang="en-US" b="0" i="0" dirty="0">
                <a:solidFill>
                  <a:srgbClr val="D1D5DB"/>
                </a:solidFill>
                <a:effectLst/>
              </a:rPr>
              <a:t>       </a:t>
            </a:r>
            <a:r>
              <a:rPr lang="en-US" dirty="0">
                <a:solidFill>
                  <a:srgbClr val="D1D5DB"/>
                </a:solidFill>
              </a:rPr>
              <a:t>It </a:t>
            </a:r>
            <a:r>
              <a:rPr lang="en-US" b="0" i="0" dirty="0">
                <a:solidFill>
                  <a:srgbClr val="D1D5DB"/>
                </a:solidFill>
                <a:effectLst/>
              </a:rPr>
              <a:t>can adjust these values to experiment with different hyperparameter settings and see how they affect the performance of the decision tree.</a:t>
            </a:r>
            <a:endParaRPr lang="en-IN" b="0" i="0" dirty="0">
              <a:solidFill>
                <a:srgbClr val="DF3079"/>
              </a:solidFill>
              <a:effectLst/>
            </a:endParaRPr>
          </a:p>
          <a:p>
            <a:pPr marL="0" indent="0">
              <a:buNone/>
            </a:pPr>
            <a:endParaRPr lang="en-US" i="0" dirty="0">
              <a:solidFill>
                <a:srgbClr val="D1D5DB"/>
              </a:solidFill>
              <a:effectLst/>
              <a:cs typeface="Segoe UI Light" panose="020B0502040204020203" pitchFamily="34" charset="0"/>
            </a:endParaRPr>
          </a:p>
        </p:txBody>
      </p:sp>
    </p:spTree>
    <p:extLst>
      <p:ext uri="{BB962C8B-B14F-4D97-AF65-F5344CB8AC3E}">
        <p14:creationId xmlns:p14="http://schemas.microsoft.com/office/powerpoint/2010/main" val="244236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E8AF1C-62FA-8DD4-9F20-C4482D83241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06A6FA81-15E8-D980-9984-47F0C0A6E7F3}"/>
              </a:ext>
            </a:extLst>
          </p:cNvPr>
          <p:cNvSpPr>
            <a:spLocks noGrp="1"/>
          </p:cNvSpPr>
          <p:nvPr>
            <p:ph idx="1"/>
          </p:nvPr>
        </p:nvSpPr>
        <p:spPr>
          <a:xfrm>
            <a:off x="983037" y="733552"/>
            <a:ext cx="9888164" cy="5215580"/>
          </a:xfrm>
        </p:spPr>
        <p:txBody>
          <a:bodyPr/>
          <a:lstStyle/>
          <a:p>
            <a:r>
              <a:rPr lang="en-US" b="0" i="0" dirty="0">
                <a:effectLst/>
                <a:latin typeface="Segoe UI Light" panose="020B0502040204020203" pitchFamily="34" charset="0"/>
                <a:cs typeface="Segoe UI Light" panose="020B0502040204020203" pitchFamily="34" charset="0"/>
              </a:rPr>
              <a:t>Check the conditions</a:t>
            </a:r>
          </a:p>
          <a:p>
            <a:pPr marL="0" indent="0">
              <a:buNone/>
            </a:pPr>
            <a:r>
              <a:rPr lang="en-US" b="0" i="0" dirty="0">
                <a:effectLst/>
              </a:rPr>
              <a:t>     1. If all examples have the same target value, return a leaf node with that value.</a:t>
            </a:r>
          </a:p>
          <a:p>
            <a:pPr marL="0" indent="0">
              <a:buNone/>
            </a:pPr>
            <a:r>
              <a:rPr lang="en-US" b="0" i="0" dirty="0">
                <a:effectLst/>
              </a:rPr>
              <a:t>    2. If there are no more attributes to split on, return a leaf node with the majority target value.   </a:t>
            </a:r>
          </a:p>
          <a:p>
            <a:pPr marL="0" indent="0" algn="just">
              <a:buNone/>
            </a:pPr>
            <a:r>
              <a:rPr lang="en-US" b="0" i="0" dirty="0">
                <a:solidFill>
                  <a:srgbClr val="D1D5DB"/>
                </a:solidFill>
                <a:effectLst/>
                <a:latin typeface="Söhne"/>
              </a:rPr>
              <a:t>              </a:t>
            </a:r>
            <a:r>
              <a:rPr lang="en-US" sz="2200" b="0" i="0" dirty="0">
                <a:solidFill>
                  <a:srgbClr val="D1D5DB"/>
                </a:solidFill>
                <a:effectLst/>
                <a:ea typeface="Segoe UI Symbol" panose="020B0502040204020203" pitchFamily="34" charset="0"/>
              </a:rPr>
              <a:t>Above condition meet</a:t>
            </a:r>
            <a:r>
              <a:rPr lang="en-US" b="0" i="0" dirty="0">
                <a:solidFill>
                  <a:srgbClr val="D1D5DB"/>
                </a:solidFill>
                <a:effectLst/>
                <a:latin typeface="Söhne"/>
              </a:rPr>
              <a:t>, </a:t>
            </a:r>
            <a:r>
              <a:rPr lang="en-US" sz="2200" b="0" i="0" dirty="0">
                <a:solidFill>
                  <a:srgbClr val="D1D5DB"/>
                </a:solidFill>
                <a:effectLst/>
              </a:rPr>
              <a:t>The ID3 algorithm will stop splitting the data and return a leaf node with the majority class label. This is the final case of the recursion, and it is necessary to avoid infinite recursion and to ensure that the decision tree is not overly complex.</a:t>
            </a:r>
            <a:endParaRPr lang="en-US" sz="2200" b="0" i="0" dirty="0">
              <a:effectLst/>
            </a:endParaRPr>
          </a:p>
          <a:p>
            <a:pPr marL="0" indent="0">
              <a:buNone/>
            </a:pPr>
            <a:endParaRPr lang="en-IN" dirty="0"/>
          </a:p>
          <a:p>
            <a:endParaRPr lang="en-IN" dirty="0"/>
          </a:p>
        </p:txBody>
      </p:sp>
    </p:spTree>
    <p:extLst>
      <p:ext uri="{BB962C8B-B14F-4D97-AF65-F5344CB8AC3E}">
        <p14:creationId xmlns:p14="http://schemas.microsoft.com/office/powerpoint/2010/main" val="117234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5919A2-9629-8798-4BA2-CF78E1EA306D}"/>
              </a:ext>
            </a:extLst>
          </p:cNvPr>
          <p:cNvSpPr>
            <a:spLocks noGrp="1"/>
          </p:cNvSpPr>
          <p:nvPr>
            <p:ph type="sldNum" sz="quarter" idx="11"/>
          </p:nvPr>
        </p:nvSpPr>
        <p:spPr/>
        <p:txBody>
          <a:bodyPr/>
          <a:lstStyle/>
          <a:p>
            <a:fld id="{294A09A9-5501-47C1-A89A-A340965A2BE2}" type="slidenum">
              <a:rPr lang="en-US" smtClean="0"/>
              <a:pPr/>
              <a:t>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BE2B058-11A7-C94E-6DAF-6525ED350737}"/>
                  </a:ext>
                </a:extLst>
              </p:cNvPr>
              <p:cNvSpPr>
                <a:spLocks noGrp="1"/>
              </p:cNvSpPr>
              <p:nvPr>
                <p:ph idx="1"/>
              </p:nvPr>
            </p:nvSpPr>
            <p:spPr>
              <a:xfrm>
                <a:off x="850392" y="722376"/>
                <a:ext cx="10248138" cy="5998464"/>
              </a:xfrm>
            </p:spPr>
            <p:txBody>
              <a:bodyPr/>
              <a:lstStyle/>
              <a:p>
                <a:pPr marL="0" indent="0">
                  <a:buNone/>
                </a:pPr>
                <a:r>
                  <a:rPr lang="en-US" dirty="0"/>
                  <a:t>else</a:t>
                </a:r>
                <a:r>
                  <a:rPr lang="en-US" b="0" i="0" dirty="0">
                    <a:effectLst/>
                  </a:rPr>
                  <a:t> :</a:t>
                </a:r>
              </a:p>
              <a:p>
                <a:r>
                  <a:rPr lang="en-US" b="0" i="0" dirty="0">
                    <a:effectLst/>
                  </a:rPr>
                  <a:t>Calculate the information gain for each attribute.</a:t>
                </a:r>
              </a:p>
              <a:p>
                <a:pPr marL="0" indent="0">
                  <a:buNone/>
                </a:pPr>
                <a:r>
                  <a:rPr lang="en-US" b="0" dirty="0">
                    <a:effectLst/>
                  </a:rPr>
                  <a:t>         𝐺𝑎𝑖𝑛=𝐸𝑛𝑡𝑟𝑜𝑝𝑦(𝑠)−∑|𝑆_𝑣 |/|𝑆|  𝐸𝑛𝑡𝑟𝑜𝑝𝑦(𝑆_𝑣)</a:t>
                </a:r>
              </a:p>
              <a:p>
                <a:pPr marL="0" indent="0">
                  <a:buNone/>
                </a:pPr>
                <a:r>
                  <a:rPr lang="en-US" b="0" dirty="0">
                    <a:effectLst/>
                  </a:rPr>
                  <a:t>Where: </a:t>
                </a:r>
              </a:p>
              <a:p>
                <a:pPr marL="0" indent="0">
                  <a:buNone/>
                </a:pPr>
                <a:r>
                  <a:rPr lang="en-US" dirty="0"/>
                  <a:t>Entropy : </a:t>
                </a:r>
                <a:r>
                  <a:rPr lang="en-US" sz="2000" dirty="0"/>
                  <a:t>entropy is a measure of impurity or uncertainty of the sample values</a:t>
                </a:r>
                <a:endParaRPr lang="en-US" sz="2000" b="0" dirty="0">
                  <a:effectLst/>
                </a:endParaRPr>
              </a:p>
              <a:p>
                <a:pPr marL="0" indent="0">
                  <a:buNone/>
                </a:pPr>
                <a:r>
                  <a:rPr lang="en-US" b="0" i="0" dirty="0">
                    <a:effectLst/>
                  </a:rPr>
                  <a:t>                            </a:t>
                </a:r>
                <a14:m>
                  <m:oMath xmlns:m="http://schemas.openxmlformats.org/officeDocument/2006/math">
                    <m:func>
                      <m:funcPr>
                        <m:ctrlPr>
                          <a:rPr lang="en-US" sz="2400" i="1" smtClean="0">
                            <a:latin typeface="Cambria Math" panose="02040503050406030204" pitchFamily="18" charset="0"/>
                          </a:rPr>
                        </m:ctrlPr>
                      </m:funcPr>
                      <m:fName>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𝑆</m:t>
                            </m:r>
                            <m:r>
                              <a:rPr lang="en-US" sz="2400" i="1" smtClean="0">
                                <a:latin typeface="Cambria Math" panose="02040503050406030204" pitchFamily="18" charset="0"/>
                                <a:ea typeface="Cambria Math" panose="02040503050406030204" pitchFamily="18" charset="0"/>
                              </a:rPr>
                              <m:t>=</m:t>
                            </m:r>
                            <m:nary>
                              <m:naryPr>
                                <m:chr m:val="∑"/>
                                <m:ctrlPr>
                                  <a:rPr lang="en-US" sz="2400" i="1" smtClean="0">
                                    <a:latin typeface="Cambria Math" panose="02040503050406030204" pitchFamily="18" charset="0"/>
                                    <a:ea typeface="Cambria Math" panose="02040503050406030204" pitchFamily="18" charset="0"/>
                                  </a:rPr>
                                </m:ctrlPr>
                              </m:naryPr>
                              <m:sub>
                                <m:r>
                                  <m:rPr>
                                    <m:brk m:alnAt="23"/>
                                  </m:rPr>
                                  <a:rPr lang="en-IN" sz="2400" b="0" i="1" smtClean="0">
                                    <a:latin typeface="Cambria Math" panose="02040503050406030204" pitchFamily="18" charset="0"/>
                                    <a:ea typeface="Cambria Math" panose="02040503050406030204" pitchFamily="18" charset="0"/>
                                  </a:rPr>
                                  <m:t>𝑖</m:t>
                                </m:r>
                                <m:r>
                                  <a:rPr lang="en-IN" sz="2400" b="0" i="1" smtClean="0">
                                    <a:latin typeface="Cambria Math" panose="02040503050406030204" pitchFamily="18" charset="0"/>
                                    <a:ea typeface="Cambria Math" panose="02040503050406030204" pitchFamily="18" charset="0"/>
                                  </a:rPr>
                                  <m:t>=0</m:t>
                                </m:r>
                              </m:sub>
                              <m:sup>
                                <m:r>
                                  <a:rPr lang="en-IN" sz="2400" b="0" i="1" smtClean="0">
                                    <a:latin typeface="Cambria Math" panose="02040503050406030204" pitchFamily="18" charset="0"/>
                                    <a:ea typeface="Cambria Math" panose="02040503050406030204" pitchFamily="18" charset="0"/>
                                  </a:rPr>
                                  <m:t>𝑛</m:t>
                                </m:r>
                              </m:sup>
                              <m:e>
                                <m:sSub>
                                  <m:sSubPr>
                                    <m:ctrlPr>
                                      <a:rPr lang="en-US" sz="240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𝑝</m:t>
                                    </m:r>
                                  </m:e>
                                  <m:sub>
                                    <m:r>
                                      <a:rPr lang="en-IN" sz="2400" b="0" i="1" smtClean="0">
                                        <a:latin typeface="Cambria Math" panose="02040503050406030204" pitchFamily="18" charset="0"/>
                                        <a:ea typeface="Cambria Math" panose="02040503050406030204" pitchFamily="18" charset="0"/>
                                      </a:rPr>
                                      <m:t>𝑖</m:t>
                                    </m:r>
                                  </m:sub>
                                </m:sSub>
                              </m:e>
                            </m:nary>
                            <m:r>
                              <m:rPr>
                                <m:sty m:val="p"/>
                              </m:rPr>
                              <a:rPr lang="en-US" sz="2400" i="0" smtClean="0">
                                <a:latin typeface="Cambria Math" panose="02040503050406030204" pitchFamily="18" charset="0"/>
                              </a:rPr>
                              <m:t>log</m:t>
                            </m:r>
                          </m:e>
                          <m:sub>
                            <m:r>
                              <a:rPr lang="en-IN" sz="2400" b="0" i="1" smtClean="0">
                                <a:latin typeface="Cambria Math" panose="02040503050406030204" pitchFamily="18" charset="0"/>
                              </a:rPr>
                              <m:t>2</m:t>
                            </m:r>
                          </m:sub>
                        </m:sSub>
                      </m:fName>
                      <m:e>
                        <m:sSub>
                          <m:sSubPr>
                            <m:ctrlPr>
                              <a:rPr lang="en-US" sz="240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𝑖</m:t>
                            </m:r>
                          </m:sub>
                        </m:sSub>
                      </m:e>
                    </m:func>
                  </m:oMath>
                </a14:m>
                <a:endParaRPr lang="en-US" b="0" i="0" dirty="0">
                  <a:effectLst/>
                </a:endParaRPr>
              </a:p>
              <a:p>
                <a:pPr marL="0" indent="0">
                  <a:buNone/>
                </a:pPr>
                <a:r>
                  <a:rPr lang="en-US" dirty="0"/>
                  <a:t>                 where:</a:t>
                </a:r>
                <a:r>
                  <a:rPr lang="en-US" sz="2400" dirty="0"/>
                  <a:t> </a:t>
                </a:r>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𝑝</m:t>
                        </m:r>
                      </m:e>
                      <m:sub>
                        <m:r>
                          <a:rPr lang="en-IN" sz="2000" b="0" i="1" smtClean="0">
                            <a:latin typeface="Cambria Math" panose="02040503050406030204" pitchFamily="18" charset="0"/>
                          </a:rPr>
                          <m:t>𝑖</m:t>
                        </m:r>
                      </m:sub>
                    </m:sSub>
                  </m:oMath>
                </a14:m>
                <a:r>
                  <a:rPr lang="en-US" sz="2000" dirty="0"/>
                  <a:t>=probability of randomly selecting an example in class  i</a:t>
                </a:r>
                <a:endParaRPr lang="en-US" sz="2000" b="0" i="0" dirty="0">
                  <a:effectLst/>
                </a:endParaRPr>
              </a:p>
              <a:p>
                <a:pPr marL="0" indent="0">
                  <a:buNone/>
                </a:pPr>
                <a:r>
                  <a:rPr lang="en-US" sz="2400" dirty="0"/>
                  <a:t>|Sv|/ |S| = the proportion of the values in Sv to the number of values in the dataset.</a:t>
                </a:r>
              </a:p>
              <a:p>
                <a:pPr marL="0" indent="0">
                  <a:buNone/>
                </a:pPr>
                <a:endParaRPr lang="en-IN" dirty="0"/>
              </a:p>
            </p:txBody>
          </p:sp>
        </mc:Choice>
        <mc:Fallback xmlns="">
          <p:sp>
            <p:nvSpPr>
              <p:cNvPr id="5" name="Content Placeholder 4">
                <a:extLst>
                  <a:ext uri="{FF2B5EF4-FFF2-40B4-BE49-F238E27FC236}">
                    <a16:creationId xmlns:a16="http://schemas.microsoft.com/office/drawing/2014/main" id="{ABE2B058-11A7-C94E-6DAF-6525ED350737}"/>
                  </a:ext>
                </a:extLst>
              </p:cNvPr>
              <p:cNvSpPr>
                <a:spLocks noGrp="1" noRot="1" noChangeAspect="1" noMove="1" noResize="1" noEditPoints="1" noAdjustHandles="1" noChangeArrowheads="1" noChangeShapeType="1" noTextEdit="1"/>
              </p:cNvSpPr>
              <p:nvPr>
                <p:ph idx="1"/>
              </p:nvPr>
            </p:nvSpPr>
            <p:spPr>
              <a:xfrm>
                <a:off x="850392" y="722376"/>
                <a:ext cx="10248138" cy="5998464"/>
              </a:xfrm>
              <a:blipFill>
                <a:blip r:embed="rId2"/>
                <a:stretch>
                  <a:fillRect l="-952"/>
                </a:stretch>
              </a:blipFill>
            </p:spPr>
            <p:txBody>
              <a:bodyPr/>
              <a:lstStyle/>
              <a:p>
                <a:r>
                  <a:rPr lang="en-IN">
                    <a:noFill/>
                  </a:rPr>
                  <a:t> </a:t>
                </a:r>
              </a:p>
            </p:txBody>
          </p:sp>
        </mc:Fallback>
      </mc:AlternateContent>
    </p:spTree>
    <p:extLst>
      <p:ext uri="{BB962C8B-B14F-4D97-AF65-F5344CB8AC3E}">
        <p14:creationId xmlns:p14="http://schemas.microsoft.com/office/powerpoint/2010/main" val="159850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843FFF-C4DB-1C53-73E3-50C9164EE92B}"/>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5" name="Content Placeholder 4">
            <a:extLst>
              <a:ext uri="{FF2B5EF4-FFF2-40B4-BE49-F238E27FC236}">
                <a16:creationId xmlns:a16="http://schemas.microsoft.com/office/drawing/2014/main" id="{ED619CE9-38E1-11A8-9A6B-AB935F254CF0}"/>
              </a:ext>
            </a:extLst>
          </p:cNvPr>
          <p:cNvSpPr>
            <a:spLocks noGrp="1"/>
          </p:cNvSpPr>
          <p:nvPr>
            <p:ph idx="1"/>
          </p:nvPr>
        </p:nvSpPr>
        <p:spPr>
          <a:xfrm>
            <a:off x="970844" y="722375"/>
            <a:ext cx="10385778" cy="5305891"/>
          </a:xfrm>
        </p:spPr>
        <p:txBody>
          <a:bodyPr/>
          <a:lstStyle/>
          <a:p>
            <a:r>
              <a:rPr lang="en-US" sz="2800" b="0" i="0" dirty="0">
                <a:effectLst/>
              </a:rPr>
              <a:t>Select the attribute with the highest information </a:t>
            </a:r>
            <a:endParaRPr lang="en-US" sz="2800" b="0" i="0" dirty="0">
              <a:effectLst/>
              <a:latin typeface="Segoe UI Light" panose="020B0502040204020203" pitchFamily="34" charset="0"/>
              <a:cs typeface="Segoe UI Light" panose="020B0502040204020203" pitchFamily="34" charset="0"/>
            </a:endParaRPr>
          </a:p>
          <a:p>
            <a:r>
              <a:rPr lang="en-US" sz="2800" b="0" i="0" dirty="0">
                <a:effectLst/>
                <a:latin typeface="Segoe UI Light" panose="020B0502040204020203" pitchFamily="34" charset="0"/>
                <a:cs typeface="Segoe UI Light" panose="020B0502040204020203" pitchFamily="34" charset="0"/>
              </a:rPr>
              <a:t>Create a new decision tree node with the selected attribute.</a:t>
            </a:r>
          </a:p>
          <a:p>
            <a:r>
              <a:rPr lang="en-US" sz="2800" b="0" i="0" dirty="0">
                <a:effectLst/>
                <a:latin typeface="Segoe UI Light" panose="020B0502040204020203" pitchFamily="34" charset="0"/>
                <a:cs typeface="Segoe UI Light" panose="020B0502040204020203" pitchFamily="34" charset="0"/>
              </a:rPr>
              <a:t>For each possible value of the selected attribute, create a new branch.</a:t>
            </a:r>
          </a:p>
          <a:p>
            <a:r>
              <a:rPr lang="en-US" sz="2800" b="0" i="0" dirty="0">
                <a:effectLst/>
                <a:latin typeface="Segoe UI Light" panose="020B0502040204020203" pitchFamily="34" charset="0"/>
                <a:cs typeface="Segoe UI Light" panose="020B0502040204020203" pitchFamily="34" charset="0"/>
              </a:rPr>
              <a:t>Then return final desired tree.</a:t>
            </a:r>
          </a:p>
          <a:p>
            <a:pPr marL="0" indent="0">
              <a:buNone/>
            </a:pPr>
            <a:endParaRPr lang="en-US" sz="2800" b="0" i="0" dirty="0">
              <a:effectLst/>
              <a:latin typeface="Segoe UI Light" panose="020B0502040204020203" pitchFamily="34" charset="0"/>
              <a:cs typeface="Segoe UI Light" panose="020B0502040204020203" pitchFamily="34" charset="0"/>
            </a:endParaRPr>
          </a:p>
          <a:p>
            <a:pPr marL="0" indent="0">
              <a:buNone/>
            </a:pPr>
            <a:endParaRPr lang="en-US" sz="2800" b="0" i="0" dirty="0">
              <a:effectLst/>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a:p>
            <a:pPr marL="0" indent="0">
              <a:buNone/>
            </a:pPr>
            <a:endParaRPr lang="en-US" b="0" i="0" dirty="0">
              <a:effectLst/>
              <a:latin typeface="Segoe UI Light" panose="020B0502040204020203" pitchFamily="34" charset="0"/>
              <a:cs typeface="Segoe UI Light" panose="020B0502040204020203" pitchFamily="34" charset="0"/>
            </a:endParaRPr>
          </a:p>
          <a:p>
            <a:pPr marL="0" indent="0">
              <a:buNone/>
            </a:pPr>
            <a:endParaRPr lang="en-US" b="0" i="0" dirty="0">
              <a:effectLst/>
              <a:latin typeface="Segoe UI Light" panose="020B0502040204020203" pitchFamily="34" charset="0"/>
              <a:cs typeface="Segoe UI Light" panose="020B0502040204020203" pitchFamily="34" charset="0"/>
            </a:endParaRPr>
          </a:p>
          <a:p>
            <a:endParaRPr lang="en-US" b="0" i="0" dirty="0">
              <a:effectLst/>
              <a:latin typeface="Segoe UI Light" panose="020B0502040204020203" pitchFamily="34" charset="0"/>
              <a:cs typeface="Segoe UI Light" panose="020B0502040204020203" pitchFamily="34" charset="0"/>
            </a:endParaRPr>
          </a:p>
          <a:p>
            <a:pPr marL="0" indent="0">
              <a:buNone/>
            </a:pPr>
            <a:endParaRPr lang="en-US" b="0" i="0" dirty="0">
              <a:effectLst/>
              <a:latin typeface="Segoe UI Light" panose="020B0502040204020203" pitchFamily="34" charset="0"/>
              <a:cs typeface="Segoe UI Light" panose="020B0502040204020203" pitchFamily="34" charset="0"/>
            </a:endParaRPr>
          </a:p>
          <a:p>
            <a:pPr marL="0" indent="0">
              <a:buNone/>
            </a:pPr>
            <a:endParaRPr lang="en-US" b="0" i="0" dirty="0">
              <a:effectLst/>
              <a:latin typeface="Segoe UI Light" panose="020B0502040204020203" pitchFamily="34" charset="0"/>
              <a:cs typeface="Segoe UI Light" panose="020B0502040204020203" pitchFamily="34" charset="0"/>
            </a:endParaRP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193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95521-97DF-EF70-A92E-7EDF7D8AFA2A}"/>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4" name="Title 3">
            <a:extLst>
              <a:ext uri="{FF2B5EF4-FFF2-40B4-BE49-F238E27FC236}">
                <a16:creationId xmlns:a16="http://schemas.microsoft.com/office/drawing/2014/main" id="{8E79DA0C-A5DA-F226-720C-AE771AE1280D}"/>
              </a:ext>
            </a:extLst>
          </p:cNvPr>
          <p:cNvSpPr>
            <a:spLocks noGrp="1"/>
          </p:cNvSpPr>
          <p:nvPr>
            <p:ph type="title"/>
          </p:nvPr>
        </p:nvSpPr>
        <p:spPr>
          <a:xfrm>
            <a:off x="850392" y="102870"/>
            <a:ext cx="8878824" cy="1069848"/>
          </a:xfrm>
        </p:spPr>
        <p:txBody>
          <a:bodyPr/>
          <a:lstStyle/>
          <a:p>
            <a:r>
              <a:rPr lang="en-IN" sz="3000" dirty="0"/>
              <a:t>Train and Test split</a:t>
            </a:r>
          </a:p>
        </p:txBody>
      </p:sp>
      <p:sp>
        <p:nvSpPr>
          <p:cNvPr id="5" name="Content Placeholder 4">
            <a:extLst>
              <a:ext uri="{FF2B5EF4-FFF2-40B4-BE49-F238E27FC236}">
                <a16:creationId xmlns:a16="http://schemas.microsoft.com/office/drawing/2014/main" id="{98ADDBD2-ABB6-BE36-2AC6-5CE52CE24A6C}"/>
              </a:ext>
            </a:extLst>
          </p:cNvPr>
          <p:cNvSpPr>
            <a:spLocks noGrp="1"/>
          </p:cNvSpPr>
          <p:nvPr>
            <p:ph idx="1"/>
          </p:nvPr>
        </p:nvSpPr>
        <p:spPr>
          <a:xfrm>
            <a:off x="850392" y="1428750"/>
            <a:ext cx="10099548" cy="5017770"/>
          </a:xfrm>
        </p:spPr>
        <p:txBody>
          <a:bodyPr/>
          <a:lstStyle/>
          <a:p>
            <a:pPr marL="457200" indent="-457200">
              <a:buAutoNum type="arabicPeriod"/>
            </a:pPr>
            <a:r>
              <a:rPr lang="en-US" b="0" i="0" dirty="0">
                <a:solidFill>
                  <a:srgbClr val="D1D5DB"/>
                </a:solidFill>
                <a:effectLst/>
                <a:latin typeface="Segoe UI Light" panose="020B0502040204020203" pitchFamily="34" charset="0"/>
                <a:cs typeface="Segoe UI Light" panose="020B0502040204020203" pitchFamily="34" charset="0"/>
              </a:rPr>
              <a:t>The idea is to divide the available data into two sets: a training set and a testing set. The model is then trained on the training set and evaluated on the testing set.</a:t>
            </a:r>
          </a:p>
          <a:p>
            <a:pPr marL="457200" indent="-457200">
              <a:buAutoNum type="arabicPeriod"/>
            </a:pPr>
            <a:r>
              <a:rPr lang="en-US" b="0" i="0" dirty="0">
                <a:solidFill>
                  <a:srgbClr val="D1D5DB"/>
                </a:solidFill>
                <a:effectLst/>
                <a:latin typeface="Segoe UI Light" panose="020B0502040204020203" pitchFamily="34" charset="0"/>
                <a:cs typeface="Segoe UI Light" panose="020B0502040204020203" pitchFamily="34" charset="0"/>
              </a:rPr>
              <a:t>The training set is used to fit the model to the data, meaning that the model learns from the patterns and relationships in the data.</a:t>
            </a:r>
          </a:p>
          <a:p>
            <a:pPr marL="457200" indent="-457200">
              <a:buAutoNum type="arabicPeriod"/>
            </a:pPr>
            <a:r>
              <a:rPr lang="en-US" b="0" i="0" dirty="0">
                <a:solidFill>
                  <a:srgbClr val="D1D5DB"/>
                </a:solidFill>
                <a:effectLst/>
                <a:latin typeface="Segoe UI Light" panose="020B0502040204020203" pitchFamily="34" charset="0"/>
                <a:cs typeface="Segoe UI Light" panose="020B0502040204020203" pitchFamily="34" charset="0"/>
              </a:rPr>
              <a:t>The testing set is used to evaluate the performance of the model on new, unseen data.</a:t>
            </a:r>
          </a:p>
          <a:p>
            <a:pPr marL="457200" indent="-457200">
              <a:buAutoNum type="arabicPeriod"/>
            </a:pPr>
            <a:r>
              <a:rPr lang="en-US" b="0" i="0" dirty="0">
                <a:solidFill>
                  <a:srgbClr val="D1D5DB"/>
                </a:solidFill>
                <a:effectLst/>
                <a:latin typeface="Segoe UI Light" panose="020B0502040204020203" pitchFamily="34" charset="0"/>
                <a:cs typeface="Segoe UI Light" panose="020B0502040204020203" pitchFamily="34" charset="0"/>
              </a:rPr>
              <a:t>A common split is to use 80% of the data for training and 20% for testing.</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341042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281</TotalTime>
  <Words>808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 Math</vt:lpstr>
      <vt:lpstr>Courier New</vt:lpstr>
      <vt:lpstr>Segoe UI Light</vt:lpstr>
      <vt:lpstr>Söhne</vt:lpstr>
      <vt:lpstr>Söhne Mono</vt:lpstr>
      <vt:lpstr>Tw Cen MT</vt:lpstr>
      <vt:lpstr>Office Theme</vt:lpstr>
      <vt:lpstr>Decision tree classifier id3</vt:lpstr>
      <vt:lpstr>Steps to build a Id3 Decision Tree using Pseudocode:</vt:lpstr>
      <vt:lpstr>PowerPoint Presentation</vt:lpstr>
      <vt:lpstr>PowerPoint Presentation</vt:lpstr>
      <vt:lpstr>Example of how to set the maximum depth and minimum number of samples:</vt:lpstr>
      <vt:lpstr>PowerPoint Presentation</vt:lpstr>
      <vt:lpstr>PowerPoint Presentation</vt:lpstr>
      <vt:lpstr>PowerPoint Presentation</vt:lpstr>
      <vt:lpstr>Train and Test split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classifier id3</dc:title>
  <dc:creator>Parthu Mula</dc:creator>
  <cp:lastModifiedBy>Parthu Mula</cp:lastModifiedBy>
  <cp:revision>3</cp:revision>
  <dcterms:created xsi:type="dcterms:W3CDTF">2023-02-26T19:06:29Z</dcterms:created>
  <dcterms:modified xsi:type="dcterms:W3CDTF">2023-02-27T11:57:23Z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