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355" y="222885"/>
            <a:ext cx="7557770" cy="2265045"/>
          </a:xfrm>
        </p:spPr>
        <p:txBody>
          <a:bodyPr>
            <a:normAutofit fontScale="90000"/>
          </a:bodyPr>
          <a:lstStyle/>
          <a:p>
            <a:r>
              <a:rPr lang="en-IN" altLang="en-US" sz="5335" b="1" dirty="0"/>
              <a:t>L.D.College of Engineering</a:t>
            </a:r>
            <a:br>
              <a:rPr lang="en-IN" altLang="en-US" sz="5335" b="1" dirty="0"/>
            </a:br>
            <a:r>
              <a:rPr lang="en-IN" altLang="en-US" sz="5335" b="1" dirty="0"/>
              <a:t>Information Technology Department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180" y="3602355"/>
            <a:ext cx="6760210" cy="2212340"/>
          </a:xfrm>
        </p:spPr>
        <p:txBody>
          <a:bodyPr>
            <a:noAutofit/>
          </a:bodyPr>
          <a:lstStyle/>
          <a:p>
            <a:r>
              <a:rPr lang="en-IN" altLang="en-US" sz="2300" b="1" dirty="0"/>
              <a:t>Team Members</a:t>
            </a:r>
            <a:r>
              <a:rPr lang="en-IN" altLang="en-US" sz="2300" dirty="0"/>
              <a:t>:</a:t>
            </a:r>
          </a:p>
          <a:p>
            <a:r>
              <a:rPr lang="en-IN" altLang="en-US" sz="2300" dirty="0" err="1"/>
              <a:t>Shrey</a:t>
            </a:r>
            <a:r>
              <a:rPr lang="en-IN" altLang="en-US" sz="2300" dirty="0"/>
              <a:t> Parekh-170280116060</a:t>
            </a:r>
          </a:p>
          <a:p>
            <a:r>
              <a:rPr lang="en-IN" altLang="en-US" sz="2300" dirty="0"/>
              <a:t>Parth Parmar-170280116062</a:t>
            </a:r>
          </a:p>
          <a:p>
            <a:r>
              <a:rPr lang="en-IN" altLang="en-US" sz="2300" dirty="0"/>
              <a:t>Samarth Solanki-170280116113</a:t>
            </a:r>
          </a:p>
          <a:p>
            <a:r>
              <a:rPr lang="en-IN" altLang="en-US" sz="2300" dirty="0" err="1"/>
              <a:t>Abhi</a:t>
            </a:r>
            <a:r>
              <a:rPr lang="en-IN" altLang="en-US" sz="2300" dirty="0"/>
              <a:t> Vekariya-170280116121</a:t>
            </a: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473710"/>
            <a:ext cx="2143125" cy="2143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2995" y="4293235"/>
            <a:ext cx="4029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/>
              <a:t>           Project Guide</a:t>
            </a:r>
            <a:r>
              <a:rPr lang="en-IN" altLang="en-US" sz="2400" dirty="0"/>
              <a:t>:</a:t>
            </a:r>
          </a:p>
          <a:p>
            <a:r>
              <a:rPr lang="en-IN" altLang="en-US" sz="2400" dirty="0"/>
              <a:t>          </a:t>
            </a:r>
            <a:r>
              <a:rPr lang="en-IN" altLang="en-US" sz="2400" dirty="0" err="1"/>
              <a:t>Prof.</a:t>
            </a:r>
            <a:r>
              <a:rPr lang="en-IN" altLang="en-US" sz="2400" dirty="0"/>
              <a:t> </a:t>
            </a:r>
            <a:r>
              <a:rPr lang="en-IN" altLang="en-US" sz="2400" dirty="0" err="1"/>
              <a:t>Mital</a:t>
            </a:r>
            <a:r>
              <a:rPr lang="en-IN" altLang="en-US" sz="2400" dirty="0"/>
              <a:t> Panchal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8912-B1D6-4CE5-9DD1-ED5403C2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5" y="25522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latin typeface="+mn-lt"/>
              </a:rPr>
              <a:t/>
            </a:r>
            <a:br>
              <a:rPr lang="en-US" sz="4900" b="1" dirty="0">
                <a:latin typeface="+mn-lt"/>
              </a:rPr>
            </a:br>
            <a:r>
              <a:rPr lang="en-US" sz="8000" b="1" dirty="0" smtClean="0">
                <a:latin typeface="+mn-lt"/>
              </a:rPr>
              <a:t>Thank You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19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400" b="1" dirty="0"/>
              <a:t>                       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9373"/>
            <a:ext cx="10826578" cy="1581665"/>
          </a:xfrm>
        </p:spPr>
        <p:txBody>
          <a:bodyPr>
            <a:normAutofit/>
          </a:bodyPr>
          <a:lstStyle/>
          <a:p>
            <a:pPr algn="just"/>
            <a:r>
              <a:rPr lang="en-IN" altLang="en-US" sz="3600" dirty="0"/>
              <a:t>Discrete Entity Discernment and Motion Interpretation using Deep Neural Networks and Machine </a:t>
            </a:r>
            <a:r>
              <a:rPr lang="en-IN" altLang="en-US" sz="3600" dirty="0" smtClean="0"/>
              <a:t>learning.</a:t>
            </a:r>
            <a:endParaRPr lang="en-I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                            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67400" cy="4351655"/>
          </a:xfrm>
        </p:spPr>
        <p:txBody>
          <a:bodyPr/>
          <a:lstStyle/>
          <a:p>
            <a:pPr algn="just"/>
            <a:r>
              <a:rPr lang="en-IN" altLang="en-US" dirty="0"/>
              <a:t>Entity discernment</a:t>
            </a:r>
            <a:r>
              <a:rPr lang="en-US" dirty="0"/>
              <a:t> is a computer vision technique that works to identify and locate </a:t>
            </a:r>
            <a:r>
              <a:rPr lang="en-IN" altLang="en-US" dirty="0"/>
              <a:t>entities</a:t>
            </a:r>
            <a:r>
              <a:rPr lang="en-US" dirty="0"/>
              <a:t> within an image or video. </a:t>
            </a:r>
            <a:r>
              <a:rPr lang="en-IN" altLang="en-US" dirty="0"/>
              <a:t>So </a:t>
            </a:r>
            <a:r>
              <a:rPr lang="en-US" dirty="0" smtClean="0"/>
              <a:t>specifically,</a:t>
            </a:r>
            <a:r>
              <a:rPr lang="en-IN" altLang="en-US" dirty="0" smtClean="0"/>
              <a:t>  </a:t>
            </a:r>
            <a:r>
              <a:rPr lang="en-IN" altLang="en-US" dirty="0"/>
              <a:t>this project</a:t>
            </a:r>
            <a:r>
              <a:rPr lang="en-US" dirty="0"/>
              <a:t>  bounding boxes around these detected </a:t>
            </a:r>
            <a:r>
              <a:rPr lang="en-IN" altLang="en-US" dirty="0"/>
              <a:t>entities</a:t>
            </a:r>
            <a:r>
              <a:rPr lang="en-US" dirty="0"/>
              <a:t>, which allow us to locate where said </a:t>
            </a:r>
            <a:r>
              <a:rPr lang="en-IN" altLang="en-US" dirty="0"/>
              <a:t>entities</a:t>
            </a:r>
            <a:r>
              <a:rPr lang="en-US" dirty="0"/>
              <a:t> are in (or how they move through) a given scene </a:t>
            </a:r>
            <a:r>
              <a:rPr lang="en-IN" altLang="en-US" dirty="0"/>
              <a:t>which is one of the main aim/plan of this project.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2285" y="2397760"/>
            <a:ext cx="460883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631" y="1360057"/>
            <a:ext cx="5612027" cy="4571185"/>
          </a:xfrm>
        </p:spPr>
        <p:txBody>
          <a:bodyPr/>
          <a:lstStyle/>
          <a:p>
            <a:pPr algn="just"/>
            <a:r>
              <a:rPr lang="en-US" dirty="0"/>
              <a:t>Motion Interpretation aims to </a:t>
            </a:r>
            <a:r>
              <a:rPr lang="en-US" dirty="0" err="1"/>
              <a:t>recognise</a:t>
            </a:r>
            <a:r>
              <a:rPr lang="en-US" dirty="0"/>
              <a:t> the motion and goals of one or more objects</a:t>
            </a:r>
            <a:r>
              <a:rPr lang="en-IN" altLang="en-US" dirty="0"/>
              <a:t>/persons</a:t>
            </a:r>
            <a:r>
              <a:rPr lang="en-US" dirty="0"/>
              <a:t> from a series of observations on the objects' movement and the environmental </a:t>
            </a:r>
            <a:r>
              <a:rPr lang="en-IN" altLang="en-US" dirty="0"/>
              <a:t>conditions.</a:t>
            </a:r>
          </a:p>
          <a:p>
            <a:pPr algn="just"/>
            <a:r>
              <a:rPr lang="en-IN" altLang="en-US" dirty="0"/>
              <a:t>Also our project plan consists to have better accuracy with reducing the computational power for each models.</a:t>
            </a:r>
          </a:p>
        </p:txBody>
      </p:sp>
      <p:pic>
        <p:nvPicPr>
          <p:cNvPr id="7" name="Content Placeholder 6" descr="download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710" y="1360057"/>
            <a:ext cx="4295140" cy="387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Features 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5871520" cy="44862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Face detection 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Popular applications include face detection and people counting. Have you ever noticed how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detects your face when you upload a photo? This is a simple application of object detection that we see in our daily life.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b="1" dirty="0" smtClean="0"/>
              <a:t>People Counting :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Entity discernment can be also used for people counting, it is used for </a:t>
            </a:r>
            <a:r>
              <a:rPr lang="en-US" sz="2000" dirty="0" err="1" smtClean="0"/>
              <a:t>analysing</a:t>
            </a:r>
            <a:r>
              <a:rPr lang="en-US" sz="2000" dirty="0" smtClean="0"/>
              <a:t> store performance or crowd statistics during festivals. These tend to be more difficult as people move out of the frame quickly (also because people are non rigid objects).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33" y="1825625"/>
            <a:ext cx="3446253" cy="169940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33" y="4001294"/>
            <a:ext cx="344625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845389"/>
            <a:ext cx="5772665" cy="507349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Manufacturing Industry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 smtClean="0"/>
              <a:t>	Entity discernment is also used in industrial processes to identify products. Say you want your machine to only detect circular entities. Hough circle detection transform can be used for detection.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 smtClean="0"/>
          </a:p>
          <a:p>
            <a:pPr algn="just"/>
            <a:r>
              <a:rPr lang="en-US" sz="2000" b="1" dirty="0" smtClean="0"/>
              <a:t>Online images 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Apart from these entity discernment can be used for classifying images found online. Obscene images are usually filtered out using entity detection.</a:t>
            </a:r>
          </a:p>
          <a:p>
            <a:pPr marL="0" indent="0" algn="just">
              <a:buNone/>
            </a:pPr>
            <a:endParaRPr lang="en-US" sz="2000" b="1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02" y="845389"/>
            <a:ext cx="3239219" cy="16994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02" y="3511176"/>
            <a:ext cx="3239219" cy="17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6981"/>
            <a:ext cx="5181600" cy="552998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Vehicle detection :</a:t>
            </a:r>
          </a:p>
          <a:p>
            <a:pPr marL="0" indent="0" algn="just">
              <a:buNone/>
            </a:pPr>
            <a:r>
              <a:rPr lang="en-US" sz="2000" dirty="0" smtClean="0"/>
              <a:t>	Similarly when the entity is a vehicle such as a bicycle or car, entity discernment with tracking can prove effective in estimating the speed of the object. The type of ship entering a port can be determined by entity discernment(depending on shape, size </a:t>
            </a:r>
            <a:r>
              <a:rPr lang="en-US" sz="2000" dirty="0" err="1" smtClean="0"/>
              <a:t>etc</a:t>
            </a:r>
            <a:r>
              <a:rPr lang="en-US" sz="2000" dirty="0" smtClean="0"/>
              <a:t>). This system for detecting ships are currently in development in some European countries.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b="1" dirty="0" smtClean="0"/>
              <a:t>Security :</a:t>
            </a:r>
          </a:p>
          <a:p>
            <a:pPr marL="0" indent="0" algn="just">
              <a:buNone/>
            </a:pPr>
            <a:r>
              <a:rPr lang="en-US" sz="2000" dirty="0" smtClean="0"/>
              <a:t>	In the future we might be able to use Entity discernment to identify anomalies in a scene such as bombs or explosives (by making use of a </a:t>
            </a:r>
            <a:r>
              <a:rPr lang="en-US" sz="2000" dirty="0" err="1" smtClean="0"/>
              <a:t>quadcopter</a:t>
            </a:r>
            <a:r>
              <a:rPr lang="en-US" sz="2000" dirty="0" smtClean="0"/>
              <a:t>).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88" y="776379"/>
            <a:ext cx="4764656" cy="1932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88" y="4132053"/>
            <a:ext cx="4764656" cy="19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97147"/>
            <a:ext cx="10515600" cy="5279816"/>
          </a:xfrm>
        </p:spPr>
        <p:txBody>
          <a:bodyPr/>
          <a:lstStyle/>
          <a:p>
            <a:r>
              <a:rPr lang="en-US" sz="2000" b="1" dirty="0" smtClean="0"/>
              <a:t>Motion Interpretation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 smtClean="0"/>
              <a:t>	Motion interpretation is used in many applications such as surveillance, anti-terrorists, and anti-crime securities as well as life logging and assistance. Environment-based sensors are used to detect the users' interaction with the environment. interaction with objects that are also equipped with sensors.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05" y="3027063"/>
            <a:ext cx="942004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8912-B1D6-4CE5-9DD1-ED5403C2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latin typeface="+mn-lt"/>
              </a:rPr>
              <a:t/>
            </a:r>
            <a:br>
              <a:rPr lang="en-US" sz="4900" b="1" dirty="0">
                <a:latin typeface="+mn-lt"/>
              </a:rPr>
            </a:br>
            <a:r>
              <a:rPr lang="en-US" sz="4900" b="1" dirty="0" smtClean="0">
                <a:latin typeface="+mn-lt"/>
              </a:rPr>
              <a:t>Technology And Tools</a:t>
            </a:r>
            <a:r>
              <a:rPr lang="en-US" sz="4900" b="1" dirty="0" smtClean="0">
                <a:latin typeface="+mn-lt"/>
              </a:rPr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41" y="4089992"/>
            <a:ext cx="1749768" cy="1749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438498" cy="1432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64" y="3704519"/>
            <a:ext cx="3018993" cy="2135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7" y="1546302"/>
            <a:ext cx="3270346" cy="170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4" y="3704519"/>
            <a:ext cx="1924050" cy="2371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52" y="2153755"/>
            <a:ext cx="2676525" cy="1704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56" y="703815"/>
            <a:ext cx="1088845" cy="14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169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L.D.College of Engineering Information Technology Department</vt:lpstr>
      <vt:lpstr>                       Project Title</vt:lpstr>
      <vt:lpstr>                             Project Plan</vt:lpstr>
      <vt:lpstr>PowerPoint Presentation</vt:lpstr>
      <vt:lpstr>Project Features :</vt:lpstr>
      <vt:lpstr>PowerPoint Presentation</vt:lpstr>
      <vt:lpstr>PowerPoint Presentation</vt:lpstr>
      <vt:lpstr>PowerPoint Presentation</vt:lpstr>
      <vt:lpstr>  Technology And Tools:  </vt:lpstr>
      <vt:lpstr>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L.D.College of Engineering Information Technology Department</dc:title>
  <dc:creator>p parth</dc:creator>
  <cp:lastModifiedBy>p parth</cp:lastModifiedBy>
  <cp:revision>6</cp:revision>
  <dcterms:created xsi:type="dcterms:W3CDTF">2020-08-20T17:20:16Z</dcterms:created>
  <dcterms:modified xsi:type="dcterms:W3CDTF">2020-08-21T05:13:32Z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