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7879-5B6E-A69E-DAF2-8D5F6EA4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D697-3ED2-ED1C-781D-4E21D9F0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485B-03DD-005C-134B-174CD025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A410-2365-B7B2-D4D7-9812C4B1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FF96-8FE4-FE1E-52C5-E6B3F762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667C-C758-849C-5CE9-D1295B97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6D32E-F450-1185-F723-9DAEA144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77AD-0E93-7D84-1166-BAC006A3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D8F3-3205-67AA-1FCB-1D2A317E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AA59-FDEE-C040-7D65-CB62923D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6F6FD-AE76-4354-D4F2-95C22F647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5298-DEAE-27C7-CB33-51A1ED55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B592-15E9-8610-7C56-58FD947A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D11-1419-4CDD-3744-7F3A3416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BA27-1EA1-269D-2425-8D953CA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8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5C6C-29F8-CB16-8AF3-359F4E64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7FDF-EE18-D409-E94B-E7C1A9DD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B06D-3CC3-8558-E3E8-AD63B2B3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762B-BE49-5022-28A9-BFB4FDFB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01E4-77CC-8D83-BAD6-9B7E1B1A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2947-EFB0-4017-0FD7-B4A505FA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010E-B15F-F3C5-B6E7-BFC6F0DC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8B62-AFBE-E8C8-5D09-555767FE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5D5B-E718-8938-5CA2-E8DA19ED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211B-A29C-8A7D-72BF-5F4DD16F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6508-52B7-5CFD-B1EF-45283B2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392F-39FE-5143-EDD5-3BF4287FF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62A0-7447-915C-A473-F9B92A5CE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2F8E-746B-20F3-C1B1-61FDD527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8A46-C664-754B-94D9-EA32AD33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EFCC4-E173-97A6-5B3D-D2A5C810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2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225D-A12B-457A-C115-082C9050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C695-D8FF-97F2-95FB-40B35FAE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0F10-59E3-0F94-5686-D0D6D32C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153-6DA7-20D1-271E-E16576556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656F8-8EB0-4697-E609-A489291E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F1B03-87E8-75FD-7F3A-BEE8CBFA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04541-E21E-70DE-6B5F-3E2276C9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6C62B-21CF-D86B-005F-65929A36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2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2EC5-E3D4-1DF0-FB0B-036E5AFD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49ED7-4E17-393F-1135-1C0B8090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9E7EE-72FE-5143-6FA3-37882208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38023-5B7C-6878-8F21-91F7DF5A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B1550-8C2B-8B30-0FBD-9EB49FB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00A1-C8B6-18BA-A587-51AF293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458CB-886B-AF76-4B67-5FD041B2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5FD1-17DB-DE81-BE90-B6C14F7A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5FB6-97D1-7A5E-DFE6-1A001D19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AE07-0D30-5A80-E84F-CEEAC24B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71EB9-9ABF-3372-06EC-1585B882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3ECA-975B-45EE-7928-3CBB01E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F569-FD6B-AC34-5CC1-BF363CB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C333-0A0C-DCB2-DF73-F47CF403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F9A9A-6645-65F8-B70A-015F1D79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70B3-A45D-8918-6E37-A58325FF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B8610-3DA8-58AF-6A39-18F305A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AEBF9-7064-D7F2-4D1C-5D2306E1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03D6-7C6C-98D1-70D5-9AA6EEA0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1E04C-682B-B1D1-F37F-02DCE488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F63F-3689-CC6C-5322-2740552A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C824-8351-0D0E-AEA9-432B36D0D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B60E2-A262-49FA-A36A-650C66C5BFE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94F9-272F-7307-9A32-B523A43A9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CEF9-A390-45BE-5675-A366B9090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B93F7-F9E0-4DB8-AC38-E5E2E5A7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jimmy savile Archives — Sick Chirpse">
            <a:extLst>
              <a:ext uri="{FF2B5EF4-FFF2-40B4-BE49-F238E27FC236}">
                <a16:creationId xmlns:a16="http://schemas.microsoft.com/office/drawing/2014/main" id="{D53ECEF6-84FF-0AA4-AB29-95A83D724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07" y="0"/>
            <a:ext cx="4367893" cy="29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3FB4857B-0EAC-0F78-2A69-5C9260B4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4137">
            <a:off x="1132431" y="1913017"/>
            <a:ext cx="5668434" cy="14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1FF15F86-D1AE-E892-F58E-1ED41F91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" y="290420"/>
            <a:ext cx="9664023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3D2E72E6-60AD-FB56-6E0A-375F36F7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48" y="2591756"/>
            <a:ext cx="8029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ndered Image">
            <a:extLst>
              <a:ext uri="{FF2B5EF4-FFF2-40B4-BE49-F238E27FC236}">
                <a16:creationId xmlns:a16="http://schemas.microsoft.com/office/drawing/2014/main" id="{2860BD3D-33BA-2206-DE09-E69AA6E5A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80" y="3710797"/>
            <a:ext cx="10006443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ndered Image">
            <a:extLst>
              <a:ext uri="{FF2B5EF4-FFF2-40B4-BE49-F238E27FC236}">
                <a16:creationId xmlns:a16="http://schemas.microsoft.com/office/drawing/2014/main" id="{94FBF548-3574-3628-2482-B60984B5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636411" y="4153749"/>
            <a:ext cx="3350941" cy="1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ndered Image">
            <a:extLst>
              <a:ext uri="{FF2B5EF4-FFF2-40B4-BE49-F238E27FC236}">
                <a16:creationId xmlns:a16="http://schemas.microsoft.com/office/drawing/2014/main" id="{699A6993-E543-F15C-9D47-5F6725C2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85" y="4482322"/>
            <a:ext cx="8217735" cy="16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FCAE0-5656-792A-F70B-1AE775C97B23}"/>
              </a:ext>
            </a:extLst>
          </p:cNvPr>
          <p:cNvSpPr txBox="1"/>
          <p:nvPr/>
        </p:nvSpPr>
        <p:spPr>
          <a:xfrm>
            <a:off x="10330543" y="520618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</a:t>
            </a:r>
            <a:r>
              <a:rPr lang="en-GB" b="1" i="1" u="sng" dirty="0"/>
              <a:t>fuck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235D1-222F-6E30-EE1E-B173E07435F4}"/>
              </a:ext>
            </a:extLst>
          </p:cNvPr>
          <p:cNvSpPr txBox="1"/>
          <p:nvPr/>
        </p:nvSpPr>
        <p:spPr>
          <a:xfrm>
            <a:off x="4414730" y="5934670"/>
            <a:ext cx="69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Kunstler Script" panose="030304020206070D0D06" pitchFamily="66" charset="0"/>
              </a:rPr>
              <a:t>…Thus, we are going to talk about it.</a:t>
            </a:r>
            <a:endParaRPr lang="en-GB" sz="2400" dirty="0">
              <a:latin typeface="Kunstler Script" panose="030304020206070D0D06" pitchFamily="66" charset="0"/>
            </a:endParaRPr>
          </a:p>
        </p:txBody>
      </p:sp>
      <p:pic>
        <p:nvPicPr>
          <p:cNvPr id="1042" name="Picture 18" descr="Cartoon Bow With Pink Hearts Vector Clipart, Cute Bow, Cute Bow Clipart ...">
            <a:extLst>
              <a:ext uri="{FF2B5EF4-FFF2-40B4-BE49-F238E27FC236}">
                <a16:creationId xmlns:a16="http://schemas.microsoft.com/office/drawing/2014/main" id="{B196FC06-7F51-0582-104B-FA464341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2006">
            <a:off x="10202220" y="339572"/>
            <a:ext cx="736658" cy="73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6EDE-E66C-6E65-5CC3-78F1FC9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know what you’re thinking…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8461-CCC5-CA11-8690-9BA96E33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 descr="Pin by Lauren♡ on Death | Funny memes, Funny pictures, Silly memes">
            <a:extLst>
              <a:ext uri="{FF2B5EF4-FFF2-40B4-BE49-F238E27FC236}">
                <a16:creationId xmlns:a16="http://schemas.microsoft.com/office/drawing/2014/main" id="{18A5B92A-21DB-39F3-B4D3-2A39E6B5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0"/>
            <a:ext cx="6810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6FDB-C228-3AC2-8FC4-F3BC1069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2662-ECF0-EDC5-A4A1-05ED7E33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675DE-DEE0-D3C6-4398-9D072DD0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621506"/>
            <a:ext cx="12268200" cy="8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age Curtains Png">
            <a:extLst>
              <a:ext uri="{FF2B5EF4-FFF2-40B4-BE49-F238E27FC236}">
                <a16:creationId xmlns:a16="http://schemas.microsoft.com/office/drawing/2014/main" id="{981AE999-B434-E30E-94E5-38327586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0534"/>
            <a:ext cx="12191999" cy="832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C4D1-B34C-BBAA-DABE-75F10D0D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871" y="1680473"/>
            <a:ext cx="6738257" cy="5915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[Jackie Stephens] That’s not very secure</a:t>
            </a:r>
          </a:p>
          <a:p>
            <a:pPr marL="0" indent="0">
              <a:buNone/>
            </a:pPr>
            <a:r>
              <a:rPr lang="en-GB" sz="2400" dirty="0"/>
              <a:t>[Paul </a:t>
            </a:r>
            <a:r>
              <a:rPr lang="en-GB" sz="2400" dirty="0" err="1"/>
              <a:t>Reuphus</a:t>
            </a:r>
            <a:r>
              <a:rPr lang="en-GB" sz="2400" dirty="0"/>
              <a:t>] No, it’s not</a:t>
            </a:r>
          </a:p>
          <a:p>
            <a:pPr marL="0" indent="0">
              <a:buNone/>
            </a:pPr>
            <a:r>
              <a:rPr lang="en-GB" sz="2400" dirty="0"/>
              <a:t>[Jackie Stephens] That sounds like the opposite of secure</a:t>
            </a:r>
          </a:p>
          <a:p>
            <a:pPr marL="0" indent="0">
              <a:buNone/>
            </a:pPr>
            <a:r>
              <a:rPr lang="en-GB" sz="2400" dirty="0"/>
              <a:t>[Paul </a:t>
            </a:r>
            <a:r>
              <a:rPr lang="en-GB" sz="2400" dirty="0" err="1"/>
              <a:t>Reuphus</a:t>
            </a:r>
            <a:r>
              <a:rPr lang="en-GB" sz="2400" dirty="0"/>
              <a:t>] Very true</a:t>
            </a:r>
          </a:p>
          <a:p>
            <a:pPr marL="0" indent="0">
              <a:buNone/>
            </a:pPr>
            <a:r>
              <a:rPr lang="en-GB" sz="2400" dirty="0"/>
              <a:t>[Jackie Stephens] In fact I’ll bet if an attacker were to input some malicious system commands into a field that is handled by that function he (or she) could get the server to execute it, possibly resulting in a full system compromise.</a:t>
            </a:r>
          </a:p>
          <a:p>
            <a:pPr marL="0" indent="0">
              <a:buNone/>
            </a:pPr>
            <a:r>
              <a:rPr lang="en-GB" sz="2400" dirty="0"/>
              <a:t>[Paul </a:t>
            </a:r>
            <a:r>
              <a:rPr lang="en-GB" sz="2400" dirty="0" err="1"/>
              <a:t>Reuphus</a:t>
            </a:r>
            <a:r>
              <a:rPr lang="en-GB" sz="2400" dirty="0"/>
              <a:t>] Yeah, probably </a:t>
            </a:r>
          </a:p>
          <a:p>
            <a:pPr marL="0" indent="0" algn="ctr">
              <a:buNone/>
            </a:pPr>
            <a:r>
              <a:rPr lang="en-GB" sz="2400" dirty="0"/>
              <a:t>(both kiss, passionately)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B2B85-89EA-1B39-F3EE-13A9DBF8E1C5}"/>
              </a:ext>
            </a:extLst>
          </p:cNvPr>
          <p:cNvSpPr txBox="1"/>
          <p:nvPr/>
        </p:nvSpPr>
        <p:spPr>
          <a:xfrm>
            <a:off x="2511878" y="664028"/>
            <a:ext cx="716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“It evaluates a string that is passed into it as code and automatically executes 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6B7A-62F5-3A70-ED2C-6CB2DE12B029}"/>
              </a:ext>
            </a:extLst>
          </p:cNvPr>
          <p:cNvSpPr txBox="1"/>
          <p:nvPr/>
        </p:nvSpPr>
        <p:spPr>
          <a:xfrm>
            <a:off x="8752114" y="6128657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-by Floyd Wallis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12C62-61AB-F8B7-3335-42CB1897B289}"/>
              </a:ext>
            </a:extLst>
          </p:cNvPr>
          <p:cNvSpPr txBox="1"/>
          <p:nvPr/>
        </p:nvSpPr>
        <p:spPr>
          <a:xfrm>
            <a:off x="3287486" y="83012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Eval Function – A short pantomime</a:t>
            </a:r>
          </a:p>
        </p:txBody>
      </p:sp>
    </p:spTree>
    <p:extLst>
      <p:ext uri="{BB962C8B-B14F-4D97-AF65-F5344CB8AC3E}">
        <p14:creationId xmlns:p14="http://schemas.microsoft.com/office/powerpoint/2010/main" val="28831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101C-26C1-A5A4-364B-5307C727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use it</a:t>
            </a:r>
          </a:p>
        </p:txBody>
      </p:sp>
      <p:pic>
        <p:nvPicPr>
          <p:cNvPr id="5122" name="Picture 2" descr="Rendered Image">
            <a:extLst>
              <a:ext uri="{FF2B5EF4-FFF2-40B4-BE49-F238E27FC236}">
                <a16:creationId xmlns:a16="http://schemas.microsoft.com/office/drawing/2014/main" id="{B147D819-F3F0-A771-1582-80F47CD3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5" y="356507"/>
            <a:ext cx="1061016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2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A6AF-4912-1D5B-B6A3-26AFE844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F16E-633B-3AA7-53D8-331784EC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BE6CD-644A-82E8-9D01-A4389678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417F-7116-55EA-8AA9-C37B529A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if I really                           want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9186-21B6-CDDB-6765-90D5B563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5" y="1988910"/>
            <a:ext cx="8033657" cy="4351338"/>
          </a:xfrm>
        </p:spPr>
        <p:txBody>
          <a:bodyPr/>
          <a:lstStyle/>
          <a:p>
            <a:r>
              <a:rPr lang="en-GB" dirty="0"/>
              <a:t>Make sure the field is not accessible in anyway by an outside party</a:t>
            </a:r>
          </a:p>
          <a:p>
            <a:r>
              <a:rPr lang="en-GB" dirty="0"/>
              <a:t>Instead use </a:t>
            </a:r>
            <a:r>
              <a:rPr lang="en-GB" dirty="0" err="1"/>
              <a:t>JSON.parse</a:t>
            </a:r>
            <a:r>
              <a:rPr lang="en-GB" dirty="0"/>
              <a:t>, which also evaluates strings into arbitrary code but in a more sanitary way</a:t>
            </a:r>
          </a:p>
          <a:p>
            <a:endParaRPr lang="en-GB" dirty="0"/>
          </a:p>
          <a:p>
            <a:r>
              <a:rPr lang="en-GB" dirty="0"/>
              <a:t>Heed these warnings or this could be you!</a:t>
            </a:r>
          </a:p>
          <a:p>
            <a:endParaRPr lang="en-GB" dirty="0"/>
          </a:p>
        </p:txBody>
      </p:sp>
      <p:pic>
        <p:nvPicPr>
          <p:cNvPr id="6146" name="Picture 2" descr="Rendered Image">
            <a:extLst>
              <a:ext uri="{FF2B5EF4-FFF2-40B4-BE49-F238E27FC236}">
                <a16:creationId xmlns:a16="http://schemas.microsoft.com/office/drawing/2014/main" id="{04F9DC3C-ADDC-A741-A3D6-3B31FA4A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96" y="376238"/>
            <a:ext cx="28003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Yippee Yippee Gif GIF - Yippee Yippee Gif Yippee Emoji - Discover ...">
            <a:extLst>
              <a:ext uri="{FF2B5EF4-FFF2-40B4-BE49-F238E27FC236}">
                <a16:creationId xmlns:a16="http://schemas.microsoft.com/office/drawing/2014/main" id="{EFC97099-8C98-05B0-DE70-3D3D2C2F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6" y="1837870"/>
            <a:ext cx="2774497" cy="39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1AC06-4DEE-FF7A-BAE1-007DE53D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7" y="1628095"/>
            <a:ext cx="11373969" cy="38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193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Kunstler Script</vt:lpstr>
      <vt:lpstr>Office Theme</vt:lpstr>
      <vt:lpstr>PowerPoint Presentation</vt:lpstr>
      <vt:lpstr>I know what you’re thinking…</vt:lpstr>
      <vt:lpstr>PowerPoint Presentation</vt:lpstr>
      <vt:lpstr>PowerPoint Presentation</vt:lpstr>
      <vt:lpstr>PowerPoint Presentation</vt:lpstr>
      <vt:lpstr>PowerPoint Presentation</vt:lpstr>
      <vt:lpstr>But what if I really                           want 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floyd.wakefield-wallis</dc:creator>
  <cp:lastModifiedBy>floyd.wakefield-wallis</cp:lastModifiedBy>
  <cp:revision>2</cp:revision>
  <dcterms:created xsi:type="dcterms:W3CDTF">2025-02-17T17:16:21Z</dcterms:created>
  <dcterms:modified xsi:type="dcterms:W3CDTF">2025-02-19T15:10:10Z</dcterms:modified>
</cp:coreProperties>
</file>