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9795-BE44-3C5E-DCCC-996200078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E28B-C706-4CA3-D17A-C6D530CE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96D7-0AC8-0B0E-8BB9-B33E3AAA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70EB7-4D51-E093-FDA0-96B955C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B7AC-BCA5-2A0E-ED77-E529AE8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0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4FDF-C4DF-21D8-72AD-3E978E83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6812-7932-8DD9-ECA0-00E5559AD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B70A-1856-A421-4FCD-DF78C68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048F-D56E-349C-5F4E-682D1D5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5A2F-B46C-587B-31FC-157CFA4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2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10280-BC98-A762-9143-387000B6B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EFA8B-16CC-1743-C981-DC8B44D73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28CE-7361-FC99-E7EB-54822828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79199-345C-8CD7-76B7-1DD7D61F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A07E-ADDD-BC52-FEEC-4A3AAF22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3962-9456-D70D-186B-053B2439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D3A0-1DB0-5E15-D496-330625AF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B590-98A8-EBD2-97B6-BBF36277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32F1-5177-57FD-7627-92BD633B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125E-92FB-84D8-E5AA-ABC68D53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76EC-B45E-09C9-429A-1A37ABAB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1B9B-5C99-23D6-5D8F-F02E269B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2F22-57FA-7B35-4664-D7BAF072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6A43E-CE46-FC90-ED7A-E0E04646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17FF-147D-2F26-5E9D-1B303E88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2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EA4-61AA-7DEC-AD5E-467FC800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0724-C516-1882-0D8D-1747AAC51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55C51-4C67-9E46-F0A1-83493EBA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75D6-94FF-45AB-E2E6-72C77334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710BC-F591-A736-9EAE-EF2EA768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62EE9-E56D-6027-7228-FCFC927D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3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4BD3-104D-1455-C673-EE6A699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FFC5-EA86-BCE7-5DBB-4ED54D77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C935A-658B-94A3-F39D-1A3DBE16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99336-8B84-92FC-906D-F09CECCC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410C7-8B87-2959-3774-E0CC5C42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2B072-FBA3-9580-5831-672FB542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9EE66-CABD-9EDA-57FE-594AA291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2A3BC-37FE-547E-11FF-C0E833B9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2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A685-EE4A-1D52-601D-C399948C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DCC59-75CB-FEFB-E97F-BD7950B5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8FDFE-F3BE-9FF0-17C6-CC37A20E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F0691-82A2-5F75-2F73-441DAA46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6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BF8A3-D6EA-00F8-0533-559DEF17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B5348-8FAF-AD54-45BC-CFF8BA2D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DEFB5-73BD-1089-0A17-40803690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3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D461-19AC-1875-7ACA-E97CA005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D2E5-1A8E-494C-845A-8E94E4A0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924C0-633F-43CF-8507-6E03019F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54A8-3816-0691-F7DF-1D09F2DD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6B71-9775-3639-9D81-A641937E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4A8D-F2AA-2687-FE0B-7F9579E5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3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1453-4CF5-C1FB-BF48-5FB05F3D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378A3-6474-6E89-5FD0-072A80B70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6BC5-E0C1-A175-1518-846E5ABFB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DCB6-EC5F-FC76-C574-6E7B96CD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6D50-BAE9-BFEF-F1F7-F2319281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D73BE-47CB-5D2B-A8B6-7E3705B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5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8616-3668-E805-4F45-9494A2DE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B375-D605-9686-A998-23481522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1952-1985-D30F-5671-3A0618202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899D5-EF17-437F-97EA-A048A2BE8D03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A96E-46C3-47E2-74D7-567128FAE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EBDA7-C9FE-9FAB-9719-87228BF7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8C00A-D83E-4AC6-A524-C975BCE80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3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youtube.com/watch?v=NrwDRkDvdk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A291-4957-F566-BE3C-4CC86A5F9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5E2B-80B1-AC9F-9F3E-B7B38C214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Radio Flyer Memes">
            <a:extLst>
              <a:ext uri="{FF2B5EF4-FFF2-40B4-BE49-F238E27FC236}">
                <a16:creationId xmlns:a16="http://schemas.microsoft.com/office/drawing/2014/main" id="{344AADA0-44D2-4751-EBE7-F4A56C96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28" y="437802"/>
            <a:ext cx="5924472" cy="59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s of George W. Bush during 9/11 terrorist attacks released">
            <a:extLst>
              <a:ext uri="{FF2B5EF4-FFF2-40B4-BE49-F238E27FC236}">
                <a16:creationId xmlns:a16="http://schemas.microsoft.com/office/drawing/2014/main" id="{5D86CAFE-4AAF-71AB-D5E0-E2E7DFA9C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" y="2451449"/>
            <a:ext cx="6191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AE6E2-0D70-C01D-2CD3-D6EAACC04D53}"/>
              </a:ext>
            </a:extLst>
          </p:cNvPr>
          <p:cNvSpPr txBox="1"/>
          <p:nvPr/>
        </p:nvSpPr>
        <p:spPr>
          <a:xfrm>
            <a:off x="791206" y="4766702"/>
            <a:ext cx="3624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MR President, they hit the second radio tower</a:t>
            </a:r>
          </a:p>
        </p:txBody>
      </p:sp>
      <p:pic>
        <p:nvPicPr>
          <p:cNvPr id="1030" name="Picture 6" descr="Rendered Image">
            <a:extLst>
              <a:ext uri="{FF2B5EF4-FFF2-40B4-BE49-F238E27FC236}">
                <a16:creationId xmlns:a16="http://schemas.microsoft.com/office/drawing/2014/main" id="{639FE70C-713C-691B-C43F-9A49EF78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95568" y="482479"/>
            <a:ext cx="5352670" cy="14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8BD1-1472-0D99-E79A-0C3C83BC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4998"/>
            <a:ext cx="10515600" cy="1589977"/>
          </a:xfrm>
        </p:spPr>
        <p:txBody>
          <a:bodyPr/>
          <a:lstStyle/>
          <a:p>
            <a:r>
              <a:rPr lang="en-GB" dirty="0"/>
              <a:t>Radio waves have low frequency and low energy transfer over a long range</a:t>
            </a:r>
          </a:p>
          <a:p>
            <a:r>
              <a:rPr lang="en-GB" dirty="0"/>
              <a:t>They can reflect off the atmosphere</a:t>
            </a:r>
          </a:p>
        </p:txBody>
      </p:sp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51234CEF-EFA1-DB26-1566-40D1CA3B3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dio Wave Examples, Uses, Facts, Range Britannica, 41% OFF">
            <a:extLst>
              <a:ext uri="{FF2B5EF4-FFF2-40B4-BE49-F238E27FC236}">
                <a16:creationId xmlns:a16="http://schemas.microsoft.com/office/drawing/2014/main" id="{CA468E8F-171C-3801-0D97-153A482D4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00" y="1831976"/>
            <a:ext cx="9776439" cy="320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5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141B-04FB-B93C-F376-221DA8D1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0DD6-71A4-F84E-9B86-BA6B4EC2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https://www.youtube.com/watch?v=NrwDRkDvdkw</a:t>
            </a:r>
            <a:endParaRPr lang="en-GB" dirty="0"/>
          </a:p>
          <a:p>
            <a:endParaRPr lang="en-GB" dirty="0"/>
          </a:p>
          <a:p>
            <a:r>
              <a:rPr lang="en-GB" dirty="0"/>
              <a:t>I have only watched the intro to this video, but it had me buckled</a:t>
            </a:r>
          </a:p>
          <a:p>
            <a:r>
              <a:rPr lang="en-GB" dirty="0"/>
              <a:t>No clue what it’s about</a:t>
            </a:r>
          </a:p>
          <a:p>
            <a:r>
              <a:rPr lang="en-GB" dirty="0"/>
              <a:t>Might not even be short</a:t>
            </a:r>
          </a:p>
          <a:p>
            <a:r>
              <a:rPr lang="en-GB" dirty="0"/>
              <a:t>We </a:t>
            </a:r>
            <a:r>
              <a:rPr lang="en-GB" i="1" dirty="0"/>
              <a:t>are</a:t>
            </a:r>
            <a:r>
              <a:rPr lang="en-GB" dirty="0"/>
              <a:t> watching all of it</a:t>
            </a:r>
          </a:p>
        </p:txBody>
      </p:sp>
      <p:pic>
        <p:nvPicPr>
          <p:cNvPr id="3074" name="Picture 2" descr="Cursed laugh | Funny emoji, Funny, Laughing emoji">
            <a:extLst>
              <a:ext uri="{FF2B5EF4-FFF2-40B4-BE49-F238E27FC236}">
                <a16:creationId xmlns:a16="http://schemas.microsoft.com/office/drawing/2014/main" id="{8B96ACBA-E58D-BB37-A644-06774055D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16" y="3429000"/>
            <a:ext cx="3248490" cy="32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4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Tom Clancy's Rainbow Six® Siege | Ubisoft® (US)">
            <a:extLst>
              <a:ext uri="{FF2B5EF4-FFF2-40B4-BE49-F238E27FC236}">
                <a16:creationId xmlns:a16="http://schemas.microsoft.com/office/drawing/2014/main" id="{9FBAC789-885D-203D-2CB2-E8FC222E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288" y="47625"/>
            <a:ext cx="7961424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Video: Judge in Las Vegas Attacked by Man Who Was Denied Probation ...">
            <a:extLst>
              <a:ext uri="{FF2B5EF4-FFF2-40B4-BE49-F238E27FC236}">
                <a16:creationId xmlns:a16="http://schemas.microsoft.com/office/drawing/2014/main" id="{4B04628B-841D-3DFC-994C-1C73F41E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55" y="189138"/>
            <a:ext cx="4984977" cy="261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ndered Image">
            <a:extLst>
              <a:ext uri="{FF2B5EF4-FFF2-40B4-BE49-F238E27FC236}">
                <a16:creationId xmlns:a16="http://schemas.microsoft.com/office/drawing/2014/main" id="{9F8845BF-3A6D-52A3-B73C-F6C7CAEF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7" y="134710"/>
            <a:ext cx="6107951" cy="157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E076C6-6865-A021-E166-0F6632F71467}"/>
              </a:ext>
            </a:extLst>
          </p:cNvPr>
          <p:cNvSpPr txBox="1"/>
          <p:nvPr/>
        </p:nvSpPr>
        <p:spPr>
          <a:xfrm>
            <a:off x="10000342" y="55182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Nat’s bodged RF hacker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0E568-2362-D98B-F742-6CAA3F1792AB}"/>
              </a:ext>
            </a:extLst>
          </p:cNvPr>
          <p:cNvSpPr txBox="1"/>
          <p:nvPr/>
        </p:nvSpPr>
        <p:spPr>
          <a:xfrm>
            <a:off x="7522028" y="1604974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Nigel (my car is called Nigel)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A7CE83-D0D9-CF75-DEB0-FC9E3A4D8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43512"/>
              </p:ext>
            </p:extLst>
          </p:nvPr>
        </p:nvGraphicFramePr>
        <p:xfrm>
          <a:off x="526143" y="2969170"/>
          <a:ext cx="1113971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238">
                  <a:extLst>
                    <a:ext uri="{9D8B030D-6E8A-4147-A177-3AD203B41FA5}">
                      <a16:colId xmlns:a16="http://schemas.microsoft.com/office/drawing/2014/main" val="2271534326"/>
                    </a:ext>
                  </a:extLst>
                </a:gridCol>
                <a:gridCol w="3713238">
                  <a:extLst>
                    <a:ext uri="{9D8B030D-6E8A-4147-A177-3AD203B41FA5}">
                      <a16:colId xmlns:a16="http://schemas.microsoft.com/office/drawing/2014/main" val="1616477660"/>
                    </a:ext>
                  </a:extLst>
                </a:gridCol>
                <a:gridCol w="3713238">
                  <a:extLst>
                    <a:ext uri="{9D8B030D-6E8A-4147-A177-3AD203B41FA5}">
                      <a16:colId xmlns:a16="http://schemas.microsoft.com/office/drawing/2014/main" val="266242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Attack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How it works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Targets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0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Replay Attack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A device intercepts a radio signal and stores it to replay the frequency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Key fobs, garage doors, access Cards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6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Signal Jamming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A device broadcasts noise on the same and similar frequencies to disturb genuine connections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Drones, communication channels,</a:t>
                      </a:r>
                    </a:p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security systems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37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SDR-Based Eavesdropping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Unencrypted data that is transmitted over radio is intercepted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Wireless keyboards, baby monitors (don’t get any ideas, Brandon), communications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8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Relay Attack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A signal is cloned in one device, near the transmission and sent to another to exploit the target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FF00"/>
                          </a:solidFill>
                        </a:rPr>
                        <a:t>Usually car keys that use keyless entry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90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0" name="Freeform: Shape 5169">
            <a:extLst>
              <a:ext uri="{FF2B5EF4-FFF2-40B4-BE49-F238E27FC236}">
                <a16:creationId xmlns:a16="http://schemas.microsoft.com/office/drawing/2014/main" id="{D1B5A7A9-844F-449B-9F0B-ADA823A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5859797" cy="3346705"/>
          </a:xfrm>
          <a:custGeom>
            <a:avLst/>
            <a:gdLst>
              <a:gd name="connsiteX0" fmla="*/ 0 w 5859797"/>
              <a:gd name="connsiteY0" fmla="*/ 0 h 3346705"/>
              <a:gd name="connsiteX1" fmla="*/ 5859797 w 5859797"/>
              <a:gd name="connsiteY1" fmla="*/ 0 h 3346705"/>
              <a:gd name="connsiteX2" fmla="*/ 4309834 w 5859797"/>
              <a:gd name="connsiteY2" fmla="*/ 3346705 h 3346705"/>
              <a:gd name="connsiteX3" fmla="*/ 4304257 w 5859797"/>
              <a:gd name="connsiteY3" fmla="*/ 3346705 h 3346705"/>
              <a:gd name="connsiteX4" fmla="*/ 3238029 w 5859797"/>
              <a:gd name="connsiteY4" fmla="*/ 3346705 h 3346705"/>
              <a:gd name="connsiteX5" fmla="*/ 0 w 5859797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72" name="Freeform: Shape 5171">
            <a:extLst>
              <a:ext uri="{FF2B5EF4-FFF2-40B4-BE49-F238E27FC236}">
                <a16:creationId xmlns:a16="http://schemas.microsoft.com/office/drawing/2014/main" id="{26EF3366-D369-4699-9224-92DF2A6BD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3433" y="244"/>
            <a:ext cx="5451847" cy="3346705"/>
          </a:xfrm>
          <a:custGeom>
            <a:avLst/>
            <a:gdLst>
              <a:gd name="connsiteX0" fmla="*/ 1549963 w 5451847"/>
              <a:gd name="connsiteY0" fmla="*/ 0 h 3346705"/>
              <a:gd name="connsiteX1" fmla="*/ 1555540 w 5451847"/>
              <a:gd name="connsiteY1" fmla="*/ 0 h 3346705"/>
              <a:gd name="connsiteX2" fmla="*/ 2621768 w 5451847"/>
              <a:gd name="connsiteY2" fmla="*/ 0 h 3346705"/>
              <a:gd name="connsiteX3" fmla="*/ 4832507 w 5451847"/>
              <a:gd name="connsiteY3" fmla="*/ 0 h 3346705"/>
              <a:gd name="connsiteX4" fmla="*/ 3282657 w 5451847"/>
              <a:gd name="connsiteY4" fmla="*/ 3346461 h 3346705"/>
              <a:gd name="connsiteX5" fmla="*/ 5451847 w 5451847"/>
              <a:gd name="connsiteY5" fmla="*/ 3346461 h 3346705"/>
              <a:gd name="connsiteX6" fmla="*/ 5451847 w 5451847"/>
              <a:gd name="connsiteY6" fmla="*/ 3346705 h 3346705"/>
              <a:gd name="connsiteX7" fmla="*/ 0 w 5451847"/>
              <a:gd name="connsiteY7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1847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5451847" y="3346461"/>
                </a:lnTo>
                <a:lnTo>
                  <a:pt x="5451847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34" name="Picture 14" descr="Buy The Samurai Vintage Japanese World War Two WW2 WWII Propaganda ...">
            <a:extLst>
              <a:ext uri="{FF2B5EF4-FFF2-40B4-BE49-F238E27FC236}">
                <a16:creationId xmlns:a16="http://schemas.microsoft.com/office/drawing/2014/main" id="{F65F64AD-D32A-8D7C-C9D2-6B5D1A33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6706" y="243060"/>
            <a:ext cx="1866171" cy="279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4" name="Freeform: Shape 5173">
            <a:extLst>
              <a:ext uri="{FF2B5EF4-FFF2-40B4-BE49-F238E27FC236}">
                <a16:creationId xmlns:a16="http://schemas.microsoft.com/office/drawing/2014/main" id="{1BC0FF49-4C2C-401A-A538-A520CA00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7349" y="0"/>
            <a:ext cx="4224651" cy="3346705"/>
          </a:xfrm>
          <a:custGeom>
            <a:avLst/>
            <a:gdLst>
              <a:gd name="connsiteX0" fmla="*/ 1549963 w 4224651"/>
              <a:gd name="connsiteY0" fmla="*/ 0 h 3346705"/>
              <a:gd name="connsiteX1" fmla="*/ 1555540 w 4224651"/>
              <a:gd name="connsiteY1" fmla="*/ 0 h 3346705"/>
              <a:gd name="connsiteX2" fmla="*/ 2621768 w 4224651"/>
              <a:gd name="connsiteY2" fmla="*/ 0 h 3346705"/>
              <a:gd name="connsiteX3" fmla="*/ 4224651 w 4224651"/>
              <a:gd name="connsiteY3" fmla="*/ 0 h 3346705"/>
              <a:gd name="connsiteX4" fmla="*/ 4224651 w 4224651"/>
              <a:gd name="connsiteY4" fmla="*/ 3346705 h 3346705"/>
              <a:gd name="connsiteX5" fmla="*/ 0 w 422465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32" name="Picture 12" descr="Gay Furry Love (REUPLOAD + New Pictures + New Music - YouTube">
            <a:extLst>
              <a:ext uri="{FF2B5EF4-FFF2-40B4-BE49-F238E27FC236}">
                <a16:creationId xmlns:a16="http://schemas.microsoft.com/office/drawing/2014/main" id="{5EAD2C44-EC99-A656-5751-9560668F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2229" y="859971"/>
            <a:ext cx="2861287" cy="209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6" name="Freeform: Shape 5175">
            <a:extLst>
              <a:ext uri="{FF2B5EF4-FFF2-40B4-BE49-F238E27FC236}">
                <a16:creationId xmlns:a16="http://schemas.microsoft.com/office/drawing/2014/main" id="{F79205F4-89F3-4686-B966-BBF5CC99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1296"/>
            <a:ext cx="7698564" cy="3346705"/>
          </a:xfrm>
          <a:custGeom>
            <a:avLst/>
            <a:gdLst>
              <a:gd name="connsiteX0" fmla="*/ 0 w 7698564"/>
              <a:gd name="connsiteY0" fmla="*/ 0 h 3346705"/>
              <a:gd name="connsiteX1" fmla="*/ 7698564 w 7698564"/>
              <a:gd name="connsiteY1" fmla="*/ 0 h 3346705"/>
              <a:gd name="connsiteX2" fmla="*/ 6148601 w 7698564"/>
              <a:gd name="connsiteY2" fmla="*/ 3346705 h 3346705"/>
              <a:gd name="connsiteX3" fmla="*/ 6143024 w 7698564"/>
              <a:gd name="connsiteY3" fmla="*/ 3346705 h 3346705"/>
              <a:gd name="connsiteX4" fmla="*/ 5076796 w 7698564"/>
              <a:gd name="connsiteY4" fmla="*/ 3346705 h 3346705"/>
              <a:gd name="connsiteX5" fmla="*/ 1246924 w 7698564"/>
              <a:gd name="connsiteY5" fmla="*/ 3346705 h 3346705"/>
              <a:gd name="connsiteX6" fmla="*/ 1246924 w 7698564"/>
              <a:gd name="connsiteY6" fmla="*/ 3346226 h 3346705"/>
              <a:gd name="connsiteX7" fmla="*/ 0 w 7698564"/>
              <a:gd name="connsiteY7" fmla="*/ 3346226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78" name="Freeform: Shape 5177">
            <a:extLst>
              <a:ext uri="{FF2B5EF4-FFF2-40B4-BE49-F238E27FC236}">
                <a16:creationId xmlns:a16="http://schemas.microsoft.com/office/drawing/2014/main" id="{00DBC40C-EA02-4A4D-8449-A1FC9968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090" y="3511296"/>
            <a:ext cx="5841911" cy="3346705"/>
          </a:xfrm>
          <a:custGeom>
            <a:avLst/>
            <a:gdLst>
              <a:gd name="connsiteX0" fmla="*/ 1549963 w 5841911"/>
              <a:gd name="connsiteY0" fmla="*/ 0 h 3346705"/>
              <a:gd name="connsiteX1" fmla="*/ 1555540 w 5841911"/>
              <a:gd name="connsiteY1" fmla="*/ 0 h 3346705"/>
              <a:gd name="connsiteX2" fmla="*/ 2621768 w 5841911"/>
              <a:gd name="connsiteY2" fmla="*/ 0 h 3346705"/>
              <a:gd name="connsiteX3" fmla="*/ 5841911 w 5841911"/>
              <a:gd name="connsiteY3" fmla="*/ 0 h 3346705"/>
              <a:gd name="connsiteX4" fmla="*/ 5841911 w 5841911"/>
              <a:gd name="connsiteY4" fmla="*/ 3346705 h 3346705"/>
              <a:gd name="connsiteX5" fmla="*/ 0 w 5841911"/>
              <a:gd name="connsiteY5" fmla="*/ 3346705 h 334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Rendered Image">
            <a:extLst>
              <a:ext uri="{FF2B5EF4-FFF2-40B4-BE49-F238E27FC236}">
                <a16:creationId xmlns:a16="http://schemas.microsoft.com/office/drawing/2014/main" id="{280C1733-A25E-9DD2-C74D-3AD3B206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976" y="1107733"/>
            <a:ext cx="3651879" cy="8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ndered Image">
            <a:extLst>
              <a:ext uri="{FF2B5EF4-FFF2-40B4-BE49-F238E27FC236}">
                <a16:creationId xmlns:a16="http://schemas.microsoft.com/office/drawing/2014/main" id="{D9E4633D-4044-7F9D-101A-A5CA4980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60" y="5400261"/>
            <a:ext cx="6269530" cy="6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ndered Image">
            <a:extLst>
              <a:ext uri="{FF2B5EF4-FFF2-40B4-BE49-F238E27FC236}">
                <a16:creationId xmlns:a16="http://schemas.microsoft.com/office/drawing/2014/main" id="{3D0125F0-02DE-A7DF-5888-8EFCA3FB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2877" y="4278086"/>
            <a:ext cx="4084806" cy="20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ndered Image">
            <a:extLst>
              <a:ext uri="{FF2B5EF4-FFF2-40B4-BE49-F238E27FC236}">
                <a16:creationId xmlns:a16="http://schemas.microsoft.com/office/drawing/2014/main" id="{B640D57F-81CA-CE5D-4FFA-7DC9FF6E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433" y="3626880"/>
            <a:ext cx="5429361" cy="147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7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AC99-BAA3-A848-D15E-D4EED6F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814E-ACD1-4276-29B5-6BA0896B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Meme: &quot;I need some volunteers&quot; - All Templates - Meme-arsenal.com">
            <a:extLst>
              <a:ext uri="{FF2B5EF4-FFF2-40B4-BE49-F238E27FC236}">
                <a16:creationId xmlns:a16="http://schemas.microsoft.com/office/drawing/2014/main" id="{08A81DCD-F1F0-EE81-C75B-7848785B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10363200" cy="68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4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53AC-3506-190A-2E39-493BB626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DB08-4929-CEA0-89F8-858DC000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797216-7C17-EBB5-94F8-48E1136E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400"/>
            <a:ext cx="12192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4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sraeli Consulate to tweet about Gaza war - Ars Technica OpenForum">
            <a:extLst>
              <a:ext uri="{FF2B5EF4-FFF2-40B4-BE49-F238E27FC236}">
                <a16:creationId xmlns:a16="http://schemas.microsoft.com/office/drawing/2014/main" id="{96DE1C52-8E66-2E95-9A9A-39458CD3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14" y="4718958"/>
            <a:ext cx="6578373" cy="202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458F-DBED-81F5-0EED-18750F3E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825625"/>
            <a:ext cx="4027714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Relay:</a:t>
            </a:r>
          </a:p>
          <a:p>
            <a:r>
              <a:rPr lang="en-GB" dirty="0"/>
              <a:t>Faraday Bags</a:t>
            </a:r>
          </a:p>
          <a:p>
            <a:r>
              <a:rPr lang="en-GB" dirty="0"/>
              <a:t>Motion Detection</a:t>
            </a:r>
          </a:p>
          <a:p>
            <a:r>
              <a:rPr lang="en-US" dirty="0"/>
              <a:t>Ultra-Wideband (UWB) Technology </a:t>
            </a:r>
            <a:br>
              <a:rPr lang="en-US" dirty="0"/>
            </a:br>
            <a:r>
              <a:rPr lang="en-US" dirty="0"/>
              <a:t>(Next-Gen Keyless Entry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194" name="Picture 2" descr="Rendered Image">
            <a:extLst>
              <a:ext uri="{FF2B5EF4-FFF2-40B4-BE49-F238E27FC236}">
                <a16:creationId xmlns:a16="http://schemas.microsoft.com/office/drawing/2014/main" id="{ABD2DF7E-EDDF-AFBC-4F1B-A8A6BD35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56" y="14457"/>
            <a:ext cx="8037058" cy="181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DA39C-A688-8D98-3B0D-A123BBA09B20}"/>
              </a:ext>
            </a:extLst>
          </p:cNvPr>
          <p:cNvSpPr txBox="1">
            <a:spLocks/>
          </p:cNvSpPr>
          <p:nvPr/>
        </p:nvSpPr>
        <p:spPr>
          <a:xfrm>
            <a:off x="4256315" y="1811564"/>
            <a:ext cx="4027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Replay:</a:t>
            </a:r>
          </a:p>
          <a:p>
            <a:r>
              <a:rPr lang="en-GB" dirty="0"/>
              <a:t>Rolling Code</a:t>
            </a:r>
          </a:p>
          <a:p>
            <a:r>
              <a:rPr lang="en-GB" dirty="0"/>
              <a:t>Cryptographic</a:t>
            </a:r>
            <a:br>
              <a:rPr lang="en-GB" dirty="0"/>
            </a:br>
            <a:r>
              <a:rPr lang="en-GB" dirty="0"/>
              <a:t>handshakes</a:t>
            </a:r>
          </a:p>
          <a:p>
            <a:r>
              <a:rPr lang="en-GB" dirty="0"/>
              <a:t>Time Synchronisation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0EDB6-AEDB-0F9E-24E2-9FD3AF82B645}"/>
              </a:ext>
            </a:extLst>
          </p:cNvPr>
          <p:cNvSpPr txBox="1">
            <a:spLocks/>
          </p:cNvSpPr>
          <p:nvPr/>
        </p:nvSpPr>
        <p:spPr>
          <a:xfrm>
            <a:off x="7881257" y="1825625"/>
            <a:ext cx="4027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Jamming:</a:t>
            </a:r>
          </a:p>
          <a:p>
            <a:r>
              <a:rPr lang="en-GB" dirty="0"/>
              <a:t>Frequency Hopping Spread Spectrum</a:t>
            </a:r>
          </a:p>
          <a:p>
            <a:r>
              <a:rPr lang="en-GB" dirty="0"/>
              <a:t>Increased Transmitter Power</a:t>
            </a:r>
          </a:p>
          <a:p>
            <a:r>
              <a:rPr lang="en-GB" dirty="0" err="1"/>
              <a:t>Jemming</a:t>
            </a:r>
            <a:r>
              <a:rPr lang="en-GB" dirty="0"/>
              <a:t> Detection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3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7A63-D8E1-B563-74AA-BCE370FF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F1E6-09CB-A5BE-5FAE-6FC90E31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Drama workshops - Next Stage Coaching">
            <a:extLst>
              <a:ext uri="{FF2B5EF4-FFF2-40B4-BE49-F238E27FC236}">
                <a16:creationId xmlns:a16="http://schemas.microsoft.com/office/drawing/2014/main" id="{2218DAF9-3FFC-1698-1345-5168464A6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Just Kidding - TheTVDB.com">
            <a:extLst>
              <a:ext uri="{FF2B5EF4-FFF2-40B4-BE49-F238E27FC236}">
                <a16:creationId xmlns:a16="http://schemas.microsoft.com/office/drawing/2014/main" id="{7DC915EA-A4E1-E829-438D-67B25297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76" y="1404256"/>
            <a:ext cx="7915124" cy="44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at Memes on Instagram: &quot;Unless… Love cats? Follow @bumpycats . . . . # ...">
            <a:extLst>
              <a:ext uri="{FF2B5EF4-FFF2-40B4-BE49-F238E27FC236}">
                <a16:creationId xmlns:a16="http://schemas.microsoft.com/office/drawing/2014/main" id="{1F7E93EF-A155-BB6F-D621-23943CDC6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A short video: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floyd.wakefield-wallis</dc:creator>
  <cp:lastModifiedBy>floyd.wakefield-wallis</cp:lastModifiedBy>
  <cp:revision>1</cp:revision>
  <dcterms:created xsi:type="dcterms:W3CDTF">2025-03-26T09:21:12Z</dcterms:created>
  <dcterms:modified xsi:type="dcterms:W3CDTF">2025-03-26T11:55:11Z</dcterms:modified>
</cp:coreProperties>
</file>