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8:38.31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2171 24575,'309'73'0,"-133"-36"0,16 14 0,-2 9 0,312 143 0,-485-196 0,0 0 0,0 0 0,1-2 0,-1 0 0,30 3 0,-16-3 0,-2 2 0,55 19 0,-58-16 0,1-2 0,0 0 0,45 5 0,169-10 0,-137-4 0,-99 1 0,-1 0 0,1 0 0,0 0 0,0 0 0,-1-1 0,1 0 0,0 0 0,-1 0 0,1 0 0,-1-1 0,0 0 0,1 0 0,-1 0 0,0 0 0,0-1 0,0 1 0,0-1 0,-1 0 0,7-7 0,4-7 0,-1 0 0,0-1 0,-1-1 0,-1 0 0,-1-1 0,11-29 0,39-133 0,-59 178 0,36-125 0,-6-2 0,25-245 0,-56 297 0,-1 64 0,0-1 0,1 1 0,0-1 0,2 1 0,-1 0 0,2-1 0,0 1 0,8-20 0,7-1 0,1 1 0,46-61 0,-36 54 0,42-61 0,143-196 0,-203 286 0,-1 0 0,0-1 0,0 0 0,-1 0 0,-1-1 0,-1 0 0,0-1 0,6-21 0,-10 26 0,1 1 0,0-1 0,0 1 0,1 0 0,1 0 0,-1 1 0,1-1 0,8-8 0,10-9 0,30-28 0,-6 7 0,81-100 0,-90 101 0,-11 8 0,-24 32 0,0 0 0,0 1 0,1 0 0,-1 0 0,1 0 0,1 0 0,-1 1 0,1 0 0,0 0 0,0 1 0,10-6 0,43-16 0,2 4 0,0 2 0,1 2 0,0 4 0,1 2 0,74-4 0,798-17 0,-895 33-1365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13.04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13.74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15.25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24575,'0'5'0,"0"6"0,0 6 0,0 6 0,0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25.08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87 24575,'700'-35'0,"-557"25"0,305-26 0,-148 31-546,-259 5-273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26.1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24575,'3'78'0,"23"127"0,-12-113 0,8 59 0,1 170 0,-26 784-1365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28.42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6 866 24575,'4'0'0,"1"-1"0,-1 0 0,0 1 0,0-2 0,1 1 0,-1 0 0,0-1 0,6-4 0,33-21 0,-27 16 0,9-7 0,0-2 0,-2-1 0,32-37 0,-30 33 0,30-40 0,-38 43 0,1 1 0,1 1 0,25-21 0,-31 31 0,23-19 0,40-39 0,-71 62 0,-1 0 0,1 0 0,-1 0 0,0 0 0,-1-1 0,0 0 0,0 0 0,0 0 0,-1 0 0,0 0 0,0 0 0,1-15 0,-1-5 0,-1 1 0,-5-36 0,2 18 0,2 22 0,0 13 0,0-1 0,-1 0 0,0 0 0,-2-12 0,2 20 0,0 0 0,1-1 0,-1 1 0,0 0 0,0 0 0,-1-1 0,1 1 0,0 0 0,-1 0 0,1 0 0,-1 1 0,0-1 0,1 0 0,-1 1 0,0-1 0,0 1 0,0-1 0,0 1 0,0 0 0,0 0 0,-1 0 0,-1-1 0,-15-2 0,0 1 0,0 1 0,0 0 0,0 2 0,0 0 0,-30 4 0,-7 0 0,-14-4 0,-32 2 0,96-1 0,0-1 0,0 1 0,1 0 0,-1 1 0,0-1 0,0 1 0,1 1 0,-1-1 0,1 1 0,0-1 0,0 2 0,0-1 0,0 0 0,0 1 0,1 0 0,-1 0 0,1 0 0,0 1 0,0 0 0,1-1 0,0 1 0,-5 10 0,2-2 0,1 0 0,1 0 0,0 1 0,1-1 0,0 1 0,1 0 0,1 0 0,0 23 0,7 511 0,-5-530 0,0-1 0,1 0 0,1 0 0,10 32 0,30 64 0,-24-68 0,-18-42 0,49 113 0,-41-98 0,1 0 0,1-1 0,0 0 0,18 18 0,87 109 0,-111-137 0,14 17 0,1-1 0,1-1 0,29 23 0,-36-33 0,1-1 0,0 0 0,1-1 0,0-1 0,1-1 0,25 10 0,-18-13 0,-1 0 0,0-2 0,1-1 0,-1-1 0,41-2 0,-26 0 0,377-3-1365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30.47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0 549 24575,'95'-56'0,"8"-7"0,70-72 0,41-28 0,-169 135 0,65-30 0,-90 49 0,1 1 0,1 1 0,-1 1 0,1 0 0,39-3 0,-36 9 0,-22 3 0,-8 4 0,-13 6 0,14-10 0,-28 23 0,2 2 0,-44 49 0,-27 18 0,24-23 0,58-53 0,0 0 0,-1-1 0,-1-1 0,-1-1 0,-38 22 0,40-28 0,0 1 0,1 0 0,1 2 0,0 0 0,-16 17 0,-73 85 0,86-90 0,3-5 0,-22 34 0,35-46 0,0 0 0,1 0 0,0 1 0,0-1 0,1 1 0,0 0 0,1 0 0,-2 11 0,3-10 0,-1-1 0,2 1 0,-1 0 0,1-1 0,1 1 0,0 0 0,0 0 0,1-1 0,0 1 0,1-1 0,0 0 0,0 1 0,1-2 0,0 1 0,1 0 0,0-1 0,0 0 0,1 0 0,10 12 0,9 6 0,1-1 0,2-1 0,50 34 0,-58-45 0,2-1 0,-1-1 0,2-1 0,-1-1 0,1-1 0,35 7 0,78 5 0,-22-5 0,-18 1 0,178 7 0,-245-23 0,45 7 0,-67-6 0,1 1 0,-1-1 0,1 2 0,-1-1 0,1 1 0,-1 0 0,0 1 0,0-1 0,-1 1 0,13 9 0,49 61 0,-51-53 0,1-1 0,39 33 0,-41-40 0,0 0 0,0 1 0,-1 1 0,15 19 0,-24-26 0,0 1 0,-1 0 0,0 0 0,0 0 0,-1 1 0,0 0 0,-1-1 0,0 1 0,-1 0 0,2 15 0,-1 16 0,-1 0 0,-3 0 0,-6 43 0,7-76 0,-2-1 0,1 0 0,-1 0 0,0 0 0,0 0 0,-1 0 0,0 0 0,-1 0 0,1-1 0,-1 0 0,0 1 0,-1-1 0,-9 10 0,2-6 0,-1 1 0,1-2 0,-2 1 0,1-2 0,-21 10 0,-14 5 0,1 3 0,1 1 0,-76 61 0,80-50 0,18-15 0,-48 35 0,65-53 0,-1-1 0,0 0 0,0-1 0,0 1 0,-1-2 0,1 1 0,-1-1 0,-14 2 0,-5-2 0,-40-2 0,40-1 0,-35 4 0,35 1 38,-220 16-1441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31.7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24575,'25'54'0,"-2"1"0,28 107 0,-30-93 0,166 583-1017,-52-62 1526,-114-437-255,4 298 0,-27-377-254,2 95 0,3-156 0,0-1 0,0 0 0,1 0 0,0 0 0,1 0 0,1-1 0,0 0 0,0 0 0,10 13 0,-6-10 0,-1 1 0,-1 0 0,0 0 0,6 20 0,5 48-1365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32.86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1 188 24575,'16'-1'0,"0"0"0,1-2 0,24-6 0,0 0 0,222-46 0,82-15 0,-259 57 0,0 4 0,95 3 0,-147 8 152,29 1-26,-59-4-263,1 1 0,-1 0 0,0-1 0,0 0 0,0 0 0,0 0 1,-1 0-1,1-1 0,0 1 0,0-1 0,5-4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34.22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0 401 24575,'43'-3'0,"0"-1"0,74-18 0,-74 12 0,49-8 0,1 3 0,105-2 0,-173 15 0,-1-2 0,0 0 0,-1-2 0,1 0 0,-1-2 0,35-16 0,-27 11 0,0 2 0,49-12 0,-51 18 0,56 1 0,3-1 0,-79 3 0,1-1 0,0 0 0,-1 0 0,0-1 0,0 0 0,14-9 0,7-2 0,38-18 101,86-38 102,-125 60-620,1 1 0,0 1-1,44-6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8:49.16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6800 9738 24575,'-42'-2'0,"0"-2"0,-48-11 0,7 1 0,-211-33 0,-76-10 0,-1 25 0,-364 29 0,372 6 0,-463-3 0,586-14 0,40 1 0,145 10 0,1-3 0,0-2 0,0-2 0,0-2 0,-69-27 0,-109-31 0,-18-7 0,195 56 0,-1 3 0,-1 2 0,-107-16 0,117 28 0,-120-16 0,137 14 0,1 0 0,0-2 0,-45-19 0,-110-66 0,56 27 0,18 14 0,-96-51 0,171 83 0,1-2 0,1-1 0,-52-49 0,19 4 0,-83-112 0,43 21 0,67 97 0,-131-244 0,126 222 0,8 17 0,15 32 0,2-2 0,1 0 0,-23-74 0,30 59 0,1-1 0,-4-97 0,14-112 0,1 186 0,5-838 0,-5 878 0,2 0 0,1 0 0,12-47 0,38-100 0,-8 29 0,43-115 0,-68 211 0,-9 33 0,0 0 0,1 1 0,2 1 0,30-40 0,20-31 0,45-118 0,-32 56 0,169-314 0,-215 413 0,2 2 0,2 1 0,3 2 0,70-73 0,32-19 0,41-43 0,-105 111 0,-48 50 0,-1-2 0,38-48 0,-43 39 0,10-13 0,414-501 0,-426 528 0,2 1 0,48-37 0,-30 27 0,665-521-1055,-287 261 1055,-245 171-111,195-178-1,-307 247 432,2 3-1,2 4 1,129-68-1,-192 112-319,1-1 0,0 0 0,-1-1 0,1 1 0,-1-1 0,0 1 0,0-1 0,0 0 0,0 0 0,0 0 0,-1-1 0,1 1 0,2-7 0,-2 4 0,-1 0 0,-1 0 0,1 0 0,-1-1 0,0 1 0,0 0 0,-1-1 0,0-6 0,0 13 0,0-22 0,0 1 0,5-25 0,-4 40 0,0 0 0,1 1 0,-1-1 0,1 0 0,1 0 0,-1 1 0,1-1 0,0 1 0,0 0 0,0 0 0,1 0 0,7-8 0,243-226 0,-242 228 0,0-1 0,0 0 0,-1 0 0,11-18 0,-17 23 0,-1-1 0,0 0 0,0 0 0,-1 0 0,0-1 0,0 1 0,-1-1 0,0 1 0,1-15 0,-5-45 0,0-3 0,2 65 0,1 0 0,0 0 0,0 0 0,0 1 0,1-1 0,0 1 0,0-1 0,0 1 0,5-8 0,-5 10 25,-1 1-1,1 0 0,1-1 1,-1 1-1,0 0 1,0 0-1,1 0 0,-1 0 1,1 0-1,0 1 0,0-1 1,-1 1-1,6-2 1,0 1-367,-1 0 1,1 1 0,0-1-1,9 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35.83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35 1 24575,'32'31'0,"55"47"0,-6-15 0,74 54 0,-114-87 0,-1 1 0,44 44 0,-79-69 0,1 0 0,-1 0 0,0 1 0,0 0 0,-1 0 0,0 0 0,0 0 0,-1 1 0,0-1 0,0 1 0,-1 0 0,0 0 0,0 0 0,-1 0 0,0 0 0,-1 1 0,1-1 0,-2 10 0,-1-4 0,0 0 0,-1-1 0,0 1 0,-1-1 0,-1 0 0,0 0 0,-1-1 0,0 1 0,-1-1 0,-9 13 0,-30 39 0,3 3 0,-40 83 0,33-37 0,4-8 0,-116 193 0,133-256 0,9-14 0,-21 39 0,36-57 0,0 0 0,1 1 0,0 0 0,0-1 0,2 1 0,-1 1 0,-1 21 0,6 49-1365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0:18:50.19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94 24575,'16'-1'0,"1"-1"0,-1 0 0,16-5 0,25-3 0,62 5 0,-18 1 0,-82 2 0,-1-2 0,0 0 0,0-1 0,19-8 0,-17 5 0,1 2 0,31-6 0,3 6 0,1 4 0,63 4 0,-21 0 0,-54-3 133,-15-1-55,32 4 0,-54-2-228,0 1-1,-1 0 1,1 0-1,0 1 1,0 0 0,-1 0-1,0 0 1,1 1 0,-1 0-1,6 5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0:19:01.26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73 24575,'55'1'0,"1"1"0,69 13 0,-5-4 0,-95-11 0,0 2 0,1 1 0,-1 0 0,0 2 0,32 11 0,-16-3 0,1-1 0,55 7 0,-50-11 0,78 25 0,-89-23 0,1-1 0,50 6 0,-50-10 0,-1 1 0,58 19 0,-57-11 0,97 32 0,-110-39 0,0-2 0,0 0 0,42 1 0,377-5 0,-202-3 0,193-15 0,-350 12 0,29-4 0,-93 4 0,0 0 0,0-2 0,28-12 0,17-7 0,-35 19 0,0 0 0,0 2 0,1 2 0,52 0 0,28-3 0,177-15 0,-226 17 0,-18-1 0,63-15 0,16-3 0,74 15 0,-75 5 0,-69-2 0,71-16 0,9-1 0,341 10 0,-304 14 0,2483-2 0,-2462 15 0,-23-1 0,-97-12 0,160 10 0,168 24 0,-184-10 0,-189-23 0,19 3 0,-13-3 0,0 2 0,0 1 0,45 15 0,-41-8 0,1-1 0,-1-2 0,2-1 0,0-2 0,66 3 0,91 4 0,13 0 0,490-13 0,-327-2 0,-320-2 0,0-3 0,74-16 0,-68 10 0,-10 3 0,241-41 0,-202 39 0,123 1 0,-167 7 0,0-1 0,0-2 0,75-21 0,-73 16 0,62-15 0,174-39 0,-199 50 0,123-6 0,-185 20 74,-9 1-13,1 0-1,-1-1 1,17-3-1,-25 4-136,0-1-1,0 0 1,1 1 0,-1-1-1,0 0 1,0 0-1,0 0 1,0-1-1,0 1 1,-1 0 0,1-1-1,0 1 1,0-1-1,-1 0 1,1 1-1,-1-1 1,0 0 0,1 0-1,-1 0 1,0 0-1,1-3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0:20:10.37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24575,'-1'45'0,"5"107"0,-1-130 0,0 1 0,1-1 0,2 0 0,13 37 0,9 32 0,-19-60 0,12 32 0,-4-24 0,13 49 0,-27-75 0,-1-2 0,0 0 0,1 0 0,1 0 0,0 0 0,0-1 0,1 1 0,1-1 0,-1 0 0,13 14 0,-10-14 0,0-1 0,0 1 0,-1 0 0,0 0 0,0 1 0,-1 0 0,6 16 0,2 4 0,32 54 0,3 4 0,-28-45 0,2-1 0,41 61 0,-60-100 0,-1 0 0,1 0 0,0-1 0,0 1 0,0-1 0,1 1 0,-1-1 0,1-1 0,0 1 0,-1-1 0,1 0 0,0 0 0,1 0 0,-1 0 0,10 1 0,6-1 0,-1 0 0,39-3 0,-30 1 0,3 0 0,0-1 0,0-1 0,-1-2 0,1-1 0,48-15 0,112-38 0,-180 55 0,1-1 0,-1-1 0,0 0 0,0-1 0,-1 0 0,0-1 0,16-12 0,4-7 0,29-30 0,-25 21 0,33-28 0,3 2 0,2 4 0,3 3 0,152-82 0,-159 100 0,-2-3 0,111-86 0,-164 114 0,0 0 0,1 1 0,0 0 0,1 1 0,0 1 0,0 0 0,0 2 0,1 0 0,23-6 0,-24 8 0,1-1 0,-1 0 0,0-1 0,20-11 0,60-40 0,-38 22 0,-34 21 30,14-10-309,2 2 0,1 2 0,0 2 0,45-13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9T00:20:12.7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3855 24575,'1'-6'0,"-1"0"0,1 0 0,1-1 0,-1 1 0,1 0 0,0 0 0,0 0 0,5-8 0,3-9 0,49-119 0,38-104 0,-89 221 0,-2 0 0,-1 0 0,-1 0 0,-1-1 0,0-29 0,-2 41 0,1-1 0,0 1 0,0 0 0,2 0 0,-1 0 0,2 0 0,0 1 0,9-17 0,-9 18 0,61-139 0,149-355 0,-59 159 0,-85 197 0,-64 134 0,0 0 0,-1-1 0,-1 0 0,0 0 0,-2 0 0,0-1 0,0 1 0,-2-1 0,0 0 0,-2-18 0,0 25 0,2-1 0,-1 1 0,1 0 0,1 0 0,0 0 0,0 0 0,1 0 0,8-19 0,2 3 0,32-49 0,-32 56 0,113-173 0,80-131 0,-194 303 0,15-36 0,-23 48 0,-1 0 0,-1 0 0,0-1 0,0 1 0,0-1 0,-1-16 0,-1 22 0,0-9 0,0 1 0,1 0 0,2-14 0,-2 23 0,0-1 0,0 1 0,0 0 0,0 0 0,0 0 0,1 0 0,-1 0 0,1 0 0,0 0 0,0 1 0,0-1 0,0 1 0,1-1 0,-1 1 0,0 0 0,5-3 0,5-4 0,1-1 0,-1 0 0,-1-1 0,21-24 0,33-56 0,-42 57 0,87-119 262,90-143-1889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8:55.20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0 24575,'1058'0'0,"-1008"2"0,-1 1 0,97 21 0,94 41 0,-239-65 0,335 78 0,-234-58 0,12 11 0,-71-18 0,59 10 0,-95-22 0,-1 1 0,1-1 0,-1 1 0,0 0 0,0 0 0,0 1 0,0 0 0,0 0 0,0 1 0,-1-1 0,1 1 0,-1 0 0,0 0 0,0 1 0,7 9 0,-5-6 0,1 0 0,-1 0 0,2-1 0,-1 0 0,1 0 0,0-1 0,1 0 0,-1-1 0,1 0 0,0 0 0,0-1 0,20 5 0,8 1 0,66 17 0,171 67 0,-256-85-195,-1-2 0,2-1 0,-1 0 0,1-1 0,0-2 0,39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03.93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 1 24575,'-2'35'0,"-8"48"0,0 2 0,2 510 0,10-360 0,-2 202 0,0-424 0,1-1 0,0 0 0,1 0 0,0 0 0,1 0 0,0 0 0,1-1 0,1 1 0,-1-1 0,2 0 0,0 0 0,0-1 0,1 0 0,0 0 0,0 0 0,11 9 0,6 6 0,1 0 0,41 29 0,-51-44 0,0-1 0,0 0 0,1-1 0,0-1 0,0 0 0,31 7 0,-10-6 0,1-2 0,65 2 0,80-10 0,-102 0 0,-16 2 0,86-5 0,-127 3 0,0-2 0,0 0 0,0-2 0,27-10 0,130-60 0,-150 61 0,0-3 0,-1 0 0,42-35 0,-68 49 7,8-6-281,1-1-1,-1 2 1,2 0-1,24-13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04.87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0 463 24575,'15'-12'0,"1"1"0,0 0 0,1 1 0,0 1 0,22-9 0,-15 7 0,200-103 0,95-43 0,-263 134 0,1 2 0,0 2 0,109-19 0,-134 34-455,-1 1 0,33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05.83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0 207 24575,'5'-5'0,"21"-6"0,25-6 0,24-6 0,8-3 0,1-7 0,0 2 0,-10 6 0,-12 8 0,-12 6 0,-9 6 0,-8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07.90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0 234 24575,'674'-123'-1000,"-392"67"727,-229 45 251,24-5 179,0 4 1,93-3-1,-166 14-144,1 1 1,-1 0-1,0 1 0,1-1 0,-1 1 0,0 0 0,1 0 0,-1 0 0,0 0 0,0 1 0,7 3 0,-9-3-7,0 0 0,0 0 0,0 0 1,-1 0-1,1 0 0,0 0 0,-1 0 0,0 0 0,1 1 0,-1-1 0,0 1 0,0-1 0,0 1 0,-1-1 0,1 1 0,-1 0 0,1-1 0,-1 1 0,0-1 0,0 5 0,0 55 190,-3 0-1,-21 112 1,-44 120-244,12-95 48,-8-3 0,-130 272 0,171-420 0,-15 31 0,-87 135 0,113-198 0,-2 0 0,0-1 0,-21 17 0,-11 11 0,42-39 0,0 0 0,1 1 0,-1 0 0,1-1 0,0 1 0,0 0 0,1 0 0,-1 1 0,-1 5 0,4-10 0,-1 1 0,1 0 0,-1 0 0,1 0 0,0 0 0,0 1 0,0-1 0,0 0 0,0 0 0,1 0 0,-1 0 0,0 0 0,1 0 0,0-1 0,-1 1 0,1 0 0,0 0 0,0 0 0,0 0 0,0-1 0,0 1 0,1-1 0,-1 1 0,0-1 0,1 1 0,-1-1 0,1 1 0,2 0 0,2 2 0,0-1 0,0 0 0,1 0 0,-1 0 0,1-1 0,-1 0 0,1 0 0,13 1 0,5 0 0,28-2 0,-44-1 0,85-3 0,130-24 0,-153 18 0,20-4 0,207-24 0,-110 10 0,2-1 0,-188 28 7,10-1-464,-1 0-1,19-5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08.73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1938 24575,'188'-427'0,"-31"-12"0,-55 87 0,7-22 0,-81 298 145,-9 27-523,-2-1 1,-2 0-1,11-71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8T20:09:10.29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1 464 24575,'7'-7'0,"1"0"0,0 1 0,13-8 0,16-13 0,-24 14 0,0-1 0,11-17 0,-14 17 0,1 0 0,1 1 0,16-15 0,184-136 0,-206 160 0,17-16 0,1 2 0,45-26 0,-62 40 0,1 1 0,-1-1 0,1 1 0,0 1 0,0-1 0,0 1 0,0 1 0,0-1 0,0 1 0,0 1 0,0 0 0,1 0 0,-1 0 0,0 1 0,10 3 0,5 3 0,0 1 0,-1 1 0,0 2 0,-1 0 0,28 19 0,94 79 0,-85-62 0,356 333 0,-402-368-170,-1 1-1,-1 0 0,0 0 1,-1 2-1,0-1 0,-1 1 1,12 30-1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6D0D-2F48-25B2-943A-0BDA771FC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2DC4-3890-7B09-BD26-B5E0C95DF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D805B-DB5B-14E5-96ED-747ED405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CEE49-F3EE-6FEE-40B3-2377C146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59E3-EED9-97A5-E525-BDB9E7C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8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48C0-2BD5-420C-33B3-BDE28A7BA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32885-8315-4659-E481-C0D012B49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553AF-4D58-51D3-F092-5BDE913D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C17C-95ED-FDD3-09A9-DBCD3B93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6CEF2-7059-A027-88CF-5A9C72069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300624-6AF7-35F4-53E6-3E4A43275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239C8-E223-D641-7FE5-AD49DDB67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55E63-D4C5-CBE3-2E3F-1EB58A344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FC8E5-8D86-6682-DCE1-6B27446F0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0A516-5957-1F3E-276A-37B47648B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0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A4FD-C8E1-DE70-0CEF-162B8B6E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5860A-BB40-82E3-F6FD-B62204084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5550-1241-8734-F7F2-EF6C1159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1F71-4DB5-C931-0DF3-01A6FF80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975B6-5ACD-2DF2-C5EA-6C2898C5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25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0098-D395-D49F-7A8B-7AA7FD29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4E53A-AA72-7A32-DAF9-F818F37D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35EA-B5E1-A005-D006-8245927C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CC61-AB7E-90D8-4873-28DD4FAF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727E7-3649-F30E-F1A9-105FF63B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5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3161-048C-4A71-291E-E067B8D5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0B62-9275-6A63-38D7-E7A3E001D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57184-5FF8-235D-41E6-1E987D49A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EE12-6658-F82D-3C50-607A96DB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97D0-2129-4D8C-573D-A4CC1E6F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CA0A-71DB-904A-B70D-915D450E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51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E729-0FA6-9968-B96B-F44C5DB2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CCB34-E1A7-B22D-B6E9-975E2B774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EC5A9-880C-CEF2-36E0-0AA5F4024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9F74D-24D4-749B-C64B-3AE7C80FF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ED5519-5130-5969-BC86-DD852346C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8FF38-82F7-2F3D-4B1B-93C99221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D9DEB-E2E3-0CA7-5512-7DED51D1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A321F1-EE4B-9F20-15F7-6454C065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9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DFAC-D003-B3FA-56BE-6A754D75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201EDD-10FA-EC5D-F8D4-8C962EA9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0A886-341F-87EF-A7F3-C4D43FBA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F7AB9-7C1A-283D-D83A-4509945C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11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D030D8-A800-C336-2E6C-BA0E845A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4F726-776D-F32E-97A3-F934CABF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33B7D-BC57-F7E0-61AD-59E18935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37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5EC-C527-0DED-DDFD-934DA1E6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202A-8FB6-6638-B732-731A3EC4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ACD3A-200F-3A1C-3E50-56B75E13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238D3-8665-2EE0-32EA-D240EAA4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5881A-44E4-A6CE-918E-1462E111F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82BA-24BD-2A5A-52B3-6F39C6F6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75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F1D0-6F52-FD4F-4D09-590BC435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8BF04-1612-4789-AC01-86A0A58DD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B2330-E834-A741-D1FE-13A73420B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4FB19-5B68-6C70-FBD0-DE7E5FEF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3EACA-F288-4F12-7245-7AEC4ED2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80389-CB4E-49AF-D093-1B2F6486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9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DEF1C-AE21-8BF3-5643-F586C68E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1501-CE23-138A-8545-D56CB2E6A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4140-729E-E8F9-A59A-F2DDC9A9A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8414A-F06F-468F-9D54-189A950B2157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A64C-5740-DE03-5361-58C2CE5CA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EE3DF-987B-C3C2-D395-B6617A062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6B030-DB50-4EAF-BE98-8752393A24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1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2.png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2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0BECEB-AB8B-BFE4-9601-8BC422626FCA}"/>
              </a:ext>
            </a:extLst>
          </p:cNvPr>
          <p:cNvSpPr txBox="1"/>
          <p:nvPr/>
        </p:nvSpPr>
        <p:spPr>
          <a:xfrm>
            <a:off x="3259063" y="1074509"/>
            <a:ext cx="83862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Gabriola" panose="04040605051002020D02" pitchFamily="82" charset="0"/>
              </a:rPr>
              <a:t>CIF analyzer</a:t>
            </a:r>
          </a:p>
          <a:p>
            <a:pPr algn="ctr"/>
            <a:r>
              <a:rPr lang="en-US" sz="6000" b="1" dirty="0" err="1">
                <a:latin typeface="Gabriola" panose="04040605051002020D02" pitchFamily="82" charset="0"/>
              </a:rPr>
              <a:t>Pymatgen</a:t>
            </a:r>
            <a:endParaRPr lang="en-US" sz="6000" b="1" dirty="0">
              <a:latin typeface="Gabriola" panose="04040605051002020D02" pitchFamily="82" charset="0"/>
            </a:endParaRPr>
          </a:p>
          <a:p>
            <a:pPr algn="ctr"/>
            <a:r>
              <a:rPr lang="en-US" sz="6000" b="1" dirty="0">
                <a:latin typeface="Gabriola" panose="04040605051002020D02" pitchFamily="82" charset="0"/>
              </a:rPr>
              <a:t>Recap of remote Code Execution</a:t>
            </a:r>
          </a:p>
          <a:p>
            <a:pPr algn="ctr"/>
            <a:r>
              <a:rPr lang="en-US" sz="6000" b="1" dirty="0">
                <a:latin typeface="Gabriola" panose="04040605051002020D02" pitchFamily="82" charset="0"/>
              </a:rPr>
              <a:t>How to find CVEs</a:t>
            </a:r>
          </a:p>
          <a:p>
            <a:pPr algn="ctr"/>
            <a:r>
              <a:rPr lang="en-US" sz="6000" b="1" dirty="0">
                <a:latin typeface="Gabriola" panose="04040605051002020D02" pitchFamily="82" charset="0"/>
              </a:rPr>
              <a:t>AND an intro into the CEH cert</a:t>
            </a:r>
            <a:endParaRPr lang="en-GB" sz="6000" b="1" dirty="0">
              <a:latin typeface="Gabriola" panose="04040605051002020D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78985-5C08-9A82-7529-769E4F110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312"/>
            <a:ext cx="4243227" cy="8223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F9E9515-5A7C-37FE-8B80-0BBBD1791FAF}"/>
                  </a:ext>
                </a:extLst>
              </p14:cNvPr>
              <p14:cNvContentPartPr/>
              <p14:nvPr/>
            </p14:nvContentPartPr>
            <p14:xfrm>
              <a:off x="4119666" y="348864"/>
              <a:ext cx="1784880" cy="97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F9E9515-5A7C-37FE-8B80-0BBBD1791F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6666" y="285864"/>
                <a:ext cx="1910520" cy="11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A92FE8D-538C-52B2-7CD1-5DC4AAE4088E}"/>
                  </a:ext>
                </a:extLst>
              </p14:cNvPr>
              <p14:cNvContentPartPr/>
              <p14:nvPr/>
            </p14:nvContentPartPr>
            <p14:xfrm>
              <a:off x="3130746" y="1374504"/>
              <a:ext cx="2448360" cy="3505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A92FE8D-538C-52B2-7CD1-5DC4AAE408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8106" y="1311864"/>
                <a:ext cx="2574000" cy="36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9CC388-1A96-BF51-0EBF-DEE532FF1ABD}"/>
                  </a:ext>
                </a:extLst>
              </p14:cNvPr>
              <p14:cNvContentPartPr/>
              <p14:nvPr/>
            </p14:nvContentPartPr>
            <p14:xfrm>
              <a:off x="5917866" y="400344"/>
              <a:ext cx="1105200" cy="207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9CC388-1A96-BF51-0EBF-DEE532FF1A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4866" y="337344"/>
                <a:ext cx="1230840" cy="33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6DBEDFA-4DEE-EE4F-C4CA-9850588C24EC}"/>
              </a:ext>
            </a:extLst>
          </p:cNvPr>
          <p:cNvGrpSpPr/>
          <p:nvPr/>
        </p:nvGrpSpPr>
        <p:grpSpPr>
          <a:xfrm>
            <a:off x="359106" y="1466664"/>
            <a:ext cx="2338200" cy="1166040"/>
            <a:chOff x="359106" y="1466664"/>
            <a:chExt cx="2338200" cy="116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207571-346A-8E94-BE52-7299B5B2DC7E}"/>
                    </a:ext>
                  </a:extLst>
                </p14:cNvPr>
                <p14:cNvContentPartPr/>
                <p14:nvPr/>
              </p14:nvContentPartPr>
              <p14:xfrm>
                <a:off x="359106" y="1962384"/>
                <a:ext cx="569880" cy="670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207571-346A-8E94-BE52-7299B5B2DC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6106" y="1899744"/>
                  <a:ext cx="695520" cy="79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D4F14B-86F9-F611-D94F-DA5E5D311854}"/>
                    </a:ext>
                  </a:extLst>
                </p14:cNvPr>
                <p14:cNvContentPartPr/>
                <p14:nvPr/>
              </p14:nvContentPartPr>
              <p14:xfrm>
                <a:off x="431466" y="2113944"/>
                <a:ext cx="414360" cy="16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D4F14B-86F9-F611-D94F-DA5E5D3118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8466" y="2050944"/>
                  <a:ext cx="540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803881-1D05-895B-2207-4318606DF4BB}"/>
                    </a:ext>
                  </a:extLst>
                </p14:cNvPr>
                <p14:cNvContentPartPr/>
                <p14:nvPr/>
              </p14:nvContentPartPr>
              <p14:xfrm>
                <a:off x="410946" y="1795344"/>
                <a:ext cx="240840" cy="74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803881-1D05-895B-2207-4318606DF4B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7946" y="1732344"/>
                  <a:ext cx="366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C3EDF5-B2F8-8AF4-1A94-30663D35416F}"/>
                    </a:ext>
                  </a:extLst>
                </p14:cNvPr>
                <p14:cNvContentPartPr/>
                <p14:nvPr/>
              </p14:nvContentPartPr>
              <p14:xfrm>
                <a:off x="1181706" y="1847544"/>
                <a:ext cx="739800" cy="763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C3EDF5-B2F8-8AF4-1A94-30663D3541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18706" y="1784544"/>
                  <a:ext cx="86544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BDC3A3-C395-4B0F-B851-A4309CEAD2F0}"/>
                    </a:ext>
                  </a:extLst>
                </p14:cNvPr>
                <p14:cNvContentPartPr/>
                <p14:nvPr/>
              </p14:nvContentPartPr>
              <p14:xfrm>
                <a:off x="2157306" y="1685904"/>
                <a:ext cx="238320" cy="698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BDC3A3-C395-4B0F-B851-A4309CEAD2F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94306" y="1622904"/>
                  <a:ext cx="363960" cy="8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C6B2AE9-4B6D-56D8-C589-D12857F0C377}"/>
                    </a:ext>
                  </a:extLst>
                </p14:cNvPr>
                <p14:cNvContentPartPr/>
                <p14:nvPr/>
              </p14:nvContentPartPr>
              <p14:xfrm>
                <a:off x="2147226" y="1466664"/>
                <a:ext cx="550080" cy="273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C6B2AE9-4B6D-56D8-C589-D12857F0C37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84586" y="1404024"/>
                  <a:ext cx="6757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977AB5-7D5D-5108-F506-9FE0AA670B3A}"/>
                    </a:ext>
                  </a:extLst>
                </p14:cNvPr>
                <p14:cNvContentPartPr/>
                <p14:nvPr/>
              </p14:nvContentPartPr>
              <p14:xfrm>
                <a:off x="2383386" y="1674744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977AB5-7D5D-5108-F506-9FE0AA670B3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20386" y="16117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86C60F-7542-3A6B-00B4-B8570407E8C4}"/>
                    </a:ext>
                  </a:extLst>
                </p14:cNvPr>
                <p14:cNvContentPartPr/>
                <p14:nvPr/>
              </p14:nvContentPartPr>
              <p14:xfrm>
                <a:off x="2383386" y="1499784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86C60F-7542-3A6B-00B4-B8570407E8C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20386" y="1437144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328DA9-D614-22F4-CF91-7E8546C3AFA0}"/>
                    </a:ext>
                  </a:extLst>
                </p14:cNvPr>
                <p14:cNvContentPartPr/>
                <p14:nvPr/>
              </p14:nvContentPartPr>
              <p14:xfrm>
                <a:off x="2383386" y="1520304"/>
                <a:ext cx="360" cy="29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328DA9-D614-22F4-CF91-7E8546C3AF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0386" y="1457664"/>
                  <a:ext cx="1260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5D1A84-EE64-5E3D-B8F6-17FAA773E786}"/>
              </a:ext>
            </a:extLst>
          </p:cNvPr>
          <p:cNvGrpSpPr/>
          <p:nvPr/>
        </p:nvGrpSpPr>
        <p:grpSpPr>
          <a:xfrm>
            <a:off x="390066" y="5003664"/>
            <a:ext cx="3207960" cy="1161360"/>
            <a:chOff x="390066" y="5003664"/>
            <a:chExt cx="3207960" cy="11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D97ECAA-D661-4FE7-E54D-45307F54CD18}"/>
                    </a:ext>
                  </a:extLst>
                </p14:cNvPr>
                <p14:cNvContentPartPr/>
                <p14:nvPr/>
              </p14:nvContentPartPr>
              <p14:xfrm>
                <a:off x="390066" y="5280504"/>
                <a:ext cx="587880" cy="31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D97ECAA-D661-4FE7-E54D-45307F54CD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7066" y="5217864"/>
                  <a:ext cx="713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92A5E30-9DAC-35E7-9E1D-FEC583AA406E}"/>
                    </a:ext>
                  </a:extLst>
                </p14:cNvPr>
                <p14:cNvContentPartPr/>
                <p14:nvPr/>
              </p14:nvContentPartPr>
              <p14:xfrm>
                <a:off x="688146" y="5383464"/>
                <a:ext cx="32040" cy="703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92A5E30-9DAC-35E7-9E1D-FEC583AA40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506" y="5320464"/>
                  <a:ext cx="15768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CDEB90-2B23-890D-2ED2-D2291F448ADF}"/>
                    </a:ext>
                  </a:extLst>
                </p14:cNvPr>
                <p14:cNvContentPartPr/>
                <p14:nvPr/>
              </p14:nvContentPartPr>
              <p14:xfrm>
                <a:off x="1087026" y="5400744"/>
                <a:ext cx="435600" cy="591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CDEB90-2B23-890D-2ED2-D2291F448A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4026" y="5338104"/>
                  <a:ext cx="56124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D7926E4-2FFB-E1A2-D38A-FCDE9F6F2998}"/>
                    </a:ext>
                  </a:extLst>
                </p14:cNvPr>
                <p14:cNvContentPartPr/>
                <p14:nvPr/>
              </p14:nvContentPartPr>
              <p14:xfrm>
                <a:off x="1684986" y="5278344"/>
                <a:ext cx="578160" cy="886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D7926E4-2FFB-E1A2-D38A-FCDE9F6F29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1986" y="5215704"/>
                  <a:ext cx="703800" cy="10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1C4739-2E5A-772A-23EF-40E07186F80D}"/>
                    </a:ext>
                  </a:extLst>
                </p14:cNvPr>
                <p14:cNvContentPartPr/>
                <p14:nvPr/>
              </p14:nvContentPartPr>
              <p14:xfrm>
                <a:off x="2352426" y="5003664"/>
                <a:ext cx="219600" cy="985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1C4739-2E5A-772A-23EF-40E07186F8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89426" y="4940664"/>
                  <a:ext cx="345240" cy="11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FB1D261-368C-29D3-EEA8-ABD4E40F4E51}"/>
                    </a:ext>
                  </a:extLst>
                </p14:cNvPr>
                <p14:cNvContentPartPr/>
                <p14:nvPr/>
              </p14:nvContentPartPr>
              <p14:xfrm>
                <a:off x="2249826" y="5213184"/>
                <a:ext cx="447840" cy="68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FB1D261-368C-29D3-EEA8-ABD4E40F4E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7186" y="5150184"/>
                  <a:ext cx="573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620FB49-BF56-A09A-E755-C66A816A5951}"/>
                    </a:ext>
                  </a:extLst>
                </p14:cNvPr>
                <p14:cNvContentPartPr/>
                <p14:nvPr/>
              </p14:nvContentPartPr>
              <p14:xfrm>
                <a:off x="2815026" y="5496144"/>
                <a:ext cx="600840" cy="144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620FB49-BF56-A09A-E755-C66A816A59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52026" y="5433504"/>
                  <a:ext cx="726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61652E-93C2-10DC-5EA5-B7F98C065776}"/>
                    </a:ext>
                  </a:extLst>
                </p14:cNvPr>
                <p14:cNvContentPartPr/>
                <p14:nvPr/>
              </p14:nvContentPartPr>
              <p14:xfrm>
                <a:off x="3378066" y="5260344"/>
                <a:ext cx="219960" cy="668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61652E-93C2-10DC-5EA5-B7F98C0657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15066" y="5197704"/>
                  <a:ext cx="345600" cy="794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D68252F-BBF6-441C-CE90-571697910BE4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59145" y="3536681"/>
            <a:ext cx="2190681" cy="181096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63D81E8-CBCB-E24B-5BE6-F7654EC1E545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3266445" y="5180179"/>
            <a:ext cx="1929576" cy="2027741"/>
          </a:xfrm>
          <a:prstGeom prst="rect">
            <a:avLst/>
          </a:prstGeom>
        </p:spPr>
      </p:pic>
      <p:sp>
        <p:nvSpPr>
          <p:cNvPr id="36" name="&quot;Not Allowed&quot; Symbol 35">
            <a:extLst>
              <a:ext uri="{FF2B5EF4-FFF2-40B4-BE49-F238E27FC236}">
                <a16:creationId xmlns:a16="http://schemas.microsoft.com/office/drawing/2014/main" id="{05A4222F-A549-1D42-15E3-46CE28EDC8C5}"/>
              </a:ext>
            </a:extLst>
          </p:cNvPr>
          <p:cNvSpPr/>
          <p:nvPr/>
        </p:nvSpPr>
        <p:spPr>
          <a:xfrm>
            <a:off x="3423248" y="5591376"/>
            <a:ext cx="1590542" cy="1305614"/>
          </a:xfrm>
          <a:prstGeom prst="noSmoking">
            <a:avLst>
              <a:gd name="adj" fmla="val 604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72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628AC9-60C2-084F-9C92-FAFC3ECA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771"/>
          <a:stretch/>
        </p:blipFill>
        <p:spPr>
          <a:xfrm>
            <a:off x="308034" y="327396"/>
            <a:ext cx="5353028" cy="2490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3D291-3D70-3AC3-A336-BC941D9CC1F1}"/>
              </a:ext>
            </a:extLst>
          </p:cNvPr>
          <p:cNvSpPr txBox="1"/>
          <p:nvPr/>
        </p:nvSpPr>
        <p:spPr>
          <a:xfrm>
            <a:off x="2515138" y="4734651"/>
            <a:ext cx="877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>
                <a:effectLst/>
                <a:latin typeface="Rockwell" panose="02060603020205020403" pitchFamily="18" charset="0"/>
              </a:rPr>
              <a:t>A CIF or Crystallographic Information File is the standard format for storing crystallographic structural data. CIF information has a specific structure or format that needs to be followed to allow crystallographic programs to read the file.</a:t>
            </a:r>
            <a:endParaRPr lang="en-GB" sz="2400" dirty="0">
              <a:latin typeface="Rockwell" panose="020606030202050204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0B4218-2F98-8C37-292D-851F82CE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521718">
            <a:off x="-309643" y="3270243"/>
            <a:ext cx="7167981" cy="1428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8DC95-7924-2915-57DF-7BAB4F0DEC34}"/>
              </a:ext>
            </a:extLst>
          </p:cNvPr>
          <p:cNvSpPr txBox="1"/>
          <p:nvPr/>
        </p:nvSpPr>
        <p:spPr>
          <a:xfrm rot="20505447">
            <a:off x="2923119" y="4047915"/>
            <a:ext cx="31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(idk man, it’s just a file format)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EF0F3B-1170-FDDB-1087-506013EC6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509" y="1284171"/>
            <a:ext cx="4356457" cy="270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6EEA70-BE15-A886-C8B7-AF53F8E5098F}"/>
              </a:ext>
            </a:extLst>
          </p:cNvPr>
          <p:cNvSpPr txBox="1"/>
          <p:nvPr/>
        </p:nvSpPr>
        <p:spPr>
          <a:xfrm>
            <a:off x="8311793" y="859401"/>
            <a:ext cx="2363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(you need one though)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0E89B7-84B7-9F89-8B15-77C2A1CF8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4492" y="327396"/>
            <a:ext cx="1815563" cy="21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30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DBA31B-2002-C01E-D867-4090177D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667" y="467474"/>
            <a:ext cx="5237379" cy="5923052"/>
          </a:xfrm>
          <a:prstGeom prst="rect">
            <a:avLst/>
          </a:prstGeom>
        </p:spPr>
      </p:pic>
      <p:pic>
        <p:nvPicPr>
          <p:cNvPr id="1028" name="Picture 4" descr="Rendered Image">
            <a:extLst>
              <a:ext uri="{FF2B5EF4-FFF2-40B4-BE49-F238E27FC236}">
                <a16:creationId xmlns:a16="http://schemas.microsoft.com/office/drawing/2014/main" id="{2B20BD57-4A87-B681-977F-38B4D362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54" y="915814"/>
            <a:ext cx="3923445" cy="111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D83F8-FA0B-7CFF-2561-56EA376A6E4B}"/>
              </a:ext>
            </a:extLst>
          </p:cNvPr>
          <p:cNvSpPr txBox="1"/>
          <p:nvPr/>
        </p:nvSpPr>
        <p:spPr>
          <a:xfrm>
            <a:off x="123289" y="207231"/>
            <a:ext cx="2645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Gabriola" panose="04040605051002020D02" pitchFamily="82" charset="0"/>
              </a:rPr>
              <a:t>How to find</a:t>
            </a:r>
            <a:endParaRPr lang="en-GB" sz="5400" b="1" dirty="0">
              <a:latin typeface="Gabriola" panose="04040605051002020D02" pitchFamily="82" charset="0"/>
            </a:endParaRP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4CC4E55A-48DC-3AD6-0974-16050C784A48}"/>
              </a:ext>
            </a:extLst>
          </p:cNvPr>
          <p:cNvSpPr/>
          <p:nvPr/>
        </p:nvSpPr>
        <p:spPr>
          <a:xfrm>
            <a:off x="2768565" y="1758247"/>
            <a:ext cx="829074" cy="809210"/>
          </a:xfrm>
          <a:prstGeom prst="mathPlus">
            <a:avLst>
              <a:gd name="adj1" fmla="val 65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7908AD-57AC-C44A-652C-091C850E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877" y="2284863"/>
            <a:ext cx="2268556" cy="8982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A1DB0F-4A1E-7C56-BDD2-675A1F0EADB6}"/>
              </a:ext>
            </a:extLst>
          </p:cNvPr>
          <p:cNvSpPr txBox="1"/>
          <p:nvPr/>
        </p:nvSpPr>
        <p:spPr>
          <a:xfrm>
            <a:off x="381795" y="3313048"/>
            <a:ext cx="5784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Literally just Google: </a:t>
            </a:r>
          </a:p>
          <a:p>
            <a:r>
              <a:rPr lang="en-US" sz="3200" dirty="0">
                <a:latin typeface="Rockwell" panose="02060603020205020403" pitchFamily="18" charset="0"/>
              </a:rPr>
              <a:t>“&lt;notable element&gt; exploit” </a:t>
            </a:r>
            <a:endParaRPr lang="en-GB" sz="3200" dirty="0">
              <a:latin typeface="Rockwell" panose="020606030202050204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D0F50-7FBE-5037-DAFB-3CFEC2794027}"/>
              </a:ext>
            </a:extLst>
          </p:cNvPr>
          <p:cNvSpPr txBox="1"/>
          <p:nvPr/>
        </p:nvSpPr>
        <p:spPr>
          <a:xfrm>
            <a:off x="381795" y="4749944"/>
            <a:ext cx="6164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Rockwell" panose="02060603020205020403" pitchFamily="18" charset="0"/>
              </a:rPr>
              <a:t>Web template name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Rockwell" panose="02060603020205020403" pitchFamily="18" charset="0"/>
              </a:rPr>
              <a:t>Weird file format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Rockwell" panose="02060603020205020403" pitchFamily="18" charset="0"/>
              </a:rPr>
              <a:t>Keywords found on page</a:t>
            </a:r>
          </a:p>
          <a:p>
            <a:pPr marL="285750" indent="-285750">
              <a:buFontTx/>
              <a:buChar char="-"/>
            </a:pPr>
            <a:r>
              <a:rPr lang="en-GB" dirty="0">
                <a:latin typeface="Rockwell" panose="02060603020205020403" pitchFamily="18" charset="0"/>
              </a:rPr>
              <a:t>Literally just describe what there is to google or </a:t>
            </a:r>
            <a:r>
              <a:rPr lang="en-GB" dirty="0" err="1">
                <a:latin typeface="Rockwell" panose="02060603020205020403" pitchFamily="18" charset="0"/>
              </a:rPr>
              <a:t>chatgpt</a:t>
            </a:r>
            <a:endParaRPr lang="en-GB" dirty="0">
              <a:latin typeface="Rockwell" panose="02060603020205020403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A27256-752C-9F6D-43A3-0ADE23338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485" y="4211335"/>
            <a:ext cx="1368388" cy="136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4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Rounded 12">
            <a:extLst>
              <a:ext uri="{FF2B5EF4-FFF2-40B4-BE49-F238E27FC236}">
                <a16:creationId xmlns:a16="http://schemas.microsoft.com/office/drawing/2014/main" id="{F2B35E1D-ADCB-91C6-1877-2D0BD9243619}"/>
              </a:ext>
            </a:extLst>
          </p:cNvPr>
          <p:cNvSpPr/>
          <p:nvPr/>
        </p:nvSpPr>
        <p:spPr>
          <a:xfrm>
            <a:off x="267456" y="3826077"/>
            <a:ext cx="8897809" cy="2862322"/>
          </a:xfrm>
          <a:prstGeom prst="round1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9880E-776A-9CCC-7E18-71930A050C9D}"/>
              </a:ext>
            </a:extLst>
          </p:cNvPr>
          <p:cNvSpPr txBox="1"/>
          <p:nvPr/>
        </p:nvSpPr>
        <p:spPr>
          <a:xfrm>
            <a:off x="482510" y="1325633"/>
            <a:ext cx="72766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“a robust, open-source Python library for materials analysis”</a:t>
            </a:r>
            <a:endParaRPr lang="en-GB" sz="2400" dirty="0">
              <a:latin typeface="Rockwell" panose="020606030202050204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E807FF-1642-0E49-2B3F-E2648BE35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15685" cy="14383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0AE74-BDD1-740A-6C0E-D78204EEB322}"/>
              </a:ext>
            </a:extLst>
          </p:cNvPr>
          <p:cNvSpPr txBox="1"/>
          <p:nvPr/>
        </p:nvSpPr>
        <p:spPr>
          <a:xfrm>
            <a:off x="267456" y="2599630"/>
            <a:ext cx="66807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Rockwell" panose="02060603020205020403" pitchFamily="18" charset="0"/>
              </a:rPr>
              <a:t>Vulnerability is in: pymatgen/symmetry/settings.py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D11F96-FFBF-8FDB-CCA6-FCA488244A73}"/>
              </a:ext>
            </a:extLst>
          </p:cNvPr>
          <p:cNvSpPr txBox="1"/>
          <p:nvPr/>
        </p:nvSpPr>
        <p:spPr>
          <a:xfrm>
            <a:off x="267456" y="3826077"/>
            <a:ext cx="94050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b="1" dirty="0" err="1">
                <a:solidFill>
                  <a:schemeClr val="bg1"/>
                </a:solidFill>
              </a:rPr>
              <a:t>basis_change</a:t>
            </a:r>
            <a:r>
              <a:rPr lang="en-GB" b="1" dirty="0">
                <a:solidFill>
                  <a:schemeClr val="bg1"/>
                </a:solidFill>
              </a:rPr>
              <a:t> = [</a:t>
            </a:r>
          </a:p>
          <a:p>
            <a:r>
              <a:rPr lang="en-GB" b="1" dirty="0">
                <a:solidFill>
                  <a:schemeClr val="bg1"/>
                </a:solidFill>
              </a:rPr>
              <a:t>        </a:t>
            </a:r>
            <a:r>
              <a:rPr lang="en-GB" b="1" dirty="0" err="1">
                <a:solidFill>
                  <a:schemeClr val="bg1"/>
                </a:solidFill>
              </a:rPr>
              <a:t>re.sub</a:t>
            </a:r>
            <a:r>
              <a:rPr lang="en-GB" b="1" dirty="0">
                <a:solidFill>
                  <a:schemeClr val="bg1"/>
                </a:solidFill>
              </a:rPr>
              <a:t>(r"(?&lt;=\w|\))(?=\() | (?&lt;=\))(?=\w) | (?&lt;=(\</a:t>
            </a:r>
            <a:r>
              <a:rPr lang="en-GB" b="1" dirty="0" err="1">
                <a:solidFill>
                  <a:schemeClr val="bg1"/>
                </a:solidFill>
              </a:rPr>
              <a:t>d|a|b|c</a:t>
            </a:r>
            <a:r>
              <a:rPr lang="en-GB" b="1" dirty="0">
                <a:solidFill>
                  <a:schemeClr val="bg1"/>
                </a:solidFill>
              </a:rPr>
              <a:t>))(?=([</a:t>
            </a:r>
            <a:r>
              <a:rPr lang="en-GB" b="1" dirty="0" err="1">
                <a:solidFill>
                  <a:schemeClr val="bg1"/>
                </a:solidFill>
              </a:rPr>
              <a:t>abc</a:t>
            </a:r>
            <a:r>
              <a:rPr lang="en-GB" b="1" dirty="0">
                <a:solidFill>
                  <a:schemeClr val="bg1"/>
                </a:solidFill>
              </a:rPr>
              <a:t>]))", r"*", string, flags=</a:t>
            </a:r>
            <a:r>
              <a:rPr lang="en-GB" b="1" dirty="0" err="1">
                <a:solidFill>
                  <a:schemeClr val="bg1"/>
                </a:solidFill>
              </a:rPr>
              <a:t>re.X</a:t>
            </a:r>
            <a:r>
              <a:rPr lang="en-GB" b="1" dirty="0">
                <a:solidFill>
                  <a:schemeClr val="bg1"/>
                </a:solidFill>
              </a:rPr>
              <a:t>)</a:t>
            </a:r>
          </a:p>
          <a:p>
            <a:r>
              <a:rPr lang="en-GB" b="1" dirty="0">
                <a:solidFill>
                  <a:schemeClr val="bg1"/>
                </a:solidFill>
              </a:rPr>
              <a:t>        for string in </a:t>
            </a:r>
            <a:r>
              <a:rPr lang="en-GB" b="1" dirty="0" err="1">
                <a:solidFill>
                  <a:schemeClr val="bg1"/>
                </a:solidFill>
              </a:rPr>
              <a:t>basis_change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b="1" dirty="0">
                <a:solidFill>
                  <a:schemeClr val="bg1"/>
                </a:solidFill>
              </a:rPr>
              <a:t>    ]</a:t>
            </a:r>
          </a:p>
          <a:p>
            <a:r>
              <a:rPr lang="en-GB" b="1" dirty="0">
                <a:solidFill>
                  <a:schemeClr val="bg1"/>
                </a:solidFill>
              </a:rPr>
              <a:t>    # should be fine to use eval here but be mindful for security</a:t>
            </a:r>
          </a:p>
          <a:p>
            <a:r>
              <a:rPr lang="en-GB" b="1" dirty="0">
                <a:solidFill>
                  <a:schemeClr val="bg1"/>
                </a:solidFill>
              </a:rPr>
              <a:t>    # reasons</a:t>
            </a:r>
          </a:p>
          <a:p>
            <a:r>
              <a:rPr lang="en-GB" b="1" dirty="0">
                <a:solidFill>
                  <a:schemeClr val="bg1"/>
                </a:solidFill>
              </a:rPr>
              <a:t>    # see http://lybniz2.sourceforge.net/safeeval.html</a:t>
            </a:r>
          </a:p>
          <a:p>
            <a:r>
              <a:rPr lang="en-GB" b="1" dirty="0">
                <a:solidFill>
                  <a:schemeClr val="bg1"/>
                </a:solidFill>
              </a:rPr>
              <a:t>    # could replace with regex? or </a:t>
            </a:r>
            <a:r>
              <a:rPr lang="en-GB" b="1" dirty="0" err="1">
                <a:solidFill>
                  <a:schemeClr val="bg1"/>
                </a:solidFill>
              </a:rPr>
              <a:t>sympy</a:t>
            </a:r>
            <a:r>
              <a:rPr lang="en-GB" b="1" dirty="0">
                <a:solidFill>
                  <a:schemeClr val="bg1"/>
                </a:solidFill>
              </a:rPr>
              <a:t> expression?</a:t>
            </a:r>
          </a:p>
          <a:p>
            <a:r>
              <a:rPr lang="en-GB" b="1" dirty="0">
                <a:solidFill>
                  <a:schemeClr val="bg1"/>
                </a:solidFill>
              </a:rPr>
              <a:t>    P = </a:t>
            </a:r>
            <a:r>
              <a:rPr lang="en-GB" b="1" dirty="0" err="1">
                <a:solidFill>
                  <a:schemeClr val="bg1"/>
                </a:solidFill>
              </a:rPr>
              <a:t>np.array</a:t>
            </a:r>
            <a:r>
              <a:rPr lang="en-GB" b="1" dirty="0">
                <a:solidFill>
                  <a:schemeClr val="bg1"/>
                </a:solidFill>
              </a:rPr>
              <a:t>([eval(x, {"__</a:t>
            </a:r>
            <a:r>
              <a:rPr lang="en-GB" b="1" dirty="0" err="1">
                <a:solidFill>
                  <a:schemeClr val="bg1"/>
                </a:solidFill>
              </a:rPr>
              <a:t>builtins</a:t>
            </a:r>
            <a:r>
              <a:rPr lang="en-GB" b="1" dirty="0">
                <a:solidFill>
                  <a:schemeClr val="bg1"/>
                </a:solidFill>
              </a:rPr>
              <a:t>__": None}, {"a": a, "b": b, "c": c}) for x in </a:t>
            </a:r>
            <a:r>
              <a:rPr lang="en-GB" b="1" dirty="0" err="1">
                <a:solidFill>
                  <a:schemeClr val="bg1"/>
                </a:solidFill>
              </a:rPr>
              <a:t>basis_change</a:t>
            </a:r>
            <a:r>
              <a:rPr lang="en-GB" b="1" dirty="0">
                <a:solidFill>
                  <a:schemeClr val="bg1"/>
                </a:solidFill>
              </a:rPr>
              <a:t>])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D7FE08E-ADB9-FA01-010E-B168459B194B}"/>
                  </a:ext>
                </a:extLst>
              </p14:cNvPr>
              <p14:cNvContentPartPr/>
              <p14:nvPr/>
            </p14:nvContentPartPr>
            <p14:xfrm>
              <a:off x="1838855" y="6675187"/>
              <a:ext cx="397080" cy="33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D7FE08E-ADB9-FA01-010E-B168459B19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6215" y="6612547"/>
                <a:ext cx="5227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51D79A1-C7EF-4535-E5BE-FD8B2C16976C}"/>
                  </a:ext>
                </a:extLst>
              </p14:cNvPr>
              <p14:cNvContentPartPr/>
              <p14:nvPr/>
            </p14:nvContentPartPr>
            <p14:xfrm>
              <a:off x="1796735" y="5523907"/>
              <a:ext cx="4733640" cy="133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51D79A1-C7EF-4535-E5BE-FD8B2C1697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4095" y="5460907"/>
                <a:ext cx="4859280" cy="25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390D940-0FA1-0264-80D5-E80322A2DB86}"/>
              </a:ext>
            </a:extLst>
          </p:cNvPr>
          <p:cNvGrpSpPr/>
          <p:nvPr/>
        </p:nvGrpSpPr>
        <p:grpSpPr>
          <a:xfrm>
            <a:off x="7729535" y="2492707"/>
            <a:ext cx="1041120" cy="1464480"/>
            <a:chOff x="7729535" y="2492707"/>
            <a:chExt cx="1041120" cy="14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3A54ADB-3FF5-43A2-559D-C2B893E309B0}"/>
                    </a:ext>
                  </a:extLst>
                </p14:cNvPr>
                <p14:cNvContentPartPr/>
                <p14:nvPr/>
              </p14:nvContentPartPr>
              <p14:xfrm>
                <a:off x="7729535" y="3476587"/>
                <a:ext cx="1041120" cy="48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3A54ADB-3FF5-43A2-559D-C2B893E309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6535" y="3413587"/>
                  <a:ext cx="116676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35A7EB-4B39-7557-93BE-A68444A83DDE}"/>
                    </a:ext>
                  </a:extLst>
                </p14:cNvPr>
                <p14:cNvContentPartPr/>
                <p14:nvPr/>
              </p14:nvContentPartPr>
              <p14:xfrm>
                <a:off x="8006375" y="2492707"/>
                <a:ext cx="647640" cy="13881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35A7EB-4B39-7557-93BE-A68444A83D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43375" y="2429707"/>
                  <a:ext cx="773280" cy="1513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41DA93D-C4A8-4433-ACD2-0B7CA9B81138}"/>
              </a:ext>
            </a:extLst>
          </p:cNvPr>
          <p:cNvSpPr txBox="1"/>
          <p:nvPr/>
        </p:nvSpPr>
        <p:spPr>
          <a:xfrm>
            <a:off x="8770655" y="169601"/>
            <a:ext cx="32705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It takes input, runs a regex against it, and passes the result to eval. Comments saying that “should be fine to use eval here but be mindful for security reasons”.</a:t>
            </a:r>
          </a:p>
          <a:p>
            <a:endParaRPr lang="en-US" dirty="0">
              <a:latin typeface="Rockwell" panose="02060603020205020403" pitchFamily="18" charset="0"/>
            </a:endParaRPr>
          </a:p>
          <a:p>
            <a:r>
              <a:rPr lang="en-US" dirty="0">
                <a:latin typeface="Rockwell" panose="02060603020205020403" pitchFamily="18" charset="0"/>
              </a:rPr>
              <a:t>If the user input is passed into this function (in this case as the CIF file), then it can lead to command execution.</a:t>
            </a:r>
            <a:endParaRPr lang="en-GB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7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99B24D-B5AE-1437-B442-24EAF5FB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77" y="159488"/>
            <a:ext cx="3790852" cy="3033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8A00C0-D6C8-D9F3-F60C-82029D137BDA}"/>
              </a:ext>
            </a:extLst>
          </p:cNvPr>
          <p:cNvSpPr txBox="1"/>
          <p:nvPr/>
        </p:nvSpPr>
        <p:spPr>
          <a:xfrm>
            <a:off x="4005816" y="1520455"/>
            <a:ext cx="801960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Remote code execution (RCE) attacks allow an attacker to remotely execute malicious code on a computer. The impact of an RCE vulnerability can range from malware execution to an attacker gaining full control over a compromised machine.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BF3B3-980C-EFF9-BE8E-30D62FCF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428" y="-130098"/>
            <a:ext cx="2647063" cy="18064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69957-0EC0-7355-2CDE-1B0DDB0B4E50}"/>
              </a:ext>
            </a:extLst>
          </p:cNvPr>
          <p:cNvSpPr txBox="1"/>
          <p:nvPr/>
        </p:nvSpPr>
        <p:spPr>
          <a:xfrm>
            <a:off x="6188148" y="588457"/>
            <a:ext cx="289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Remote Code Execution</a:t>
            </a:r>
            <a:endParaRPr lang="en-GB" b="1" dirty="0">
              <a:latin typeface="Rockwell" panose="020606030202050204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CB47A-61E7-1C7F-7516-E56C779FE711}"/>
              </a:ext>
            </a:extLst>
          </p:cNvPr>
          <p:cNvSpPr txBox="1"/>
          <p:nvPr/>
        </p:nvSpPr>
        <p:spPr>
          <a:xfrm>
            <a:off x="403965" y="3567831"/>
            <a:ext cx="6890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Rockwell" panose="02060603020205020403" pitchFamily="18" charset="0"/>
              </a:rPr>
              <a:t>Usually used in CTFs to execute a reverse shell script</a:t>
            </a:r>
            <a:endParaRPr lang="en-GB" sz="2000" b="1" dirty="0">
              <a:latin typeface="Rockwell" panose="02060603020205020403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CFBDF5-C245-2239-9831-1CF8920AC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12" y="4245531"/>
            <a:ext cx="6352849" cy="99027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94A0A08-1721-768F-02DF-FC207C15CB1E}"/>
              </a:ext>
            </a:extLst>
          </p:cNvPr>
          <p:cNvSpPr/>
          <p:nvPr/>
        </p:nvSpPr>
        <p:spPr>
          <a:xfrm>
            <a:off x="6496491" y="4445657"/>
            <a:ext cx="1551397" cy="40011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813F-D81D-6687-E6C4-5CDD7E9CCCC7}"/>
              </a:ext>
            </a:extLst>
          </p:cNvPr>
          <p:cNvSpPr txBox="1"/>
          <p:nvPr/>
        </p:nvSpPr>
        <p:spPr>
          <a:xfrm>
            <a:off x="8229600" y="438410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.CIF file exploit</a:t>
            </a:r>
            <a:endParaRPr lang="en-GB" sz="2400" b="1" dirty="0">
              <a:latin typeface="Rockwell" panose="02060603020205020403" pitchFamily="18" charset="0"/>
            </a:endParaRPr>
          </a:p>
        </p:txBody>
      </p:sp>
      <p:sp>
        <p:nvSpPr>
          <p:cNvPr id="17" name="Equals 16">
            <a:extLst>
              <a:ext uri="{FF2B5EF4-FFF2-40B4-BE49-F238E27FC236}">
                <a16:creationId xmlns:a16="http://schemas.microsoft.com/office/drawing/2014/main" id="{54A1C84C-2A0E-7E45-8D94-A7B26295611C}"/>
              </a:ext>
            </a:extLst>
          </p:cNvPr>
          <p:cNvSpPr/>
          <p:nvPr/>
        </p:nvSpPr>
        <p:spPr>
          <a:xfrm>
            <a:off x="6804715" y="5737283"/>
            <a:ext cx="1243173" cy="657546"/>
          </a:xfrm>
          <a:prstGeom prst="mathEqual">
            <a:avLst>
              <a:gd name="adj1" fmla="val 23520"/>
              <a:gd name="adj2" fmla="val 18010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1B99D-38F6-2499-F473-5C45FD85759D}"/>
              </a:ext>
            </a:extLst>
          </p:cNvPr>
          <p:cNvSpPr txBox="1"/>
          <p:nvPr/>
        </p:nvSpPr>
        <p:spPr>
          <a:xfrm>
            <a:off x="8229600" y="5829615"/>
            <a:ext cx="1582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Rev shell</a:t>
            </a:r>
            <a:endParaRPr lang="en-GB" sz="2400" b="1" dirty="0">
              <a:latin typeface="Rockwell" panose="020606030202050204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98AA2E-2F1A-D866-E52A-574E69155320}"/>
              </a:ext>
            </a:extLst>
          </p:cNvPr>
          <p:cNvSpPr txBox="1"/>
          <p:nvPr/>
        </p:nvSpPr>
        <p:spPr>
          <a:xfrm>
            <a:off x="403965" y="5644951"/>
            <a:ext cx="2246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ockwell" panose="02060603020205020403" pitchFamily="18" charset="0"/>
              </a:rPr>
              <a:t>Netcat</a:t>
            </a:r>
            <a:r>
              <a:rPr lang="en-US" sz="2400" dirty="0">
                <a:latin typeface="Rockwell" panose="02060603020205020403" pitchFamily="18" charset="0"/>
              </a:rPr>
              <a:t> listener on host</a:t>
            </a:r>
            <a:endParaRPr lang="en-GB" sz="2400" dirty="0">
              <a:latin typeface="Rockwell" panose="02060603020205020403" pitchFamily="18" charset="0"/>
            </a:endParaRPr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A3511AFE-7BFF-F4CF-4341-AD273C631B4C}"/>
              </a:ext>
            </a:extLst>
          </p:cNvPr>
          <p:cNvSpPr/>
          <p:nvPr/>
        </p:nvSpPr>
        <p:spPr>
          <a:xfrm>
            <a:off x="2959970" y="5737283"/>
            <a:ext cx="616449" cy="646331"/>
          </a:xfrm>
          <a:prstGeom prst="mathPlus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D97E9-5413-6892-CBB5-ED4D24A179C8}"/>
              </a:ext>
            </a:extLst>
          </p:cNvPr>
          <p:cNvSpPr txBox="1"/>
          <p:nvPr/>
        </p:nvSpPr>
        <p:spPr>
          <a:xfrm>
            <a:off x="4005816" y="5644951"/>
            <a:ext cx="2781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Upload .CIF file exploit</a:t>
            </a:r>
            <a:endParaRPr lang="en-GB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26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09E419-AAA8-3E7E-527A-A05F031A00DA}"/>
              </a:ext>
            </a:extLst>
          </p:cNvPr>
          <p:cNvSpPr txBox="1"/>
          <p:nvPr/>
        </p:nvSpPr>
        <p:spPr>
          <a:xfrm>
            <a:off x="1018954" y="2286298"/>
            <a:ext cx="101540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Rockwell" panose="02060603020205020403" pitchFamily="18" charset="0"/>
              </a:rPr>
              <a:t>The CEH (Certified Ethical Hacker) exam is a 4-hour, 125-question, multiple-choice exam that tests your knowledge of ethical hacking principles, techniques, and technologies, requiring you to demonstrate your ability to secure and protect computer systems. </a:t>
            </a:r>
            <a:endParaRPr lang="en-GB" sz="2400" dirty="0">
              <a:latin typeface="Rockwell" panose="020606030202050204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66329-805B-002E-CCAB-23E91D17A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52" y="570392"/>
            <a:ext cx="2727645" cy="1417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AFED3-D3D1-6B70-BB49-AEEC488CA31E}"/>
              </a:ext>
            </a:extLst>
          </p:cNvPr>
          <p:cNvSpPr txBox="1"/>
          <p:nvPr/>
        </p:nvSpPr>
        <p:spPr>
          <a:xfrm>
            <a:off x="3397497" y="1048506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ckwell" panose="02060603020205020403" pitchFamily="18" charset="0"/>
              </a:rPr>
              <a:t>Certified Ethical Hacker exam</a:t>
            </a:r>
            <a:endParaRPr lang="en-GB" sz="2400" b="1" dirty="0">
              <a:latin typeface="Rockwell" panose="020606030202050204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1CD7F5-5BB7-BCA7-79FF-2888142A32C5}"/>
              </a:ext>
            </a:extLst>
          </p:cNvPr>
          <p:cNvSpPr txBox="1"/>
          <p:nvPr/>
        </p:nvSpPr>
        <p:spPr>
          <a:xfrm>
            <a:off x="1018954" y="4239834"/>
            <a:ext cx="92240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>
                <a:latin typeface="Gabriola" panose="04040605051002020D02" pitchFamily="82" charset="0"/>
              </a:rPr>
              <a:t>Multiple choice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Gabriola" panose="04040605051002020D02" pitchFamily="82" charset="0"/>
              </a:rPr>
              <a:t>Super easy (apparently)</a:t>
            </a:r>
          </a:p>
          <a:p>
            <a:pPr marL="285750" indent="-285750">
              <a:buFontTx/>
              <a:buChar char="-"/>
            </a:pPr>
            <a:r>
              <a:rPr lang="en-US" sz="3200" dirty="0">
                <a:latin typeface="Gabriola" panose="04040605051002020D02" pitchFamily="82" charset="0"/>
              </a:rPr>
              <a:t>You can get it for free through the </a:t>
            </a:r>
            <a:r>
              <a:rPr lang="en-US" sz="3200" dirty="0" err="1">
                <a:latin typeface="Gabriola" panose="04040605051002020D02" pitchFamily="82" charset="0"/>
              </a:rPr>
              <a:t>uni</a:t>
            </a:r>
            <a:r>
              <a:rPr lang="en-US" sz="3200" dirty="0">
                <a:latin typeface="Gabriola" panose="04040605051002020D02" pitchFamily="82" charset="0"/>
              </a:rPr>
              <a:t> (option to sign up in final year)</a:t>
            </a:r>
            <a:endParaRPr lang="en-GB" sz="3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96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A49D39-D434-7A10-2AEE-0A6725F0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34" y="452384"/>
            <a:ext cx="5715000" cy="2686050"/>
          </a:xfrm>
          <a:prstGeom prst="rect">
            <a:avLst/>
          </a:prstGeom>
        </p:spPr>
      </p:pic>
      <p:pic>
        <p:nvPicPr>
          <p:cNvPr id="2050" name="Picture 2" descr="Skeleton On Fire GIFs | Tenor">
            <a:extLst>
              <a:ext uri="{FF2B5EF4-FFF2-40B4-BE49-F238E27FC236}">
                <a16:creationId xmlns:a16="http://schemas.microsoft.com/office/drawing/2014/main" id="{EF89E736-3B20-841B-673B-5D7213EB8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830" y="4865884"/>
            <a:ext cx="20955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63F1A-D997-1304-6E44-4103769C1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558666">
            <a:off x="45970" y="2699183"/>
            <a:ext cx="12302613" cy="14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9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Gabriola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Nathalie Coughlan</dc:creator>
  <cp:lastModifiedBy>Nathalie Coughlan</cp:lastModifiedBy>
  <cp:revision>15</cp:revision>
  <dcterms:created xsi:type="dcterms:W3CDTF">2025-03-18T20:11:40Z</dcterms:created>
  <dcterms:modified xsi:type="dcterms:W3CDTF">2025-03-19T11:09:24Z</dcterms:modified>
</cp:coreProperties>
</file>