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4:21:02.2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871 804 24575,'384'26'0,"-213"-10"0,374 16 0,-413-31 0,0-5 0,144-24 0,-152 8 0,151-5 0,-252 26 0,-22 2 0,-5-1 0,-42 12 0,38-12 0,-188 50 0,-354 77 0,505-122 0,-1-3 0,-60 0 0,101-5 0,13 0 0,34 0 0,356 17-493,6 28-340,-127-12 568,276 16 265,-509-41 0,-43-8 0,-1 1 0,1 0 0,-1 0 0,1 0 0,0 0 0,-1 0 0,1 0 0,-1 1 0,1-1 0,-1 0 0,1 0 0,-1 0 0,1 0 0,-1 1 0,1-1 0,-1 0 0,1 1 0,-1-1 0,1 0 0,-1 1 0,0-1 0,1 0 0,-1 1 0,0-1 0,1 1 0,-1-1 0,0 1 0,1-1 0,-1 1 0,-2 0 0,1 0 0,-1 0 0,0 0 0,0-1 0,0 1 0,0-1 0,0 1 0,0-1 0,0 0 0,-3 0 0,-293 10 0,193-10 116,-415-26 478,1-38-1145,-43-3-378,-6 45 673,556 22 411,4 1-43,1-1-1,0 0 0,-1 0 0,1-1 1,0 0-1,-11-2 0,17 2-70,0 1-1,0 0 1,0-1-1,0 1 1,0 0-1,1-1 1,-1 1-1,0-1 1,0 1-1,0-1 0,1 1 1,-1-1-1,0 0 1,1 1-1,-1-1 1,1 0-1,-1 0 1,1 1-1,-1-1 1,1 0-1,-1 0 1,1 0-1,0 0 1,-1 1-1,1-1 1,0-2-1,0 1-16,0 0-1,0-1 1,1 1-1,-1 0 1,1 0-1,0-1 1,0 1-1,-1 0 1,1 0-1,3-4 1,5-7 17,2 0 1,-1 1-1,2 0 0,-1 0 1,1 2-1,1-1 1,23-13-1,24-17-41,2 4 0,1 2 0,2 3 0,1 2 0,1 4 0,1 3 0,2 2 0,0 4 0,1 3 0,0 2 0,1 4 0,103 2 0,-146 6 0,-7 0 0,33 3 0,-50-3 0,-1 1 0,1 0 0,-1 0 0,1 0 0,-1 1 0,0-1 0,0 1 0,0 0 0,0 0 0,0 0 0,0 1 0,0 0 0,4 4 0,-7-6 0,0 0 0,0 0 0,0 0 0,0 0 0,0 1 0,0-1 0,-1 0 0,1 1 0,-1-1 0,1 1 0,-1-1 0,1 0 0,-1 1 0,0-1 0,0 1 0,1-1 0,-1 1 0,-1 1 0,1-1 0,-1 1 0,1-1 0,-1 0 0,0 0 0,0 1 0,0-1 0,0 0 0,0 0 0,0 0 0,-1 0 0,1 0 0,-4 3 0,-3 2 0,-1 1 0,0-1 0,0-1 0,0 0 0,0 0 0,-1-1 0,-15 6 0,-86 26 0,-3-9-215,-222 25 0,-130-20-401,298-24 544,-284 14 72,656-26 474,48-2 170,33-16-644,-252 17 0,-33 3 0,-7 0 0,-57-1 0,-666 3 0,714-2 0,35-4 0,-6 2 0,1112-226-1194,-924 195 1194,1 9 0,320 1 0,-340 26 160,123 5 874,-254-1-1034,-50-6 0,0 0 0,0 0 0,0 0 0,0 0 0,0 1 0,0-1 0,0 0 0,0 1 0,0-1 0,-1 1 0,1-1 0,0 1 0,0-1 0,0 1 0,0 0 0,-1-1 0,1 1 0,0 0 0,-1 0 0,1 0 0,0-1 0,-1 1 0,1 1 0,-1 0 0,0-1 0,-1 0 0,1 0 0,0 0 0,-1 0 0,1 0 0,-1 0 0,0 0 0,1 0 0,-1 0 0,0 0 0,1 0 0,-1 0 0,0 0 0,0-1 0,0 1 0,0 0 0,0 0 0,0-1 0,0 1 0,-2 0 0,-22 12 0,-1-2 0,-1 0 0,1-2 0,-55 11 0,25-6 0,-348 104 0,292-83 0,79-22 0,33-13 0,0 0 0,-1 0 0,1 0 0,0 0 0,0 0 0,-1 0 0,1 0 0,0 0 0,0 1 0,-1-1 0,1 0 0,0 0 0,0 0 0,0 0 0,-1 0 0,1 0 0,0 1 0,0-1 0,0 0 0,0 0 0,-1 0 0,1 1 0,0-1 0,0 0 0,0 0 0,0 1 0,0-1 0,0 0 0,0 0 0,-1 1 0,1-1 0,0 0 0,0 0 0,0 1 0,0-1 0,0 0 0,0 0 0,0 1 0,0-1 0,0 0 0,1 0 0,-1 1 0,0-1 0,0 0 0,0 0 0,0 1 0,0-1 0,0 0 0,0 0 0,1 0 0,-1 1 0,0-1 0,0 0 0,0 0 0,0 0 0,1 0 0,-1 1 0,0-1 0,0 0 0,0 0 0,1 0 0,-1 0 0,11 4 0,-1-1 0,0-1 0,1 0 0,-1 0 0,1-1 0,0 0 0,16-2 0,19 3 0,1023 30-2476,-348-29 4567,-699-4-1799,39 2-109,-57 0-191,0-1 1,0 1-1,0 0 1,0 0-1,0 0 1,-1 1 0,1-1-1,0 1 1,0 0-1,-1 0 1,6 4-1,-8-5 8,-1-1 0,1 1 0,0-1 0,-1 1 0,1 0 0,-1-1 0,1 1 0,-1 0 0,1-1 0,-1 1 0,1 0 0,-1 0 0,0-1 0,1 1 0,-1 0 0,0 0 0,0-1 0,1 1 0,-1 0 0,0 0 0,0 0 0,0 0 0,0-1 0,0 1 0,0 0 0,-1 0 0,1 0 0,0 0 0,0-1 0,0 1 0,-1 1 0,-1 1 0,-1 0 0,1 0 0,0 0 0,-1-1 0,1 1 0,-1-1 0,0 0 0,-3 3 0,-26 15 0,-1-2 0,-1 0 0,-65 23 0,79-34 0,-537 186-683,307-112 484,188-60 199,-27 10 0,-156 33 0,221-62 0,26-6 0,15-4 0,38-14 172,81-20 0,70-6 314,-135 32-434,1028-168-1363,-55 144 1311,-994 42 0,-48-2 0,-6 1 0,-31 0 0,-674 1 1139,498-2-967,196 0-172,8 0 0,1 1 0,-1-1 0,1-1 0,-1 1 0,1-1 0,0 0 0,-1-1 0,-10-3 0,17 5 0,-1-1 0,0 1 0,0 0 0,0-1 0,1 1 0,-1-1 0,0 0 0,1 1 0,-1-1 0,0 0 0,1 1 0,-1-1 0,1 0 0,-1 0 0,1 1 0,-1-1 0,1 0 0,0 0 0,-1 0 0,1 0 0,0 0 0,0 1 0,0-1 0,-1 0 0,1 0 0,0 0 0,0 0 0,0 0 0,0 0 0,1-1 0,0-2 0,0 1 0,1 0 0,-1 0 0,1-1 0,-1 1 0,1 0 0,0 1 0,4-6 0,14-13 0,0 0 0,1 1 0,30-21 0,79-48 0,-111 77 0,60-40 0,3 5 0,130-56 0,-173 86 0,-39 17 0,0 0 0,0-1 0,1 1 0,-1 0 0,0 0 0,0 0 0,0 0 0,0 0 0,0 0 0,0 0 0,0 0 0,1 0 0,-1 0 0,0 0 0,0-1 0,0 1 0,0 0 0,0 0 0,0 0 0,0 0 0,0 0 0,0 0 0,0-1 0,0 1 0,0 0 0,0 0 0,0 0 0,0 0 0,0 0 0,0 0 0,0-1 0,0 1 0,0 0 0,0 0 0,0 0 0,0 0 0,0 0 0,0-1 0,0 1 0,0 0 0,0 0 0,0 0 0,0 0 0,0 0 0,0 0 0,0 0 0,-1-1 0,-11-2 0,-41-1 0,-1 2 0,-56 5 0,20 1 0,-927 6 0,1001-10 0,9 1 0,0-1 0,0 0 0,0-1 0,-1 1 0,1-1 0,0-1 0,-12-3 0,19 5 0,0 0 0,-1 0 0,1 0 0,0 0 0,-1 0 0,1-1 0,0 1 0,0 0 0,-1 0 0,1 0 0,0-1 0,-1 1 0,1 0 0,0 0 0,0-1 0,0 1 0,-1 0 0,1-1 0,0 1 0,0 0 0,0-1 0,0 1 0,0 0 0,-1-1 0,1 1 0,0 0 0,0-1 0,0 1 0,0 0 0,0-1 0,0 1 0,0 0 0,0-1 0,0 1 0,0 0 0,0-1 0,1 1 0,-1 0 0,0-1 0,0 1 0,0 0 0,0-1 0,0 1 0,1 0 0,-1-1 0,0 1 0,0 0 0,1 0 0,-1-1 0,0 1 0,0 0 0,1 0 0,8-8 0,1 1 0,-1 0 0,2 1 0,-1 1 0,0-1 0,1 2 0,20-7 0,10-5 0,-35 13 0,748-298-1430,-635 258 1430,311-100 0,-374 130 0,-55 13 0,-1 0 0,1 0 0,0-1 0,0 1 0,-1 0 0,1 0 0,0 0 0,0 0 0,-1 0 0,1 0 0,0 0 0,0 1 0,-1-1 0,1 0 0,0 0 0,-1 1 0,2 0 0,-7 7 0,-29 15 0,-866 439-274,864-445 126,-231 102-349,179-84 474,-98 25 0,177-58 28,-67 15 1637,233-22-1350,193 0 164,-297 11-456,-52-6 0,0 0 0,0 1 0,1-1 0,-1 0 0,0 1 0,0-1 0,0 1 0,0-1 0,0 1 0,0-1 0,0 1 0,0 0 0,1 1 0,-2-2 0,1 1 0,-1-1 0,0 0 0,0 1 0,0-1 0,0 0 0,0 0 0,0 1 0,0-1 0,0 0 0,0 1 0,0-1 0,0 0 0,0 1 0,-1-1 0,1 0 0,0 1 0,0-1 0,0 0 0,0 0 0,0 1 0,-1-1 0,1 0 0,0 0 0,0 1 0,0-1 0,-1 0 0,1 0 0,0 0 0,0 1 0,-1-1 0,1 0 0,-6 4 0,0-1 0,0 0 0,0 0 0,-9 3 0,-67 22 0,-107 23 0,-96 2 0,163-34 0,-153 2 0,268-21 0,-18-2 0,25 2 0,0 0 0,0 0 0,0 0 0,0 0 0,-1 0 0,1 0 0,0 0 0,0 0 0,0 0 0,0 0 0,0-1 0,0 1 0,0 0 0,0 0 0,0 0 0,0 0 0,0 0 0,0 0 0,0 0 0,0 0 0,0-1 0,0 1 0,0 0 0,0 0 0,0 0 0,0 0 0,0 0 0,0 0 0,0-1 0,0 1 0,0 0 0,0 0 0,0 0 0,0 0 0,0 0 0,0 0 0,0 0 0,0 0 0,0-1 0,0 1 0,0 0 0,1 0 0,-1 0 0,0 0 0,0 0 0,0 0 0,0 0 0,0 0 0,0 0 0,1 0 0,14-10 0,211-101 0,-90 46 0,-121 58 0,50-25 0,118-41 0,-142 63 0,-36 12 0,-13 3 0,-49 16 0,-1-3 0,-70 13 0,92-22 0,-341 60 0,277-58 0,-183-4 0,267-10 0,16 3 0,0 0 0,0 0 0,0-1 0,0 1 0,0 0 0,0 0 0,0-1 0,0 1 0,0 0 0,0 0 0,0 0 0,0-1 0,0 1 0,0 0 0,0 0 0,1 0 0,-1-1 0,0 1 0,0 0 0,0 0 0,0 0 0,1-1 0,-1 1 0,0 0 0,0 0 0,0 0 0,1 0 0,-1 0 0,0 0 0,0 0 0,0 0 0,1-1 0,-1 1 0,0 0 0,1 0 0,35-13 0,-29 11 0,63-21 0,1 4 0,1 2 0,125-11 0,-171 29 0,-26-1 0,0 0 0,0 0 0,1 0 0,-1 0 0,0 0 0,0 0 0,0 0 0,0 0 0,0 0 0,0 0 0,1 0 0,-1 0 0,0 0 0,0 0 0,0 0 0,0 1 0,0-1 0,0 0 0,0 0 0,1 0 0,-1 0 0,0 0 0,0 0 0,0 0 0,0 1 0,0-1 0,0 0 0,0 0 0,0 0 0,0 0 0,0 0 0,0 0 0,0 1 0,0-1 0,0 0 0,0 0 0,0 0 0,0 0 0,0 0 0,0 1 0,0-1 0,0 0 0,0 0 0,0 0 0,0 0 0,0 0 0,0 0 0,0 1 0,0-1 0,0 0 0,-1 0 0,1 0 0,0 0 0,0 0 0,0 0 0,0 0 0,0 0 0,0 1 0,0-1 0,-1 0 0,1 0 0,0 0 0,0 0 0,-41 22 0,37-20 0,-322 129 0,-40 18 0,301-115 0,33-16 0,-50 20 0,79-37 0,1 0 0,0 0 0,-1 0 0,1 0 0,-1-1 0,1 1 0,-1-1 0,1 0 0,-1 1 0,0-1 0,1 0 0,-1-1 0,1 1 0,-1 0 0,1-1 0,-1 1 0,1-1 0,-1 0 0,-2-1 0,3 0 0,1 1 0,-1-1 0,0 0 0,1 0 0,-1 0 0,1 0 0,-1 0 0,1 0 0,0-1 0,0 1 0,0 0 0,0-1 0,0 1 0,0 0 0,1-1 0,-1 1 0,1-5 0,0 6 0,0 0 0,0 1 0,0-1 0,0 1 0,-1-1 0,1 1 0,0-1 0,0 0 0,0 1 0,-1-1 0,1 1 0,0-1 0,-1 1 0,1-1 0,0 1 0,-1 0 0,1-1 0,0 1 0,-1-1 0,1 1 0,-1 0 0,1-1 0,-1 1 0,1 0 0,-1-1 0,1 1 0,-1 0 0,1 0 0,-1 0 0,0-1 0,1 1 0,-1 0 0,1 0 0,-1 0 0,0 0 0,1 0 0,-1 0 0,1 0 0,-1 0 0,1 0 0,-1 1 0,0-1 0,0 0 0,-30 14 0,21-9 0,-249 112 0,128-60 0,67-28 0,-1-3 0,-2-2 0,-97 21 0,154-43 0,1-1 0,0 0 0,0 0 0,-1-1 0,1 0 0,-15-3 0,23 3 0,-1 0 0,1-1 0,-1 1 0,1 0 0,0-1 0,-1 0 0,1 1 0,0-1 0,0 0 0,-1 0 0,1 1 0,0-1 0,0 0 0,0 0 0,0 0 0,0-1 0,0 1 0,1 0 0,-2-2 0,1 1 0,1 0 0,-1-1 0,1 1 0,0 0 0,0 0 0,0 0 0,0 0 0,0 0 0,1-1 0,-1 1 0,1 0 0,-1 0 0,1 0 0,0 0 0,-1 0 0,1 0 0,2-3 0,11-17 0,0 0 0,1 1 0,24-24 0,-24 27 0,38-42 0,2 2 0,3 3 0,82-61 0,-120 102 0,1 0 0,0 2 0,29-13 0,-33 19 0,-17 6 0,0 0 0,0 0 0,0 0 0,0 0 0,0 0 0,0 0 0,0 0 0,0 0 0,-1 0 0,1 1 0,0-1 0,0 0 0,0 0 0,0 0 0,0 0 0,0 0 0,0 0 0,0 0 0,0 0 0,0 0 0,0 0 0,0 0 0,0 0 0,0 0 0,0 0 0,1 0 0,-1 1 0,0-1 0,0 0 0,0 0 0,0 0 0,0 0 0,0 0 0,0 0 0,0 0 0,0 0 0,0 0 0,0 0 0,0 0 0,0 0 0,0 0 0,0 0 0,0 0 0,0 0 0,0 0 0,0 0 0,0 0 0,0 0 0,1 0 0,-1 0 0,0 0 0,0 0 0,0 0 0,0 0 0,-23 18 0,10-9 0,-175 128 0,143-108 0,-2-2 0,-67 29 0,104-52 0,1 0 0,-1 0 0,0-1 0,0 0 0,0-1 0,0 0 0,-14 1 0,23-3 0,0 0 0,-1 0 0,1-1 0,0 1 0,-1 0 0,1 0 0,0-1 0,0 1 0,0-1 0,-1 1 0,1-1 0,0 1 0,0-1 0,0 0 0,0 0 0,0 1 0,0-1 0,0 0 0,0 0 0,0 0 0,1 0 0,-1 0 0,0 0 0,0 0 0,1-1 0,-1 1 0,1 0 0,-1 0 0,1 0 0,0-1 0,-1 1 0,1 0 0,0 0 0,0-1 0,0 1 0,0 0 0,0-1 0,0 1 0,0 0 0,0 0 0,1-1 0,-1 1 0,1-2 0,1-5 0,0-1 0,1 1 0,0 0 0,1 0 0,4-9 0,4-2 0,1 0 0,24-26 0,-21 27 0,22-36 0,-36 52 0,-1 0 0,0 0 0,0 0 0,0 0 0,0 0 0,-1 0 0,1-1 0,-1 1 0,1 0 0,-1 0 0,1-4 0,-2 5 0,1 0 0,0 0 0,0 0 0,0 0 0,-1 0 0,1 0 0,0 0 0,-1 0 0,1 0 0,-1 0 0,1 0 0,-1 0 0,0 0 0,1 0 0,-1 1 0,0-1 0,0 0 0,-1-1 0,-1 1 0,-1-1 0,1 0 0,-1 1 0,0-1 0,0 1 0,1 0 0,-1 1 0,0-1 0,0 1 0,0-1 0,0 1 0,-6 1 0,-46 4 0,-86 18 0,28-3 0,-116 1 0,229-21 0,-1 1 0,1-1 0,-1 0 0,1 0 0,-1 0 0,1 0 0,-1 0 0,1 0 0,-1-1 0,1 1 0,-1 0 0,1-1 0,-1 1 0,1-1 0,-1 1 0,1-1 0,0 0 0,-1 0 0,1 0 0,-2-1 0,3 0 0,0 1 0,0 0 0,0-1 0,0 1 0,0 0 0,0 0 0,1-1 0,-1 1 0,0 0 0,1-1 0,-1 1 0,1 0 0,0 0 0,-1 0 0,1 0 0,0-1 0,0 1 0,-1 0 0,1 0 0,0 0 0,2 0 0,-3 0 0,1 0 0,0 1 0,-1-1 0,1 0 0,-1 1 0,1-1 0,-1 0 0,1 1 0,-1-1 0,0 0 0,1 0 0,-1 0 0,0 1 0,0-1 0,1 0 0,-1 0 0,0 0 0,0 0 0,0 0 0,0 1 0,0-1 0,0 0 0,0 0 0,0 0 0,-1-1 0,0 1 0,1 0 0,-1 1 0,0-1 0,0 0 0,0 0 0,0 0 0,0 1 0,0-1 0,0 0 0,0 1 0,0-1 0,0 1 0,0-1 0,0 1 0,0 0 0,-2-1 0,-7-1 0,0 0 0,-1 1 0,-14 0 0,18 1 0,-165 0 0,168 0 0,0-1 0,-1 1 0,1-1 0,0 0 0,0 0 0,0 0 0,0-1 0,0 1 0,0-1 0,0 0 0,-5-3 0,8 3 0,-1 0 0,0 1 0,0-1 0,1 0 0,-1 0 0,1 0 0,0 0 0,-1 0 0,1 0 0,0 0 0,0 0 0,0 0 0,1-1 0,-1 1 0,0 0 0,1-1 0,0 1 0,-1-1 0,1 1 0,0 0 0,1-4 0,3-17 0,-3 16 0,1 1 0,-1-1 0,-1 1 0,1-1 0,-1-7 0,0 13 0,0 0 0,0 0 0,0 0 0,-1-1 0,1 1 0,0 0 0,-1 0 0,1 0 0,-1 0 0,1 0 0,-1 0 0,1 0 0,-1 0 0,0 0 0,1 1 0,-1-1 0,0 0 0,0 0 0,0 0 0,0 1 0,0-1 0,0 1 0,0-1 0,0 0 0,0 1 0,0 0 0,0-1 0,0 1 0,0 0 0,0-1 0,0 1 0,0 0 0,0 0 0,0 0 0,-2 0 0,-7 0 0,-1 1 0,1 0 0,0 1 0,0 0 0,0 0 0,-18 8 0,-61 30 0,66-29 0,-95 40 0,118-51 0,0 0 0,0 0 0,0 1 0,0-1 0,0 0 0,-1 0 0,1 0 0,0 0 0,0 0 0,0 0 0,0 0 0,0 1 0,0-1 0,0 0 0,-1 0 0,1 0 0,0 0 0,0 0 0,0 0 0,0 0 0,0 0 0,-1 0 0,1 0 0,0 0 0,0 0 0,0 0 0,0 0 0,0 0 0,-1 0 0,1 0 0,0 0 0,0 0 0,0 0 0,0 0 0,0 0 0,-1 0 0,1 0 0,0 0 0,0 0 0,0 0 0,0-1 0,0 1 0,0 0 0,0 0 0,-1 0 0,1 0 0,0 0 0,0 0 0,0 0 0,0-1 0,0 1 0,0 0 0,7-8 0,17-11 0,-16 13 0,1 1 0,0 0 0,0 1 0,0 0 0,1 0 0,-1 1 0,1 0 0,0 1 0,0 0 0,16-1 0,10 2 0,60 5 0,-34-1 0,-55-3 0,-1 1 0,1-1 0,-1 1 0,1 0 0,-1 0 0,1 1 0,-1 0 0,10 4 0,-13-4 0,-1 0 0,1 0 0,0 0 0,-1 0 0,0 0 0,1 1 0,-1-1 0,0 1 0,0-1 0,0 1 0,-1 0 0,1 0 0,-1 0 0,1 0 0,-1 0 0,0 0 0,0 0 0,0 0 0,0 5 0,1 22 0,-2-24 0,1 0 0,-1 0 0,1 0 0,0 0 0,1 0 0,1 7 0,-2-12 0,0 1 0,0-1 0,0 1 0,0-1 0,0 1 0,0-1 0,1 1 0,-1-1 0,0 0 0,1 0 0,-1 0 0,1 0 0,-1 0 0,1 0 0,-1 0 0,1 0 0,0-1 0,-1 1 0,1 0 0,0-1 0,0 0 0,0 1 0,-1-1 0,1 0 0,3 0 0,9-1 0,1 0 0,0-1 0,-1-1 0,0 0 0,0-1 0,19-8 0,-16 7 0,96-34 0,304-88 0,-347 110 0,0 4 0,1 3 0,0 3 0,84 2 0,-146 6 0,48-1 0,0 4 0,106 19 0,-64 5 0,78 17 0,-47-24 0,220 8 0,138-30 0,-218-3 0,295 22 0,-108-1 0,733-15 0,-624-4 0,-544 2 0,1-2 0,0-1 0,-1-1 0,0-1 0,0-1 0,26-10 0,122-62 0,-37 14 0,-95 48 0,-27 9 0,-14 4 0,-23 6 0,-41 16 0,-72 31 0,-66 38 0,205-88 0,-353 156 0,315-138 0,31-11 0,12-2 0,12-2 0,-16-3 0,61 1 0,-157-7 0,-393 4 0,488 2 0,-9 1 0,-1-2 0,1 1 0,0-1 0,-10-3 0,16 4 0,1-1 0,0 1 0,0-1 0,0 0 0,0 0 0,0 0 0,1 0 0,-1 0 0,0 0 0,0-1 0,1 1 0,-1 0 0,0-1 0,1 0 0,0 1 0,-1-1 0,1 0 0,0 0 0,0 1 0,0-1 0,0 0 0,0 0 0,0-3 0,-2-8 0,3 12 0,-1-1 0,1 1 0,0-1 0,0 1 0,-1 0 0,1 0 0,-1-1 0,1 1 0,-1 0 0,1-1 0,-1 1 0,0 0 0,0 0 0,1 0 0,-3-2 0,1 3 0,0-1 0,0 0 0,0 1 0,0 0 0,0-1 0,0 1 0,0 0 0,0 0 0,0 0 0,0 0 0,0 0 0,0 1 0,0-1 0,0 1 0,0-1 0,-2 2 0,-51 15 0,-58 27 0,64-24 0,-618 276-734,650-288 734,9-2 0,-1-2 0,0 1 0,0-1 0,-1-1 0,1 1 0,-1-2 0,-18 4 0,28-6 0,-1 0 0,0 0 0,1 0 0,-1 0 0,1 0 0,-1-1 0,1 1 0,-1 0 0,0 0 0,1-1 0,-1 1 0,1 0 0,-1 0 0,1-1 0,-1 1 0,1-1 0,0 1 0,-1 0 0,1-1 0,-1 1 0,1-1 0,0 1 0,-1-1 0,1 1 0,0-1 0,0 0 0,-1 1 0,1-1 0,0 1 0,0-1 0,0 1 0,0-1 0,0 0 0,0 1 0,0-1 0,0 1 0,0-1 0,0 0 0,0 1 0,0-1 0,0 1 0,0-1 0,0 1 0,1-1 0,-1 0 0,3-5 0,-1 0 0,1 0 0,0 0 0,0 1 0,1-1 0,0 1 0,8-10 0,37-35 0,2 1 0,62-43 0,40-22 12,6 8-1,205-103 0,-230 147-11,-112 57 0,-22 5 0,0 0 0,0 0 0,1 0 0,-1 0 0,0 0 0,0 0 0,0 0 0,0 0 0,1 0 0,-1 0 0,0 0 0,0 0 0,0 0 0,0 0 0,1 0 0,-1 0 0,0 0 0,0 0 0,0 0 0,0 0 0,0 0 0,1 1 0,-1-1 0,0 0 0,0 0 0,0 0 0,0 0 0,0 0 0,0 0 0,0 1 0,1-1 0,-1 0 0,0 0 0,0 0 0,0 0 0,0 0 0,0 1 0,0-1 0,0 0 0,0 0 0,0 0 0,0 0 0,0 1 0,0-1 0,0 0 0,0 0 0,0 0 0,0 1 0,-2 1 0,1 1 0,-1 0 0,0-1 0,0 0 0,0 1 0,-1-1 0,1 0 0,0 0 0,-4 2 0,-34 25 88,-1-1-1,-2-2 1,0-2-1,-2-2 1,0-2-1,-2-2 1,-79 20-1,119-37-87,-40 8 0,44-9 0,0 0 0,1 1 0,-1-1 0,0-1 0,0 1 0,1 0 0,-1-1 0,0 1 0,1-1 0,-1 0 0,0 0 0,1 0 0,-5-2 0,6 2 0,0 0 0,0 0 0,1 0 0,-1 0 0,0 0 0,1 0 0,-1 0 0,0 0 0,1 0 0,0 0 0,-1 0 0,1 0 0,-1 0 0,1 0 0,0-1 0,0 1 0,0 0 0,0 0 0,0 0 0,0 0 0,0-1 0,0 1 0,0 0 0,0 0 0,1 0 0,-1 0 0,1-1 0,0 0 0,17-32 0,-7 21 0,0 0 0,0 1 0,1 0 0,19-15 0,6-5 0,-36 31 0,0 1 0,0-1 0,0 0 0,0 0 0,0 0 0,0 0 0,0 0 0,0-1 0,0 1 0,-1 0 0,1 0 0,0-2 0,-6 1 0,-12 4 0,-92 28 0,1 5 0,-175 83 0,192-71 0,-13 6 0,100-51 0,0-1 0,0 1 0,0-1 0,0 0 0,0 0 0,0-1 0,-5 1 0,8-1 0,0 0 0,1 0 0,-1 0 0,0 0 0,1 0 0,-1 0 0,0-1 0,0 1 0,1 0 0,-1 0 0,0-1 0,1 1 0,-1 0 0,0-1 0,1 1 0,-1-1 0,1 1 0,-1-1 0,1 1 0,-1-1 0,1 1 0,-1-1 0,1 1 0,-1-1 0,1 0 0,0 1 0,-1-1 0,1 0 0,0 1 0,0-1 0,-1 0 0,1 0 0,0 1 0,0-1 0,0 0 0,0 0 0,0 1 0,0-1 0,0 0 0,0 0 0,0 1 0,0-1 0,1 0 0,-1-1 0,2-3 0,0-1 0,0 1 0,0-1 0,0 1 0,1 0 0,0 0 0,0 0 0,0 0 0,1 0 0,-1 1 0,1-1 0,0 1 0,1 0 0,-1 1 0,5-4 0,13-9 0,0 2 0,24-11 0,-39 21 0,304-151 0,-274 136 0,0 1 0,1 2 0,77-21 0,-115 37 0,0 0 0,1-1 0,-1 1 0,1 0 0,-1 0 0,1 0 0,-1 0 0,1 0 0,-1 0 0,1 0 0,-1 0 0,0 0 0,1 0 0,-1 0 0,1 0 0,-1 0 0,1 0 0,-1 0 0,1 1 0,-1-1 0,1 0 0,-1 0 0,0 0 0,1 1 0,-5 8 0,-18 9 0,-30 2 0,32-13 0,11-2 0,16-4 0,23-5 0,123-29 0,91-13 0,-234 45 0,0 0 0,0 0 0,0 1 0,-1 1 0,1 0 0,16 3 0,-23-3 0,0 0 0,-1 0 0,1 0 0,0 0 0,0 1 0,-1-1 0,1 1 0,-1 0 0,1 0 0,-1-1 0,0 2 0,0-1 0,0 0 0,0 0 0,0 1 0,0-1 0,-1 1 0,1-1 0,-1 1 0,0 0 0,0 0 0,0-1 0,0 1 0,1 5 0,0 5 0,-1 1 0,0-1 0,-2 22 0,1 13 0,0-45 0,0 0 0,1 0 0,-1 0 0,1 0 0,0 0 0,0 0 0,0 0 0,0 0 0,0-1 0,1 1 0,-1 0 0,1-1 0,0 1 0,0-1 0,0 0 0,0 1 0,0-1 0,0 0 0,1 0 0,-1 0 0,1-1 0,-1 1 0,1-1 0,0 1 0,0-1 0,0 0 0,0 0 0,-1 0 0,1 0 0,0-1 0,4 1 0,9 1 0,-1-1 0,0 0 0,1-1 0,-1-1 0,16-3 0,50-10 0,93-28 0,-104 22 0,1 3 0,79-7 0,-142 23 0,-1 1 0,0 0 0,1 0 0,-1 1 0,0-1 0,15 5 0,-21-5 0,1 1 0,-1-1 0,1 1 0,-1 0 0,1-1 0,-1 1 0,0 0 0,1 0 0,-1 0 0,0 0 0,1 0 0,-1 0 0,0 1 0,0-1 0,0 0 0,0 0 0,0 1 0,-1-1 0,1 1 0,0-1 0,0 1 0,-1-1 0,1 1 0,-1-1 0,0 1 0,1 0 0,-1-1 0,0 1 0,0-1 0,0 1 0,0 0 0,0-1 0,0 1 0,-1 0 0,0 2 0,-1 2 0,0 0 0,0 0 0,0 0 0,-1 0 0,0-1 0,-1 1 0,1-1 0,-8 9 0,-40 39 0,49-51 0,-95 83 0,-139 93 0,204-155 0,-2 1 0,-59 32 0,92-55 0,-1 0 0,0 0 0,0 0 0,0 0 0,0 0 0,0-1 0,0 1 0,0 0 0,0-1 0,-1 0 0,1 1 0,-3-1 0,5 0 0,0-1 0,0 1 0,0 0 0,0 0 0,0-1 0,0 1 0,0 0 0,0 0 0,-1-1 0,1 1 0,0 0 0,0 0 0,0-1 0,0 1 0,0 0 0,0 0 0,0-1 0,1 1 0,-1 0 0,0 0 0,0-1 0,0 1 0,0 0 0,0 0 0,0-1 0,0 1 0,0 0 0,1 0 0,-1 0 0,0-1 0,0 1 0,15-18 0,7-5 0,1 1 0,1 1 0,27-18 0,88-49 0,-132 84 0,105-62 0,197-84 0,-292 142 0,-1 1 0,32-9 0,-43 15 0,0 0 0,-1 0 0,1 1 0,-1 0 0,1-1 0,0 1 0,-1 1 0,1-1 0,-1 1 0,1 0 0,-1 0 0,7 2 0,2 1 0,0 1 0,0-2 0,1 0 0,-1-1 0,1 0 0,0-1 0,-1-1 0,19-1 0,15-4 0,49-11 0,-36 5 0,-18 4 0,-17 2 0,-1 0 0,0 2 0,1 2 0,37 0 0,-58 2 0,-1-1 0,0 1 0,0-1 0,0 1 0,0 0 0,0 0 0,0 0 0,0 0 0,0 1 0,-1-1 0,1 1 0,0 0 0,-1-1 0,1 1 0,-1 0 0,0 1 0,0-1 0,1 0 0,-2 1 0,1-1 0,0 1 0,0 0 0,-1-1 0,1 1 0,-1 0 0,0 0 0,0 0 0,0 0 0,0 0 0,0 6 0,0 4 0,0 0 0,-1 0 0,0 0 0,-1 0 0,-6 25 0,3-18 0,-2 0 0,0-1 0,-2 1 0,0-1 0,-1-1 0,0 0 0,-2 0 0,0-1 0,-20 24 0,25-34 0,0-1 0,1 0 0,1 1 0,-1-1 0,-3 8 0,7-13 0,1 0 0,-1 1 0,1-1 0,-1 0 0,1 0 0,-1 0 0,1 1 0,0-1 0,0 0 0,0 0 0,0 1 0,-1-1 0,2 0 0,-1 1 0,0-1 0,0 0 0,0 0 0,0 1 0,1-1 0,-1 0 0,1 0 0,-1 0 0,1 1 0,-1-1 0,1 0 0,0 0 0,0 0 0,-1 0 0,1 0 0,0 0 0,2 1 0,1 1 0,0-1 0,0 0 0,0 1 0,1-2 0,-1 1 0,1 0 0,-1-1 0,1 0 0,0 0 0,6 0 0,55 1 0,-31-2 0,-28 0 0,-1 0 0,0 1 0,1 0 0,-1 0 0,8 3 0,-13-4 0,0 1 0,0-1 0,0 0 0,0 1 0,0-1 0,0 1 0,-1 0 0,1-1 0,0 1 0,0 0 0,0 0 0,0-1 0,-1 1 0,1 0 0,0 0 0,-1 0 0,1 0 0,-1 0 0,1 0 0,-1 0 0,1 0 0,-1 0 0,0 0 0,0 0 0,1 0 0,-1 0 0,0 0 0,0 0 0,0 0 0,0 0 0,0 1 0,0-1 0,-1 0 0,1 0 0,0 0 0,0 0 0,-1 2 0,-2 1 0,1 1 0,0-1 0,-1 1 0,0-1 0,0 0 0,0 0 0,0 0 0,-1 0 0,-5 4 0,7-6 0,1-1 0,-1 1 0,0-1 0,0 1 0,0-1 0,0 0 0,0 0 0,0 0 0,0 0 0,0 0 0,0 0 0,0 0 0,-1-1 0,1 1 0,0-1 0,0 0 0,-1 0 0,1 1 0,0-1 0,-1-1 0,1 1 0,-4-1 0,6 1 0,0 0 0,0 0 0,-1 0 0,1 0 0,0-1 0,0 1 0,-1 0 0,1 0 0,0 0 0,0 0 0,0-1 0,-1 1 0,1 0 0,0 0 0,0 0 0,0-1 0,0 1 0,0 0 0,-1 0 0,1-1 0,0 1 0,0 0 0,0 0 0,0-1 0,0 1 0,0 0 0,0 0 0,0-1 0,0 1 0,0 0 0,0-1 0,0 1 0,0 0 0,0 0 0,0-1 0,0 1 0,0 0 0,1 0 0,-1-1 0,0 1 0,0 0 0,0 0 0,0 0 0,0-1 0,1 1 0,-1 0 0,0 0 0,0 0 0,0-1 0,1 1 0,-1 0 0,0 0 0,1 0 0,17-14 0,-8 5 0,-13 8 0,0 0 0,1 1 0,-1-1 0,0 1 0,0 0 0,0 0 0,0 0 0,0 0 0,0 0 0,-3 1 0,-49 10 0,-86 27 0,104-27 0,-183 58 0,-241 63 0,397-120 0,46-11 0,12-4 0,8 1 0,0 0 0,-1 0 0,1 0 0,1 0 0,-1 0 0,0 0 0,0 1 0,0-1 0,4-1 0,95-59 0,2 5 0,2 4 0,223-77 0,-210 98 0,-114 29 0,-13 1 0,-221 5 0,119 1 0,6-1 0,-169-2 0,271-1 0,0 0 0,0-1 0,0 1 0,0-1 0,0 1 0,0-1 0,0 0 0,0 0 0,1 0 0,-1-1 0,0 1 0,1-1 0,-1 1 0,1-1 0,0 0 0,-1 0 0,1 0 0,-3-3 0,3 1 0,0 1 0,1 0 0,-1-1 0,1 1 0,-1-1 0,1 1 0,0-1 0,0 0 0,1 0 0,-1 1 0,1-1 0,0-6 0,1-3 0,0 0 0,1 0 0,1 0 0,0 0 0,1 0 0,0 1 0,9-17 0,2 1 0,1 2 0,1 0 0,1 1 0,2 0 0,0 2 0,47-42 0,3 8 0,85-54 0,213-109 0,-349 210 0,-10 5 0,1 0 0,-1 0 0,1 1 0,0 0 0,1 0 0,-1 1 0,16-2 0,-23 7 0,-9 5 0,-26 17 0,-1-1 0,-1-2 0,-67 32 0,-26 15 0,119-64 0,0 1 0,0-1 0,0 2 0,0-1 0,1 1 0,-1 0 0,-11 15 0,18-21 0,1 1 0,0-1 0,-1 1 0,1-1 0,0 1 0,-1-1 0,1 1 0,0 0 0,0-1 0,0 1 0,-1-1 0,1 1 0,0 0 0,0-1 0,0 1 0,0 0 0,0-1 0,0 1 0,0-1 0,0 1 0,1 0 0,-1-1 0,0 1 0,0 0 0,0-1 0,1 1 0,-1-1 0,0 1 0,1-1 0,-1 1 0,0-1 0,1 1 0,-1-1 0,1 1 0,-1-1 0,1 1 0,-1-1 0,1 0 0,-1 1 0,1-1 0,0 1 0,30 8 0,10-3 0,76 2 0,49-10 0,-92-1 0,43 0 0,204 3 0,-317 0 0,0 0 0,0 1 0,0-1 0,0 1 0,0 0 0,0 0 0,0 1 0,0-1 0,0 1 0,-1 0 0,1 0 0,-1 0 0,1 0 0,-1 0 0,0 1 0,0 0 0,0-1 0,0 1 0,0 0 0,-1 1 0,1-1 0,-1 0 0,0 1 0,0-1 0,0 1 0,0 0 0,-1 0 0,1 0 0,-1 0 0,0 0 0,0 0 0,-1 0 0,1 0 0,-1 7 0,0 8 0,-1-1 0,-1 1 0,-1-1 0,0 0 0,-1 0 0,-8 19 0,-8 44 0,19-78 0,1-1 0,-1 1 0,1-1 0,0 1 0,-1-1 0,1 1 0,1 0 0,-1-1 0,0 1 0,1-1 0,-1 1 0,1-1 0,-1 1 0,1-1 0,0 0 0,0 1 0,3 3 0,-3-5 0,1 0 0,0 0 0,-1 0 0,1 0 0,-1 0 0,1 0 0,0-1 0,0 1 0,0 0 0,-1-1 0,1 0 0,0 1 0,0-1 0,0 0 0,0 0 0,0 0 0,-1 0 0,1 0 0,0-1 0,0 1 0,0 0 0,0-1 0,-1 0 0,1 1 0,2-2 0,24-10 0,-1 0 0,0-2 0,31-22 0,32-16 0,-76 46 0,-1 0 0,1 0 0,0 1 0,26-5 0,-37 9 0,1 1 0,0-1 0,-1 1 0,1 0 0,0 0 0,-1 0 0,1 1 0,0-1 0,-1 1 0,1 0 0,-1 0 0,1 0 0,-1 1 0,0-1 0,4 3 0,-5-3 0,0 0 0,-1 0 0,0 1 0,1-1 0,-1 1 0,0-1 0,0 1 0,1 0 0,-1-1 0,0 1 0,-1 0 0,1 0 0,0 0 0,-1-1 0,1 1 0,-1 0 0,1 0 0,-1 0 0,0 0 0,0 0 0,0 0 0,0 0 0,0 0 0,0 0 0,0 0 0,-1 0 0,1 0 0,-2 2 0,-2 10 0,2-10 0,1 1 0,-1-1 0,1 1 0,0-1 0,0 1 0,0 7 0,1-11 0,0 0 0,0 0 0,1-1 0,-1 1 0,0 0 0,0-1 0,0 1 0,1 0 0,-1 0 0,0-1 0,1 1 0,-1-1 0,1 1 0,-1 0 0,1-1 0,-1 1 0,1-1 0,-1 1 0,2 0 0,-1-1 0,0 1 0,1 0 0,-1-1 0,0 0 0,1 1 0,-1-1 0,1 0 0,-1 0 0,1 1 0,-1-1 0,1 0 0,-1-1 0,3 1 0,42-8 0,-32 5 0,0 1 0,0 0 0,18 0 0,-32 2 0,1 0 0,-1 0 0,1 0 0,-1 0 0,1 0 0,-1 0 0,1 0 0,-1 0 0,1 0 0,-1 0 0,1 0 0,-1 0 0,0 0 0,1 0 0,-1 0 0,1 1 0,-1-1 0,1 0 0,-1 0 0,1 0 0,-1 1 0,0-1 0,1 0 0,-1 1 0,1-1 0,-1 0 0,0 1 0,1-1 0,-1 1 0,0-1 0,0 0 0,1 1 0,-1-1 0,0 1 0,0 0 0,0 0 0,-1 0 0,1 1 0,-1-1 0,0 0 0,0 0 0,0 1 0,0-1 0,0 0 0,0 0 0,0 0 0,0 0 0,-2 0 0,-57 47 0,-2-3 0,-2-3 0,-109 55 0,126-78 0,45-18 0,1 0 0,-1-1 0,1 1 0,-1-1 0,1 1 0,-1-1 0,0 0 0,1 0 0,-1 0 0,1 1 0,-1-2 0,0 1 0,1 0 0,-3-1 0,4 1 0,0 0 0,-1 0 0,1 0 0,0 0 0,0-1 0,0 1 0,0 0 0,-1 0 0,1-1 0,0 1 0,0 0 0,0 0 0,0-1 0,0 1 0,0 0 0,0 0 0,0-1 0,-1 1 0,1 0 0,0 0 0,0-1 0,0 1 0,0 0 0,0 0 0,1-1 0,-1 1 0,0 0 0,0-1 0,0 1 0,9-16 0,8-2 0,0 1 0,2 1 0,0 0 0,34-20 0,13-5 0,128-57 0,-122 65 0,54-29 0,-113 53 0,-13 8 0,0 1 0,-1 0 0,1 0 0,0 0 0,0-1 0,0 1 0,0 0 0,0 0 0,0 0 0,0-1 0,0 1 0,0 0 0,0 0 0,-1 0 0,1-1 0,0 1 0,0 0 0,0 0 0,0 0 0,0 0 0,-1 0 0,1 0 0,0-1 0,0 1 0,0 0 0,-1 0 0,1 0 0,0 0 0,0 0 0,0 0 0,-1 0 0,1 0 0,0 0 0,0 0 0,-1 0 0,-31-2 0,29 2 0,-48 1 0,1 2 0,-66 12 0,-100 33 0,141-31 0,66-15 0,0 1 0,-1-1 0,1 0 0,-1-1 0,1 0 0,-11 0 0,19-1 0,0 0 0,0 0 0,1 0 0,-1 0 0,0-1 0,0 1 0,0 0 0,1 0 0,-1-1 0,0 1 0,0 0 0,1-1 0,-1 1 0,0-1 0,0 1 0,1-1 0,-1 1 0,1-1 0,-1 0 0,1 1 0,-1-1 0,1 0 0,-1 1 0,1-1 0,-1-1 0,1 0 0,0 0 0,0 0 0,0 0 0,0 0 0,0 0 0,0 0 0,1 0 0,-1 0 0,1 0 0,-1 1 0,1-1 0,0 0 0,0 0 0,0 0 0,2-2 0,9-15 0,1 0 0,1 1 0,20-22 0,57-49 0,-55 56 0,-12 9 0,3 0 0,-1-3 0,27-34 0,-51 59 0,0-1 0,0 0 0,-1 0 0,1 0 0,-1 0 0,1 0 0,-1 0 0,0 0 0,1-6 0,-2 8 0,0 0 0,0 0 0,0 0 0,0 0 0,0 1 0,0-1 0,0 0 0,-1 0 0,1 0 0,0 0 0,-1 0 0,1 0 0,0 0 0,-1 0 0,1 1 0,-1-1 0,1 0 0,-1 0 0,0 1 0,1-1 0,-1 0 0,-1 0 0,-2-1 0,0 0 0,1 1 0,-1 0 0,0 0 0,0 0 0,0 0 0,0 0 0,-1 1 0,1 0 0,0 0 0,0 0 0,0 0 0,-7 2 0,-19 5 0,0 0 0,1 2 0,0 1 0,-47 24 0,37-16 0,-63 20 0,94-36 0,-11 4 0,18-4 0,12-1 0,11-2 0,-10 0 0,0 0 0,22 3 0,-31-2 0,-1 1 0,0-1 0,1 1 0,-1-1 0,1 1 0,-1 0 0,0 0 0,1 0 0,-1 0 0,0 1 0,0-1 0,0 0 0,0 1 0,0 0 0,0-1 0,0 1 0,-1 0 0,1 0 0,2 3 0,-3-2 0,0 0 0,1 1 0,-1 0 0,0-1 0,-1 1 0,1-1 0,0 1 0,-1 0 0,0-1 0,0 1 0,0 0 0,-1-1 0,1 1 0,-2 4 0,0 3 0,-2 0 0,1 0 0,-10 18 0,-3 0 0,-1-1 0,-1 0 0,-33 38 0,-76 71 0,112-122 0,-278 254 0,262-241 0,25-17 0,6-11 0,0 0 0,0 0 0,0 1 0,0-1 0,0 0 0,0 0 0,0 0 0,0 0 0,0 1 0,0-1 0,0 0 0,0 0 0,0 0 0,1 0 0,-1 0 0,0 1 0,0-1 0,0 0 0,0 0 0,0 0 0,1 0 0,-1 0 0,0 0 0,0 0 0,0 0 0,0 0 0,1 1 0,-1-1 0,0 0 0,0 0 0,0 0 0,0 0 0,1 0 0,-1 0 0,0 0 0,0 0 0,3-1 0,0 1 0,0 0 0,0-1 0,0 0 0,0 0 0,0 0 0,4-1 0,27-16 0,-1-2 0,-1-1 0,33-27 0,-58 43 0,125-100 0,-50 38 0,138-87 0,-173 129 0,0 2 0,54-18 0,-92 38 0,1 0 0,-1 0 0,19-2 0,-26 4 0,0 1 0,0 0 0,-1 0 0,1 0 0,0 1 0,0-1 0,0 0 0,0 1 0,0-1 0,-1 1 0,1-1 0,2 2 0,-4-1 0,1-1 0,0 1 0,0 0 0,0 0 0,-1-1 0,1 1 0,0 0 0,-1 0 0,1 0 0,-1 0 0,1 0 0,-1 0 0,1-1 0,-1 1 0,0 0 0,0 0 0,1 1 0,-1-1 0,0 0 0,0 0 0,0 0 0,0 0 0,0 1 0,0 1 0,-1-1 0,1 0 0,-1 1 0,0-1 0,1 1 0,-1-1 0,0 0 0,-1 0 0,1 1 0,0-1 0,0 0 0,-1 0 0,1 0 0,-4 2 0,-28 25 0,21-20 0,-7 5 0,-1 0 0,0 0 0,-1-2 0,-1-1 0,-32 13 0,37-18 0,39-15 0,385-200 0,-225 111 0,-157 84 0,-1 2 0,2 0 0,0 2 0,49-13 0,-71 22 0,-1 0 0,1 1 0,0-1 0,0 1 0,-1 0 0,1 0 0,0 1 0,-1-1 0,1 1 0,0-1 0,-1 1 0,1 0 0,-1 1 0,1-1 0,4 3 0,-6-2 0,1-1 0,-1 1 0,0 0 0,0 1 0,0-1 0,0 0 0,0 1 0,0-1 0,0 1 0,-1-1 0,0 1 0,1 0 0,-1 0 0,0 0 0,0 0 0,0 0 0,-1 0 0,1 0 0,-1 3 0,0-1 0,0 1 0,0 0 0,-1 0 0,1-1 0,-2 1 0,1 0 0,0-1 0,-1 1 0,0-1 0,-1 0 0,1 1 0,-1-1 0,0 0 0,0-1 0,-7 9 0,-7 7 0,-1-1 0,-23 20 0,35-34 0,-59 49 0,-3-2 0,-2-4 0,-138 72 0,104-75 0,88-38 0,14-6 0,4-1 0,31-8 0,18-9 18,84-39-1,44-37-143,-155 80 78,316-183-498,-134 75 393,-130 76 153,-66 38 0,-48 28 0,-297 187-30,113-67 200,101-76 528,98-53-698,23-12 0,0 0 0,0 0 0,0 0 0,0 0 0,0 1 0,0-1 0,0 0 0,0 0 0,0 0 0,0 0 0,0 0 0,0 0 0,0 0 0,0 0 0,0 0 0,1 0 0,-1 0 0,0 0 0,0 0 0,0 0 0,0 0 0,0 0 0,0 0 0,0 0 0,0 0 0,0 0 0,0 0 0,0 0 0,0 0 0,0 0 0,0 0 0,0 0 0,0 1 0,0-1 0,0 0 0,0 0 0,0 0 0,0 0 0,0 0 0,0 0 0,16-5 0,23-10 0,-1-1 0,-1-2 0,45-30 0,-26 15 0,89-55 0,79-43 0,-175 109 0,-28 16 0,-19 10 0,-8 7 0,-10 6 0,0 0 0,-1-2 0,0 0 0,-36 23 0,21-15 0,-141 90 0,150-98 0,26-14 0,15-9 0,47-27 0,68-49 0,16-9 0,-123 79 0,16-10 0,-64 33 0,0-2 0,-5 8 0,0 1 0,1 1 0,-45 38 0,33-25 0,27-22 0,-18 15 0,28-22 0,0 0 0,0 0 0,0 0 0,0 1 0,0-1 0,0 0 0,0 0 0,0 1 0,0-1 0,1 0 0,-1 1 0,1-1 0,-1 1 0,1-1 0,-1 1 0,1-1 0,0 1 0,0 1 0,0-2 0,0 0 0,1 0 0,-1 0 0,1 0 0,-1 0 0,1 0 0,0 0 0,-1 0 0,1 0 0,0 0 0,0 0 0,0-1 0,-1 1 0,1 0 0,0-1 0,0 1 0,0-1 0,0 1 0,0-1 0,0 1 0,0-1 0,0 1 0,0-1 0,0 0 0,0 0 0,1 0 0,-1 0 0,1 0 0,35 1 0,-19-2 0,-1-2 0,1 0 0,-1-1 0,0-1 0,21-8 0,81-43 0,-26 11 0,-87 43 0,0-1 0,-1 1 0,1 0 0,0 1 0,0 0 0,0-1 0,1 2 0,5-1 0,-10 1 0,-1 0 0,1 0 0,-1 1 0,1-1 0,-1 0 0,1 1 0,-1-1 0,1 1 0,-1 0 0,0-1 0,1 1 0,-1 0 0,0 0 0,0 0 0,0-1 0,1 1 0,-1 1 0,0-1 0,0 0 0,0 0 0,-1 0 0,1 0 0,0 1 0,0-1 0,-1 0 0,1 1 0,-1-1 0,1 1 0,-1-1 0,1 1 0,-1-1 0,0 1 0,0-1 0,0 1 0,0 2 0,0 1 0,0 1 0,-1 0 0,0-1 0,0 1 0,0-1 0,-1 1 0,0-1 0,0 0 0,0 0 0,-3 6 0,-34 50 0,30-50 0,-60 85 0,-118 125 0,186-220 0,0 0 0,-1 0 0,1 0 0,0 0 0,0 0 0,0 1 0,1-1 0,-1 0 0,0 0 0,0 1 0,1-1 0,-1 0 0,0 1 0,1-1 0,0 1 0,-1-1 0,1 1 0,0-1 0,0 1 0,-1-1 0,2 3 0,-1-3 0,1 0 0,0 0 0,0-1 0,0 1 0,-1 0 0,1-1 0,0 1 0,0 0 0,0-1 0,0 1 0,0-1 0,1 0 0,-1 1 0,0-1 0,0 0 0,0 0 0,0 1 0,0-1 0,0 0 0,0 0 0,1 0 0,-1-1 0,0 1 0,0 0 0,0 0 0,0 0 0,2-1 0,10-3 0,0 0 0,0 0 0,0-1 0,0-1 0,-1 0 0,0-1 0,21-15 0,-9 6 0,34-26 0,-2-2 0,77-78 0,-74 66 0,-21 21 0,78-77 0,-90 81 0,-26 31 0,0 0 0,0 0 0,0 0 0,-1 0 0,1 1 0,0-1 0,0 0 0,-1 0 0,1 0 0,0 0 0,0 0 0,-1 0 0,1 0 0,0 0 0,0-1 0,-1 1 0,1 0 0,0 0 0,0 0 0,0 0 0,-1 0 0,1 0 0,0 0 0,0 0 0,0-1 0,-1 1 0,1 0 0,0 0 0,0 0 0,0 0 0,0-1 0,-1 1 0,1 0 0,0 0 0,0 0 0,0-1 0,0 1 0,0 0 0,0 0 0,0-1 0,0 1 0,0 0 0,0 0 0,-1-1 0,1 1 0,0 0 0,0 0 0,1-1 0,-1 1 0,0 0 0,0 0 0,0 0 0,0-1 0,0 1 0,0 0 0,0 0 0,0-1 0,0 1 0,0 0 0,1-1 0,-24 10 0,1 0 0,1 1 0,-35 21 0,28-15 0,-127 73 0,-264 199 0,390-260 0,29-28 0,0 0 0,-1 0 0,1 0 0,0 1 0,-1-1 0,1 0 0,0 0 0,-1 1 0,1-1 0,0 0 0,0 0 0,0 1 0,-1-1 0,1 0 0,0 1 0,0-1 0,0 0 0,0 1 0,0-1 0,-1 1 0,1-1 0,0 0 0,0 1 0,0-1 0,0 0 0,0 1 0,0-1 0,0 1 0,0-1 0,0 0 0,1 1 0,-1-1 0,0 0 0,0 1 0,0-1 0,0 0 0,0 1 0,1-1 0,-1 0 0,0 1 0,0-1 0,1 0 0,-1 1 0,0-1 0,0 0 0,1 0 0,-1 1 0,0-1 0,1 0 0,0 0 0,21 0 0,-1-4 0,-1-1 0,0-1 0,0-1 0,0 0 0,19-12 0,96-59 0,-87 49 0,38-23 0,382-220 0,-444 259 0,-10 4 0,0 1 0,1 1 0,0 0 0,0 1 0,0 0 0,1 2 0,20-5 0,-35 9 0,-1 0 0,1 0 0,0 0 0,-1 0 0,1 0 0,0 0 0,0 0 0,-1 0 0,1 0 0,0 0 0,-1 0 0,1 0 0,0 0 0,-1 1 0,1-1 0,0 0 0,-1 0 0,1 1 0,0-1 0,-1 0 0,1 1 0,-1-1 0,1 1 0,0-1 0,-1 1 0,1-1 0,-1 1 0,0-1 0,1 1 0,-1 0 0,1 0 0,-1 1 0,0 0 0,1-1 0,-1 1 0,0 0 0,-1 0 0,1-1 0,0 1 0,0 0 0,-1-1 0,1 1 0,-1 0 0,-1 2 0,-2 5 0,-1-1 0,0 1 0,-9 11 0,-11 8 0,-1-2 0,-1-1 0,-34 24 0,33-27 0,21-16 0,-1 0 0,1 1 0,0-1 0,0 2 0,1-1 0,-11 17 0,17-23 0,-1 0 0,1 0 0,-1 0 0,1-1 0,-1 1 0,1 0 0,0 0 0,0 0 0,-1 0 0,1 0 0,0 1 0,0-1 0,0 0 0,0 0 0,0 0 0,0 0 0,1 0 0,-1 0 0,0 0 0,0 0 0,1 0 0,-1 0 0,1 0 0,-1 0 0,1-1 0,-1 1 0,2 1 0,-1 0 0,1-1 0,-1 0 0,1 0 0,0 0 0,0 0 0,0-1 0,0 1 0,0 0 0,-1-1 0,1 1 0,0-1 0,0 0 0,0 1 0,4-1 0,14-1 0,0-1 0,-1-1 0,1-1 0,-1 0 0,36-14 0,-53 18 0,75-29 0,-1-2 0,-2-4 0,-1-3 0,124-87 0,164-131 0,-323 227 0,-32 22 0,-10 6 0,-39 21 0,-481 302 0,430-260 0,4 3 0,-140 132 0,219-181 0,14-11 0,11-7 0,9-6 0,0 0 0,42-23 0,-23 9 0,324-147 0,-77 37 0,-250 113 0,37-16 0,-66 31 0,0 1 0,0 0 0,0 1 0,0 0 0,17-1 0,-26 3 0,0-1 0,0 1 0,0 0 0,0 0 0,0 0 0,0 0 0,-1 1 0,1-1 0,0 0 0,0 0 0,0 1 0,0-1 0,0 0 0,-1 1 0,1-1 0,0 0 0,0 1 0,0-1 0,0 2 0,-1-2 0,1 1 0,-1-1 0,0 1 0,0-1 0,0 1 0,1 0 0,-1-1 0,0 1 0,0-1 0,0 1 0,0-1 0,0 1 0,0 0 0,0-1 0,0 1 0,-1-1 0,1 1 0,0-1 0,0 1 0,0 0 0,-1 0 0,-1 3 0,0 0 0,-1-1 0,1 1 0,-1-1 0,0 0 0,-3 5 0,-51 40 0,-14 17 0,70-64 0,-1 1 0,1-1 0,0 1 0,-1-1 0,1 1 0,0-1 0,0 1 0,1 0 0,-2 2 0,5 3 0,10-4 0,8-4 0,-1-1 0,0-1 0,1-1 0,-1 0 0,24-10 0,2 1 0,-35 10 0,109-26 0,-96 28 0,-23 1 0,-1 0 0,0 0 0,1 0 0,-1 0 0,0 0 0,1 0 0,-1 0 0,0 0 0,1 0 0,-1 0 0,0 0 0,1 0 0,-1 1 0,0-1 0,1 0 0,-1 0 0,0 0 0,0 1 0,1-1 0,-1 0 0,0 0 0,0 1 0,0-1 0,1 0 0,-1 0 0,0 1 0,0-1 0,0 0 0,0 1 0,1-1 0,-1 0 0,0 1 0,-1 3 0,-1-1 0,1 0 0,-1 1 0,0-1 0,0 0 0,0 0 0,0 0 0,-1 0 0,1 0 0,-1-1 0,-4 5 0,-93 81 0,-465 319-1113,349-257 863,72-51 250,156-112 0,-1 2 0,18-14 0,517-352-1863,-327 233 1624,-167 110 613,127-82 234,-200 129-608,-23 19 0,-5 4 0,-483 356 1918,379-274-1899,123-96-14,64-51-6,773-589-1741,-784 600 1738,57-42 41,179-121 199,-253 177-236,0 1 0,0 0 0,1 0 0,-1 0 0,12-3 0,-17 6 0,-1 0 0,1 0 0,0 0 0,-1 0 0,1 0 0,0 0 0,-1 0 0,1 0 0,0 0 0,-1 0 0,1 0 0,0 0 0,-1 0 0,1 0 0,0 1 0,-1-1 0,1 0 0,0 1 0,-1-1 0,1 1 0,0-1 0,-1 1 0,0-1 0,0 0 0,0 1 0,1-1 0,-1 1 0,0-1 0,0 1 0,0-1 0,0 1 0,0-1 0,0 1 0,0-1 0,0 1 0,0-1 0,0 0 0,0 1 0,0-1 0,0 1 0,-1-1 0,1 1 0,-16 26 0,-10 1 373,-34 31 0,39-41-119,1 1 0,1 0 0,1 2-1,-22 33 1,38-53-254,1 1 0,0-1 0,1 0 0,-1 1 0,0-1 0,0 1 0,1 0 0,-1-1 0,1 1 0,-1-1 0,1 1 0,0 0 0,-1-1 0,1 1 0,0 0 0,0-1 0,0 1 0,1 0 0,-1 0 0,0-1 0,1 1 0,-1-1 0,1 1 0,0 2 0,1-3 0,-1 0 0,0 0 0,1 0 0,-1 0 0,1 0 0,-1 0 0,1 0 0,0-1 0,-1 1 0,1-1 0,0 1 0,0-1 0,-1 0 0,1 1 0,0-1 0,0 0 0,-1 0 0,1 0 0,0-1 0,0 1 0,-1 0 0,1-1 0,3 0 0,7-2 0,1-1 0,-1-1 0,0 0 0,0 0 0,12-8 0,58-40 0,-22 12 0,-40 29 0,0 1 0,1 0 0,29-10 0,-48 20 0,0 1 0,0-1 0,0 1 0,0-1 0,0 1 0,0 0 0,0-1 0,0 1 0,0 0 0,0 0 0,3 1 0,-5-1 0,1 0 0,-1 1 0,0-1 0,1 0 0,-1 0 0,0 0 0,1 1 0,-1-1 0,0 0 0,0 1 0,1-1 0,-1 0 0,0 0 0,0 1 0,0-1 0,1 0 0,-1 1 0,0-1 0,0 1 0,0-1 0,0 0 0,0 1 0,1-1 0,-1 0 0,0 1 0,0-1 0,0 1 0,0-1 0,0 0 0,0 1 0,-1-1 0,1 0 0,0 1 0,0 0 0,-1 3 0,-1 0 0,0-1 0,0 1 0,0 0 0,-1 0 0,1-1 0,-1 0 0,-6 7 0,-35 30 0,-3-1 0,-1-3 0,-55 32 0,101-67 0,-63 39 0,29-19 0,1 2 0,-42 35 0,21-4 0,39-36 0,0-1 0,-1-1 0,0-1 0,-1-1 0,-29 17 0,24-19 0,1 1 0,0 1 0,2 1 0,-1 1 0,-18 18 0,31-22 0,9-12 0,0 0 0,0 0 0,0 1 0,0-1 0,0 0 0,0 0 0,0 0 0,0 0 0,0 0 0,1 0 0,-1 1 0,0-1 0,0 0 0,0 0 0,0 0 0,0 0 0,0 0 0,0 0 0,0 0 0,0 0 0,1 1 0,-1-1 0,0 0 0,0 0 0,0 0 0,0 0 0,0 0 0,0 0 0,1 0 0,-1 0 0,0 0 0,0 0 0,0 0 0,0 0 0,0 0 0,1 0 0,-1 0 0,0 0 0,0 0 0,0 0 0,0 0 0,0 0 0,1 0 0,-1 0 0,0 0 0,0-1 0,0 1 0,32-11 0,211-111 0,-106 48 0,322-136-408,-190 90 227,-243 107 181,-44 19 0,-185 86 423,92-39-257,42-21-166,2 2 0,-120 83 0,172-104 0,16-13 0,-1 0 0,0 0 0,0 0 0,0 0 0,0 0 0,0 0 0,0 0 0,0 0 0,0 0 0,0 0 0,0 0 0,1 0 0,-1 0 0,0 0 0,0 0 0,0 0 0,0 0 0,0 0 0,0 0 0,0 0 0,0 0 0,0 0 0,0 0 0,0 1 0,0-1 0,0 0 0,0 0 0,0 0 0,1 0 0,-1 0 0,0 0 0,0 0 0,0 0 0,0 0 0,0 0 0,0 1 0,0-1 0,0 0 0,0 0 0,0 0 0,0 0 0,0 0 0,0 0 0,0 0 0,0 0 0,0 0 0,-1 0 0,1 1 0,0-1 0,0 0 0,0 0 0,0 0 0,0 0 0,0 0 0,0 0 0,0 0 0,0 0 0,0 0 0,0 0 0,0 0 0,0 0 0,0 0 0,0 0 0,-1 0 0,1 0 0,0 1 0,0-1 0,0 0 0,38-14 0,244-127 23,-152 72-230,486-222-713,-544 265 920,-57 23 0,-15 3 0,0 0 0,0 0 0,1 0 0,-1 0 0,0 0 0,0 0 0,0 0 0,0 0 0,0 0 0,0 0 0,0 1 0,0-1 0,0 0 0,1 0 0,-1 0 0,0 0 0,0 0 0,0 0 0,0 0 0,0 0 0,0 0 0,0 0 0,0 1 0,0-1 0,0 0 0,0 0 0,0 0 0,0 0 0,0 0 0,0 0 0,0 0 0,0 1 0,0-1 0,0 0 0,0 0 0,0 0 0,0 0 0,0 0 0,0 0 0,0 0 0,0 0 0,0 1 0,0-1 0,0 0 0,0 0 0,0 0 0,0 0 0,0 0 0,-1 0 0,1 0 0,0 0 0,0 0 0,0 0 0,0 1 0,0-1 0,0 0 0,0 0 0,0 0 0,-1 0 0,-9 11 0,-1-1 0,-1 0 0,0-1 0,-15 9 0,-1 2 0,-234 177 1104,259-195-1104,1 0 0,-1-1 0,1 1 0,0 0 0,0 1 0,0-1 0,0 0 0,0 0 0,0 1 0,1-1 0,-1 1 0,1 0 0,-2 3 0,3-6 0,0 1 0,0-1 0,0 1 0,0-1 0,0 1 0,0-1 0,0 0 0,0 1 0,0-1 0,0 1 0,1-1 0,-1 1 0,0-1 0,0 0 0,0 1 0,1-1 0,-1 1 0,0-1 0,1 0 0,-1 1 0,0-1 0,1 0 0,-1 1 0,0-1 0,1 0 0,-1 0 0,0 1 0,1-1 0,2 1 0,-1 0 0,0-1 0,0 1 0,1-1 0,-1 0 0,0 1 0,0-1 0,5 0 0,16-1 0,-1-1 0,0 0 0,0-2 0,34-10 0,-133 57 0,-117 86 0,105-62 0,76-56 0,12-7 0,29-16 0,132-82 0,35-17 0,-151 90 0,-27 14 0,1-1 0,-2-1 0,21-14 0,-29 14 0,-8 8 0,0 1 0,0 0 0,-1 0 0,1-1 0,0 1 0,0 0 0,0 0 0,0-1 0,0 1 0,0 0 0,-1 0 0,1 0 0,0-1 0,0 1 0,0 0 0,-1 0 0,1 0 0,0-1 0,0 1 0,-1 0 0,1 0 0,0 0 0,0 0 0,-1 0 0,1 0 0,0 0 0,-1 0 0,1 0 0,0-1 0,0 1 0,-1 0 0,1 1 0,-11-2 0,0 1 0,0 1 0,1 0 0,-12 2 0,-19 4 0,1 2 0,-52 19 0,-101 50 0,-179 92-982,-6 7-2522,-1205 575 629,1522-722 2678,-160 73 100,213-99 91,1-1-1,0-1 1,-1 1-1,1-1 1,-1 0 0,0-1-1,0 0 1,1 0-1,-1-1 1,-10 0 0,14-1 46,0 0 1,1 0-1,-1-1 1,0 1 0,1-1-1,0 0 1,-1 0-1,1 0 1,0-1 0,0 1-1,0 0 1,1-1-1,-1 0 1,0 0 0,1 0-1,0 0 1,0 0-1,0-1 1,0 1 0,0 0-1,1-1 1,-2-4-1,-6-16 466,1 0-1,2-1 1,0 0-1,2 0 1,0 0-1,2 0 0,1-29 1,2 13 181,2 1 0,2 0 0,18-75 0,-12 82-727,1 0 0,1 1 0,2 0 0,1 1 0,1 1 0,2 0 0,26-30 0,19-16-257,89-81 0,43-12 114,-137 121 183,-58 47 0,0 0 0,1 0 0,-1 0 0,0 0 0,0 0 0,0-1 0,-1 1 0,1 0 0,0 0 0,0-1 0,-1 1 0,1-1 0,0-1 0,-1 3 0,0-1 0,0 1 0,0 0 0,0-1 0,-1 1 0,1 0 0,0-1 0,0 1 0,-1 0 0,1 0 0,0-1 0,0 1 0,-1 0 0,1 0 0,0 0 0,0-1 0,-1 1 0,1 0 0,0 0 0,-1 0 0,1 0 0,0 0 0,-1 0 0,1-1 0,0 1 0,-1 0 0,1 0 0,-1 0 0,1 0 0,0 0 0,-1 0 0,1 1 0,0-1 0,-1 0 0,-9 1 0,0 1 0,1 0 0,-14 5 0,-240 92 0,100-35 0,-177 73 0,334-134 4,-12 5 224,0-1-1,-1 0 1,-32 7-1,50-14-216,0 0-1,0 0 1,0 1-1,0-1 0,0 0 1,0 0-1,0 0 1,-1 0-1,1 0 0,0 0 1,0-1-1,0 1 0,0 0 1,0-1-1,0 1 1,0 0-1,0-1 0,0 1 1,0-1-1,0 0 1,-1 0-1,1 0-12,1 0 0,0 0 0,-1-1 0,1 1 0,0 0-1,0 0 1,0 0 0,0 0 0,0 0 0,0 0 0,0 0 0,0-1 0,0 1 0,1 0 0,-1 0 0,0 0 0,1 0 0,-1 0-1,1 0 1,-1 0 0,2-1 0,8-16 2,1 1 0,1 0 0,0 0 0,1 2 0,18-17 0,30-37 0,-58 65 0,0-1 0,0 1 0,0-1 0,-1 1 0,4-8 0,-6 11 0,1 0 0,-1 0 0,0-1 0,0 1 0,0 0 0,1 0 0,-1 0 0,0 0 0,0 0 0,-1 0 0,1 0 0,0 0 0,0 0 0,0 0 0,-1 0 0,1 0 0,-1 0 0,1 0 0,0 0 0,-1 0 0,0 0 0,1 0 0,-1 0 0,0 0 0,1 1 0,-1-1 0,0 0 0,0 0 0,0 1 0,1-1 0,-1 1 0,-2-2 0,-3-1 0,-1-1 0,1 1 0,0-1 0,1-1 0,-1 1 0,1-1 0,-1 0 0,2 0 0,-1 0 0,0-1 0,1 0 0,0 0 0,0 0 0,1 0 0,0-1 0,0 1 0,-4-14 0,-1-20 0,2 1 0,1-1 0,3 0 0,1-45 0,1 74 0,1 5 0,-1 0 0,0 0 0,0 0 0,-1 0 0,1 1 0,-1-1 0,-1 0 0,1 0 0,-4-9 0,4 14 0,0-1 0,0 1 0,-1 0 0,1-1 0,0 1 0,0 0 0,0 0 0,-1 0 0,1 0 0,-1 0 0,1 0 0,-1 0 0,1 1 0,-1-1 0,1 0 0,-3 0 0,-1 1 0,0-1 0,1 1 0,-1-1 0,1 1 0,-1 1 0,0-1 0,1 1 0,-8 1 0,-35 11 0,-45 20 0,-504 227-1428,497-215 1027,-737 353-2118,816-387 2533,12-6 8,-1-1 0,1 0 0,-1 0 0,0 0 0,0-1 0,-1-1 0,-16 4 0,25-6-7,1 0 0,0 0-1,-1 0 1,1 0-1,-1 0 1,1 0 0,0 0-1,-1 0 1,1 0 0,-1 0-1,1 0 1,0 0-1,-1 0 1,1 0 0,-1 0-1,1 0 1,0 0-1,-1-1 1,1 1 0,0 0-1,-1 0 1,1 0 0,0-1-1,-1 1 1,1 0-1,0 0 1,-1-1 0,1 1-1,0 0 1,0-1 0,-1 1-1,1 0 1,0-1-1,0 1 1,0 0 0,0-1-1,-1 1 1,1-1-1,0 1 1,0 0 0,0-1-1,0 1 1,0-1 0,0 1-1,0 0 1,0-1-1,0 1 1,0-1 0,0 1-1,0 0 1,1-2 0,1-2 69,0 0 0,1 0 0,-1 0 0,1 0 0,0 0 0,0 1 0,0-1 0,6-3 0,39-32 1271,-24 21-743,525-412 34,-536 420-624,-7 6-22,0-1 1,-1 1 0,1-1 0,-1 0-1,0 0 1,-1 0 0,1-1 0,6-10-1,-11 15 0,0 1 0,0-1 0,1 1 0,-1 0 0,0-1 0,0 1 0,0-1 0,0 1 0,0-1 0,0 1 0,0-1 0,0 1 0,0-1 0,0 1 0,0-1 0,0 1 0,0-1 0,-1 1 0,1-1 0,0 1 0,0-1 0,0 1 0,-1-1 0,1 1 0,0 0 0,-1-1 0,1 1 0,0-1 0,-1 1 0,1 0 0,0-1 0,-1 1 0,1 0 0,-1 0 0,1-1 0,-1 1 0,1 0 0,-1 0 0,-8-3 0,-1 0 0,0 1 0,1 0 0,-1 1 0,0 0 0,0 1 0,-11 0 0,7 0 0,-203 5 0,-52-1 0,248-7 0,21 2 0,-1 1 0,1 0 0,0 0 0,-1 0 0,1 0 0,-1 0 0,1-1 0,0 1 0,-1 0 0,1 0 0,0-1 0,-1 1 0,1 0 0,0-1 0,-1 1 0,1 0 0,0-1 0,0 1 0,-1 0 0,1-1 0,0 1 0,0-1 0,-1 0 0,2-1 0,0 1 0,-1-1 0,1 0 0,0 0 0,0 0 0,0 0 0,0 0 0,0 1 0,0-1 0,0 0 0,1 1 0,-1-1 0,1 1 0,-1 0 0,4-2 0,24-23 0,2 1 0,1 2 0,46-26 0,114-50 0,-175 90 0,8-3 0,2-2 0,1 1 0,42-13 0,-60 25 0,-11 7 0,-12 7 0,1-1 0,-2 0 0,-24 16 0,-2 3 0,-189 145 0,-253 149 0,371-266 0,100-53 0,-1-2 0,0 0 0,0 0 0,0-1 0,0 0 0,-1-1 0,-21 0 0,33-1 0,-1-1 0,0 0 0,0 0 0,0 0 0,1 0 0,-1 0 0,0-1 0,1 1 0,-1 0 0,0-1 0,0 0 0,1 1 0,-1-1 0,1 0 0,-1 0 0,1 1 0,-1-1 0,1 0 0,-1-1 0,1 1 0,0 0 0,-1 0 0,1-1 0,0 1 0,0 0 0,0-1 0,0 1 0,0-1 0,1 1 0,-1-1 0,0-2 0,0 0 0,1 0 0,0 0 0,0 0 0,1 0 0,-1 0 0,1-1 0,0 1 0,0 0 0,0 1 0,1-1 0,-1 0 0,1 0 0,2-3 0,16-27 0,1 1 0,1 1 0,41-44 0,89-79 0,83-46 0,-192 167 0,-29 18 0,-15 11 0,-11 6 0,-23 11 0,0 2 0,2 1 0,0 1 0,-35 24 0,40-24 0,-518 290 0,456-256 0,74-41 0,-1 0 0,0-1 0,-22 7 0,34-15 0,9-5 0,12-7 0,-5 5 0,1 1 0,1 0 0,-1 0 0,1 2 0,0-1 0,0 2 0,14-3 0,-27 6 0,0 0 0,0 0 0,0 0 0,0 0 0,0-1 0,0 1 0,0 0 0,1 0 0,-1 0 0,0 0 0,0 0 0,0 0 0,0 0 0,0 0 0,0 0 0,0 0 0,0 0 0,0 0 0,1 0 0,-1 1 0,0-1 0,0 0 0,0 0 0,0 0 0,0 0 0,0 0 0,0 0 0,0 0 0,0 0 0,0 0 0,0 0 0,0 0 0,1 0 0,-1 0 0,0 0 0,0 0 0,0 0 0,0 1 0,0-1 0,0 0 0,0 0 0,0 0 0,0 0 0,0 0 0,0 0 0,0 0 0,0 0 0,0 0 0,0 1 0,0-1 0,0 0 0,0 0 0,0 0 0,0 0 0,0 0 0,0 0 0,0 0 0,0 0 0,0 0 0,0 1 0,-10 9 0,-25 21 0,-2-1 0,-69 42 0,-97 44 0,149-87 0,-2 2 0,-98 51 0,126-69 0,0-1 0,-1-1 0,-43 9 0,69-19 0,0 0 0,0-1 0,-1 1 0,1-1 0,0 0 0,0 0 0,0 0 0,-1 0 0,1 0 0,-4-2 0,6 2 0,1 0 0,-1 0 0,1-1 0,-1 1 0,1 0 0,0-1 0,-1 1 0,1-1 0,-1 1 0,1 0 0,0-1 0,-1 1 0,1-1 0,0 1 0,-1-1 0,1 1 0,0-1 0,0 0 0,-1 1 0,1-1 0,0 1 0,0-1 0,0 0 0,0-1 0,0-1 0,0 1 0,0 0 0,1 0 0,-1-1 0,1 1 0,-1 0 0,1 0 0,1-3 0,12-22 0,1 1 0,2 0 0,0 1 0,32-33 0,310-326 0,-339 364 0,1 1 0,46-32 0,-62 50 0,-12 9 0,-23 19 0,-426 332 0,427-337 0,-1-1 0,-39 20 0,68-40 0,-1 0 0,0 1 0,-1-1 0,1 0 0,0-1 0,0 1 0,0 0 0,-1-1 0,1 1 0,0-1 0,0 1 0,-1-1 0,1 0 0,0 0 0,-1 0 0,1-1 0,0 1 0,-1 0 0,1-1 0,-4-1 0,5 1 0,0-1 0,-1 1 0,1-1 0,0 1 0,0-1 0,0 0 0,0 0 0,1 1 0,-1-1 0,0 0 0,1 0 0,-1 0 0,1 0 0,0 0 0,0 0 0,-1 1 0,1-1 0,1 0 0,-1 0 0,0 0 0,0 0 0,1 0 0,-1 0 0,1-2 0,4-15 0,0 0 0,16-34 0,-14 37 0,-1 0 0,0 0 0,-2-1 0,5-23 0,-8 37 0,-1 1 0,0 0 0,0-1 0,0 1 0,0 0 0,-1-1 0,1 1 0,0 0 0,-1-1 0,0 1 0,0 0 0,1 0 0,-1 0 0,0 0 0,-1 0 0,1 0 0,0 0 0,0 0 0,-1 0 0,0 0 0,1 1 0,-1-1 0,0 0 0,0 1 0,1 0 0,-1-1 0,0 1 0,0 0 0,-1 0 0,1 0 0,0 0 0,0 1 0,0-1 0,-1 0 0,-3 0 0,-9-1 0,-1 1 0,1 0 0,0 1 0,-23 2 0,20-1 0,-8 1 0,14-1 0,0 0 0,0-1 0,-21-2 0,30 2 0,-1-1 0,1 0 0,-1 0 0,1 0 0,0 0 0,-1-1 0,1 1 0,0-1 0,0 0 0,0 0 0,1 0 0,-1 0 0,0-1 0,1 1 0,-1-1 0,1 1 0,-3-5 0,4 5 0,0 0 0,-1 0 0,1 0 0,-1 1 0,1-1 0,-1 0 0,1 1 0,-1-1 0,0 1 0,0-1 0,0 1 0,0 0 0,0 0 0,0 0 0,0 0 0,0 0 0,0 0 0,-5 0 0,2 1 0,0 0 0,0 0 0,0 1 0,-1 0 0,1 0 0,0 1 0,0-1 0,-5 3 0,-56 23 0,-122 69 0,-52 56 0,176-107 0,34-22 0,-50 27 0,76-48 0,1 0 0,-1-1 0,0 1 0,0-1 0,0 1 0,0-1 0,0 0 0,0-1 0,-5 1 0,8-1 0,0 0 0,0 0 0,-1 0 0,1-1 0,0 1 0,0 0 0,0-1 0,0 1 0,0-1 0,0 1 0,0-1 0,0 0 0,0 1 0,0-1 0,0 0 0,0 0 0,0 0 0,1 1 0,-1-1 0,0 0 0,1 0 0,-1 0 0,0 0 0,1 0 0,0 0 0,-1-1 0,1 1 0,-1 0 0,1 0 0,0 0 0,0 0 0,0 0 0,0-1 0,-1 1 0,2 0 0,-1-1 0,1-19 0,1 0 0,0 0 0,2 0 0,1 0 0,12-34 0,-3 9 0,6-14 0,30-65 0,-40 103 0,-4 7 0,0-1 0,0 1 0,-1-1 0,-1 0 0,3-23 0,-7 37 0,0 0 0,0 0 0,0 0 0,0 0 0,0 0 0,0 0 0,-1 0 0,1 0 0,-1 0 0,1 0 0,-1 0 0,0 0 0,0 0 0,0 0 0,0 1 0,0-1 0,0 0 0,0 1 0,0-1 0,-1 1 0,-1-3 0,0 3 0,0-1 0,0 0 0,0 1 0,0-1 0,-1 1 0,1 0 0,0 0 0,0 0 0,-1 1 0,1-1 0,-6 1 0,-8 0 0,1 1 0,-1 0 0,1 2 0,-19 4 0,-38 13 0,-114 50 0,10-3 0,169-64 0,-1-1 0,1 0 0,-15 2 0,22-4 0,0 0 0,0 0 0,0 0 0,0 0 0,1 0 0,-1 0 0,0 0 0,0-1 0,0 1 0,0 0 0,0 0 0,1-1 0,-1 1 0,0 0 0,0-1 0,0 1 0,1-1 0,-2 0 0,2 0 0,-1 1 0,1-1 0,0 1 0,0-1 0,-1 1 0,1-1 0,0 1 0,0-1 0,0 0 0,0 1 0,0-1 0,0 1 0,0-1 0,0 0 0,0 1 0,0-1 0,0 1 0,0-1 0,0 0 0,1 0 0,1-5 0,1 1 0,0 0 0,0 0 0,0 0 0,5-5 0,28-33 0,58-55 0,56-36 0,-73 66 0,-40 36 0,-11 9 0,35-37 0,-55 52 0,-11 8 0,-13 9 0,-27 19 0,9-4 0,-253 159 0,276-174 0,-1-1 0,1-1 0,-2 0 0,1-1 0,-1 0 0,1-1 0,-2-1 0,1 0 0,-16 1 0,-3 1 0,-1 1 0,1 2 0,1 1 0,0 2 0,-34 17 0,-151 93 0,151-77 0,-100 86 0,158-122 0,-1-1 0,0 0 0,-1-1 0,1 0 0,-2-1 0,1 0 0,-1-1 0,1 0 0,-1-1 0,-1 0 0,1-1 0,-1 0 0,1-1 0,-20 1 0,-7 0 0,0 2 0,-70 17 0,20 6-131,-142 65-1,-82 64-177,274-137 303,-53 28 6,-144 68 0,225-111 0,0-1 0,-1 0 0,1-1 0,-21 4 0,29-7 0,1 1 0,0-1 0,-1 0 0,1 0 0,0 0 0,-1-1 0,1 1 0,0 0 0,0-1 0,-1 1 0,1-1 0,0 0 0,0 0 0,0 0 0,0 0 0,0 0 0,0 0 0,0-1 0,0 1 0,0-1 0,1 1 0,-1-1 0,0 0 0,1 1 0,-1-1 0,1 0 0,0 0 0,0 0 0,0 0 0,-2-4 0,1-2 15,0 1 0,1-1 0,0 0 0,0 1 0,1-1 0,0 0 0,0 0 0,2-11 0,15-66 260,-12 64-203,0-1-5,0 6-50,-2 0 1,3-26-1,-5 38-18,-1 1-1,0-1 1,0 0 0,-1 1-1,1-1 1,-1 0 0,1 1-1,-1-1 1,0 0 0,-1 1-1,1 0 1,-1-1 0,1 1-1,-1 0 1,0 0 0,-4-6-1,-3 0 2,6 7 0,1 0 0,-1-1 0,1 1 0,0-1 0,-1 1 0,1-1 0,1 0 0,-1 0 0,0 0 0,1 0 0,-1 0 0,1-1 0,0 1 0,0 0 0,0 0 0,0-1 0,1 1 0,-1-5 0,2-4 0,-1 1 0,1 0 0,1-1 0,0 1 0,1 0 0,7-19 0,32-61 0,-8 21 0,-33 68 0,0 0 0,0 0 0,0 0 0,0 0 0,0 0 0,-1 0 0,1 0 0,-1 0 0,0 0 0,1-1 0,-1 1 0,0 0 0,0 0 0,0 0 0,-1 0 0,1 0 0,0 0 0,-1-1 0,0 1 0,1 0 0,-2-2 0,0 2 0,0 0 0,0 1 0,0-1 0,0 0 0,-1 1 0,1-1 0,0 1 0,-1 0 0,1 0 0,-1 0 0,1 0 0,-1 0 0,0 1 0,1-1 0,-4 1 0,4 0 0,0-1 0,0 1 0,0 0 0,0-1 0,0 1 0,1-1 0,-1 0 0,0 1 0,0-1 0,1 0 0,-1 0 0,1 0 0,-1 0 0,1-1 0,-1 1 0,1 0 0,-1 0 0,1-1 0,0 1 0,-1-3 0,1 2 0,0-1 0,1 1 0,0 0 0,-1-1 0,1 1 0,0 0 0,0-1 0,1 1 0,-1 0 0,0-1 0,1 1 0,-1 0 0,1-1 0,0 1 0,0 0 0,0 0 0,1-3 0,12-20 0,1 0 0,2 1 0,34-41 0,-13 18 0,-24 29 0,7-10 0,0 2 0,32-30 0,-197 167 0,125-95 0,0 0 0,1 1 0,1 0 0,-18 25 0,-20 21 0,14-22 0,-2-1 0,-1-3 0,-3-2 0,-88 53 0,80-58 0,-149 88 0,193-111 0,5-2 0,-1 0 0,0-1 0,0 0 0,0-1 0,0 1 0,-1-1 0,-11 3 0,19-6 0,-1 0 0,0 0 0,0 0 0,1 0 0,-1 0 0,0 0 0,0 0 0,0 0 0,1 0 0,-1 0 0,0 0 0,0 0 0,1 0 0,-1-1 0,0 1 0,0 0 0,1-1 0,-1 1 0,0 0 0,1-1 0,-1 1 0,0-1 0,1 1 0,-1-1 0,1 1 0,-1-1 0,1 0 0,-1 1 0,1-1 0,-1 0 0,1 1 0,0-1 0,-1 0 0,1 1 0,-1-2 0,1-2 0,-1 0 0,1 0 0,0 1 0,0-1 0,0 0 0,2-7 0,4-25 0,3 0 0,0 0 0,3 1 0,19-44 0,-6 28 0,2 1 0,37-52 0,-73 115 0,-1-1 0,-21 23 0,19-28 0,20-24 0,27-32 0,63-67 0,-19 24 0,-52 58 0,-6 7 0,26-26 0,-33 41 0,-14 12 0,0 0 0,0 0 0,0 0 0,0 0 0,0 0 0,1-1 0,-1 1 0,0 0 0,0 0 0,0 0 0,0 0 0,0 0 0,0 0 0,0 0 0,0 0 0,0 0 0,0 0 0,0 0 0,0 0 0,0 0 0,1 0 0,-1 0 0,0 0 0,0 0 0,0 0 0,0 0 0,0 0 0,0 0 0,0 0 0,0 0 0,0 0 0,0 0 0,0 0 0,1 0 0,-1 0 0,0 0 0,0 0 0,0 0 0,0 0 0,0 0 0,0 0 0,0 0 0,0 0 0,0 0 0,0 0 0,0 0 0,0 0 0,1 0 0,-1 0 0,0 1 0,0-1 0,0 0 0,0 0 0,0 0 0,0 0 0,0 0 0,0 0 0,0 0 0,0 0 0,0 0 0,0 0 0,0 0 0,0 1 0,0-1 0,0 0 0,0 0 0,0 0 0,0 0 0,-17 28 0,-29 31 17,-61 59-1,-67 52-71,93-92-69,34-33 15,-300 283-510,335-317 619,-1 0 0,1-1 0,-2 0 0,1-2 0,-24 13 0,35-20-2,0-1 0,0 1 1,0 0-1,0 0 0,0-1 1,0 0-1,0 1 0,-1-1 1,1 0-1,-4 0 0,6 0 2,-1 0-1,1 0 1,0 0-1,-1 0 1,1-1-1,-1 1 1,1 0-1,0 0 0,-1 0 1,1-1-1,0 1 1,-1 0-1,1-1 1,0 1-1,0 0 1,-1-1-1,1 1 1,0 0-1,0-1 1,-1 1-1,1 0 0,0-1 1,0 1-1,0-1 1,0 1-1,0 0 1,0-1-1,0 1 1,0-1-1,0 1 1,0 0-1,0-1 1,0 0-1,1-3 21,0-1 1,0 1-1,1-1 0,0 1 0,0 0 1,0-1-1,0 1 0,6-7 0,36-48 203,3 2 1,57-53-1,-61 65-267,548-538-521,-559 554 565,-15 14 0,-44 34 0,-459 304 607,449-299-598,-108 80 25,53-35-16,61-43-18,31-26 0,0 0 0,0 0 0,0 0 0,0 0 0,1 0 0,-1 1 0,0-1 0,0 0 0,0 0 0,0 0 0,0 0 0,0 0 0,0 0 0,0 0 0,0 0 0,0 0 0,0 0 0,0 0 0,0 0 0,0 0 0,0 0 0,0 1 0,0-1 0,0 0 0,0 0 0,0 0 0,0 0 0,0 0 0,0 0 0,0 0 0,0 0 0,0 0 0,0 0 0,0 0 0,0 1 0,0-1 0,0 0 0,0 0 0,0 0 0,0 0 0,0 0 0,0 0 0,0 0 0,0 0 0,0 0 0,0 0 0,0 0 0,0 0 0,0 0 0,-1 1 0,20-13 0,78-51 0,-96 62 0,0 1 0,1-1 0,-1 0 0,1 0 0,-1 0 0,0 0 0,0 0 0,1-1 0,-1 1 0,0 0 0,0-1 0,0 1 0,0 0 0,1-3 0,-2 4 0,0 0 0,0-1 0,0 1 0,-1 0 0,1 0 0,0 0 0,0-1 0,0 1 0,0 0 0,0 0 0,0 0 0,0-1 0,0 1 0,0 0 0,0 0 0,-1 0 0,1-1 0,0 1 0,0 0 0,0 0 0,0 0 0,0 0 0,-1 0 0,1 0 0,0-1 0,0 1 0,0 0 0,-1 0 0,1 0 0,0 0 0,0 0 0,0 0 0,-1 0 0,1 0 0,0 0 0,-19 1 0,-3 4 0,0 1 0,1 1 0,-28 12 0,-62 37 0,61-30 0,6-7 0,43-18 0,1-1 0,-1 0 0,0 0 0,1 0 0,-1 1 0,0-1 0,0 0 0,1 0 0,-1 0 0,0 0 0,0 0 0,1-1 0,-1 1 0,0 0 0,1 0 0,-1 0 0,0-1 0,1 1 0,-1 0 0,-1-1 0,2 0 0,0 1 0,-1-1 0,1 1 0,0-1 0,0 1 0,-1-1 0,1 1 0,0-1 0,0 1 0,0-1 0,0 0 0,0 1 0,0-1 0,0 1 0,0-1 0,0 1 0,0-1 0,0 1 0,0-1 0,1 0 0,0-5 0,1 1 0,1 0 0,-1 0 0,6-9 0,17-21 0,1 0 0,51-50 0,73-56 0,-148 140 0,89-74 0,-80 71 0,-8 9 0,-6 13 0,3-17 0,-3 8 0,-1-1 0,0 1 0,0-1 0,-1 0 0,0 0 0,0 0 0,-10 10 0,-52 52 0,25-29 0,-23 21 0,39-39 0,-40 46 0,30-27 0,-58 50 0,59-63 0,-40 27 0,47-37 0,1 1 0,0 2 0,-28 31 0,-6 15-1365,35-37-5461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1:00.9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484.33398"/>
      <inkml:brushProperty name="anchorY" value="-13145.85547"/>
      <inkml:brushProperty name="scaleFactor" value="0.5"/>
    </inkml:brush>
  </inkml:definitions>
  <inkml:trace contextRef="#ctx0" brushRef="#br0">0 633 24575,'0'0'0,"0"-5"0,0-8 0,0-6 0,0-10 0,0-17 0,0-8 0,0-1 0,0 4 0,0 5 0,0 5 0,0-2 0,0 4 0,0 2 0,0 2 0,0 2 0,0 1 0,0 2 0,0 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1:03.0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331"/>
      <inkml:brushProperty name="anchorY" value="-13360.32324"/>
      <inkml:brushProperty name="scaleFactor" value="0.5"/>
    </inkml:brush>
  </inkml:definitions>
  <inkml:trace contextRef="#ctx0" brushRef="#br0">64 1275 24575,'0'0'0,"0"-11"0,0-9 0,-6-5 0,0-4 0,-1-8 0,2-1 0,-5 0 0,2 0 0,0 3 0,2-4 0,2-6 0,2 2 0,1 1 0,1-3 0,0-3 0,0-10 0,1-3 0,-1 3 0,0 5 0,0 8 0,1 5 0,-1-8 0,0 4 0,0 1 0,0 4 0,0 3 0,0 2 0,0-4 0,6 7 0,6 1 0,7 7 0,4 2 0,5 5 0,1 4 0,2 5 0,1 4 0,-1 1 0,1 2 0,-2 1 0,1 0 0,0 0 0,-1 0 0,0 5 0,1 0 0,-1 0 0,0 12 0,0 4 0,7-1 0,-7 2 0,0-3 0,6 0 0,-1-3 0,0 1 0,-1-4 0,-1-4 0,-1-3 0,-7 3 0,0 4 0,-1 11 0,1 5 0,1 3 0,2 1 0,-5 0 0,-6-1 0,-6 0 0,-4 4 0,-4 1 0,-2-2 0,-1 0 0,-1-3 0,0 6 0,0 11 0,0-1 0,0-1 0,-5-5 0,0-3 0,0 2 0,1 9 0,-4-7 0,0 3 0,1 3 0,-3 2 0,0-2 0,3 1 0,2 2 0,2-4 0,1 2 0,2-4 0,1-11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1:13.1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51.64453"/>
      <inkml:brushProperty name="anchorY" value="-14462.43652"/>
      <inkml:brushProperty name="scaleFactor" value="0.5"/>
    </inkml:brush>
  </inkml:definitions>
  <inkml:trace contextRef="#ctx0" brushRef="#br0">1 1 24575,'0'0'0,"5"0"0,2 6 0,5 6 0,6 7 0,4-2 0,4-2 0,2 3 0,8-5 0,2 4 0,-1-4 0,0 3 0,-9 3 0,-1-2 0,-1-3 0,0 1 0,0-3 0,2-3 0,1 4 0,0 2 0,1 0 0,0-4 0,1 4 0,-1-3 0,-5 3 0,-1-2 0,0-3 0,-5 3 0,1-2 0,2-3 0,2-2 0,2-3 0,2 5 0,7-1 0,1-1 0,1-1 0,-1 10 0,-2 0 0,-1-2 0,-7 4 0,-2-4 0,7-2 0,0-4 0,7 4 0,2-2 0,-2-2 0,-7 4 0,-2-2 0,4 5 0,0-2 0,6-2 0,0-3 0,0 4 0,-2-2 0,3-2 0,6-1 0,-2-3 0,-2 5 0,3-2 0,3 12 0,-2 0 0,-3 3 0,-4-3 0,-3 3 0,-2-4 0,-9-5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1:15.4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923.6582"/>
      <inkml:brushProperty name="anchorY" value="-16083.37109"/>
      <inkml:brushProperty name="scaleFactor" value="0.5"/>
    </inkml:brush>
  </inkml:definitions>
  <inkml:trace contextRef="#ctx0" brushRef="#br0">2052 0 24575,'0'0'0,"-5"0"0,-8 0 0,0 6 0,1 6 0,-2 1 0,1 4 0,-2 4 0,-5 3 0,-2 10 0,-4-5 0,4 1 0,-1 0 0,-2-1 0,0-5 0,-3 0 0,6-1 0,-1 2 0,-1 1 0,-1 2 0,-2 1 0,-2 1 0,0 0 0,-1 1 0,6-1 0,6 1 0,0-7 0,-1 6 0,-3 1 0,-2 0 0,-9 1 0,-2-7 0,-1-6 0,1-7 0,0 2 0,2-5 0,7 4 0,1-2 0,-5-2 0,-1 3 0,-2-2 0,0-2 0,1-2 0,0-2 0,1-2 0,-6-2 0,0 0 0,0 0 0,2 0 0,1-1 0,2 1 0,1 0 0,-6 12 0,0 6 0,1 1 0,1 3 0,1-3 0,2-4 0,1-5 0,0-4 0,1-3 0,0 4 0,0-1 0,0 6 0,0-2 0,0-1 0,6 4 0,-6 3 0,-1-1 0,0-2 0,-1-4 0,1-4 0,0 5 0,0-3 0,6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1:17.6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24.81934"/>
      <inkml:brushProperty name="anchorY" value="-16376.22559"/>
      <inkml:brushProperty name="scaleFactor" value="0.5"/>
    </inkml:brush>
  </inkml:definitions>
  <inkml:trace contextRef="#ctx0" brushRef="#br0">63 0 24575,'0'0'0,"0"5"0,0 14 0,0 12 0,0 5 0,-6 8 0,0 7 0,0-2 0,-5-3 0,1-4 0,2-4 0,1-3 0,3-3 0,1-1 0,2-1 0,1-1 0,0 0 0,0 1 0,1 0 0,5-6 0,7-7 0,-10-15 0,-1 0 0,1-1 0,-1 1 0,1-1 0,-1 0 0,1 0 0,3 1 0,30 5 0,4-4 0,1-2 0,4-2 0,-1 0 0,-3 0 0,-2 0 0,-4 0 0,-2 0 0,-2 1 0,5 12 0,1 0 0,-1 1 0,-2-3 0,0-3 0,-2-2 0,-1-3 0,6 0 0,-7-2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1:19.31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545.88867"/>
      <inkml:brushProperty name="anchorY" value="-17950.5"/>
      <inkml:brushProperty name="scaleFactor" value="0.5"/>
    </inkml:brush>
  </inkml:definitions>
  <inkml:trace contextRef="#ctx0" brushRef="#br0">1 1 24575,'0'0'0,"0"5"0,0 8 0,6 0 0,0 4 0,1 5 0,-2 2 0,-1 9 0,-2 3 0,6-6 0,-2-7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1:21.4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437.12109"/>
      <inkml:brushProperty name="anchorY" value="-19013.47461"/>
      <inkml:brushProperty name="scaleFactor" value="0.5"/>
    </inkml:brush>
  </inkml:definitions>
  <inkml:trace contextRef="#ctx0" brushRef="#br0">0 581 24575,'0'0'0,"0"-5"0,0-8 0,0-11 0,0-6 0,0-9 0,0-2 0,0 0 0,0 2 0,0 3 0,0 1 0,0 3 0,0-5 0,0 0 0,0 1 0,0 1 0,0 2 0,6 7 0,6 7 0,7 7 0,4 5 0,4 4 0,3 3 0,1 1 0,0 0 0,1 0 0,-1 1 0,0-2 0,0 1 0,-1-1 0,7 0 0,-1 0 0,-6 6 0,-7 7 0,-7 5 0,-7 11 0,-5 5 0,-3 1 0,-1 1 0,-2 0 0,1-3 0,0 0 0,0 4 0,0 1 0,0-2 0,1-1 0,0-1 0,0-2 0,0 0 0,0-2 0,0 0 0,0 0 0,0-6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1:27.8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767.20898"/>
      <inkml:brushProperty name="anchorY" value="-19917.1875"/>
      <inkml:brushProperty name="scaleFactor" value="0.5"/>
    </inkml:brush>
  </inkml:definitions>
  <inkml:trace contextRef="#ctx0" brushRef="#br0">63 340 24575,'0'0'0,"10"0"0,16 6 0,11 0 0,17 1 0,0-2 0,6 4 0,0 0 0,-4-2 0,-1 5 0,-6-2 0,-5-2 0,-5-2 0,-4-2 0,3-1 0,5 4 0,5-1 0,5 6 0,-3-1 0,3 4 0,8-1 0,1 8 0,2-1 0,-6-4 0,5 2 0,0-4 0,0-4 0,0-4 0,-7-3 0,5 4 0,1-1 0,0-2 0,0-1 0,-1-1 0,-5-1 0,-7-1 0,-7-1 0,-5 0 0,-3-1 0,-3 1 0,4 0 0,0 0 0,1 0 0,-2 0 0,5 6 0,-1 0 0,6 0 0,-3 0 0,0-3 0,-4 0 0,-2 4 0,-2 0 0,-2-1 0,6 5 0,-1-1 0,0-2 0,5-2 0,-1-2 0,-2-2 0,5-1 0,-3-1 0,-1 0 0,-2 0 0,3 5 0,10 8 0,6-1 0,-2-1 0,-46-6 0,2-2 0,16 10 0,13 6 0,-6 3 0,-3-4 0,-1-4 0,5 2 0,1-4 0,-1-3 0,1-3 0,-2-3 0,-1-2 0,0 0 0,5-1 0,-1-1 0,0 0 0,-7-5 0,-27 4 0,0 1 0,0 0 0,0-1 0,0 1 0,0 0 0,0-1 0,0 0 0,-1 1 0,4-5 0,-5 7 0,1-3 0,0 1 0,0-1 0,0 1 0,-1 0 0,1-1 0,0 0 0,-1 1 0,1-1 0,-1 1 0,1-4 0,-2 4 0,0-1 0,1 0 0,0 0 0,-1 1 0,0-1 0,1 0 0,-1 0 0,0 1 0,0-1 0,1 1 0,-1-1 0,-2-1 0,-18-23 0,-2-3 0,-4 0 0,-1 5 0,-2 5 0,0 1 0,-1-2 0,-6-8 0,0 4 0,1-3 0,0-7 0,2-12 0,1-14 0,2-12 0,0-3 0,1-5 0,6 7 0,6 10 0,1 17 0,-2 14 0,16 30 0,1 0 0,0 0 0,-1 0 0,1 0 0,0 1 0,-1-1 0,1 1 0,-1-1 0,-3 0 0,3 2 0,0 0 0,0 0 0,0 0 0,0-1 0,0 2 0,0-1 0,0 0 0,1 1 0,-1-1 0,-4 2 0,1 2 0,-1-1 0,1 0 0,0 1 0,0 0 0,-8 6 0,-50 40 0,-5 18 0,-16 25 0,1 9 0,-4-2 0,11-1 0,11-9 0,12-14 0,16-14 0,13-13 0,18-27 0,8-20 0,5-7 0,29-33 0,15-17 0,11-18 0,-1-5 0,-11 1 0,-6 7 0,-13 11 0,-16 22 0,-14 37 0,0-1 0,0 1 0,0-1 0,0 1 0,0-1 0,0 1 0,0-1 0,0 1 0,0-1 0,0 0 0,0 1 0,0-1 0,0 1 0,0-1 0,0 1 0,0-1 0,-1 1 0,1-1 0,0 1 0,0-1 0,-1 1 0,1-1 0,0 1 0,-1-1 0,1 1 0,0-1 0,-1 1 0,1 0 0,-1-1 0,1 1 0,0 0 0,-2-1 0,1 1 0,-1 0 0,0 0 0,0 1 0,1-1 0,-1 0 0,0 0 0,0 1 0,1-1 0,-1 1 0,1 0 0,-1 0 0,0-1 0,-2 3 0,-42 25 0,-12 16 0,5 4 0,4-6 0,5 3 0,7-3 0,2-4 0,34-39 0,0 2 0,-1 1 0,0-1 0,0 1 0,0-1 0,0 0 0,0 0 0,-1 0 0,1 0 0,-4 1 0,5-1 0,1-1 0,-1 0 0,0 1 0,0-1 0,1 0 0,-1 0 0,0 0 0,0 0 0,1 0 0,-1-1 0,0 1 0,0 0 0,1 0 0,-1 0 0,0-1 0,0 1 0,1 0 0,-1 0 0,0-1 0,1 1 0,-1-1 0,1 1 0,-2-2 0,1 2 0,0-1 0,0 0 0,0 0 0,0 0 0,0-1 0,0 1 0,1 0 0,-1-1 0,0 1 0,1-1 0,-1 1 0,0-2 0,-4-24 0,3-5 0,-4 4 0,4 26 0,0-1 0,1 1 0,0 0 0,-1-1 0,1 1 0,-1 0 0,0 0 0,-2-3 0,-19-11 0,-5 7 0,-4 4 0,0 3 0,-1 2 0,1 7 0,-6 7 0,-6 5 0,-5 6 0,-5 9 0,-10 2 0,4-4 0,5-8 0,7-7 0,6-7 0,42-11 0,-2 1 0,0 0 0,1 0 0,-1 0 0,0 0 0,1 0 0,-1-1 0,0 1 0,1-1 0,-1 1 0,0-1 0,1 0 0,-4-1 0,7 0 0,-3 0 0,1 1 0,0 0 0,-1 0 0,1-1 0,0 1 0,0 0 0,0-1 0,0 1 0,0 0 0,0 0 0,0-1 0,0 1 0,0 0 0,1-1 0,-1 1 0,1 0 0,-1 0 0,1-1 0,0 0 0,7-7 0,-2 1 0,0-1 0,1 1 0,9-8 0,51-62 0,24-15 0,10-1 0,-7-2 0,-20 12 0,-20 14 0,-21 14 0,-15 23 0,-10 21 0,-20 23 0,-10 19 0,-13 16 0,-16 9 0,-20 18 0,-11 9 0,-9 1 0,2 4 0,0-4 0,5-6 0,7-5 0,11-17 0,12-10 0,9-2 0,2-5 0,4-9 0,38-31 0,-1 3 0,0 0 0,0 0 0,1-1 0,-1 1 0,0-1 0,0 1 0,0-1 0,0 0 0,0 0 0,0 0 0,1 0 0,-1 0 0,-4-1 0,5 1 0,0 0 0,-1-1 0,1 0 0,0 1 0,-1-1 0,1 0 0,0 0 0,0 0 0,-1 0 0,1 0 0,0 0 0,0 0 0,0 0 0,0 0 0,0 0 0,1-1 0,-2-1 0,0 0 0,-1-1 0,2-1 0,-1 1 0,0-1 0,1 1 0,-1-7 0,-5-33 0,4-14 0,3 1 0,1 4 0,-5 10 0,3 40 0,0-1 0,0 0 0,-1 0 0,1 0 0,-4-7 0,4 9 0,0 0 0,0 1 0,0-1 0,-1 0 0,1 0 0,-1 1 0,1-1 0,-1 1 0,-3-2 0,-17-8 0,-5 7 0,-2 4 0,-2 2 0,0 6 0,-1 1 0,30-6 0,-2-1 0,0 1 0,1-1 0,0 1 0,-6 4 0,-16 12 0,0-2 0,0-4 0,-2-4 0,-1-4 0,0-3 0,-8-1 0,6 5 0,0 6 0,0 0 0,1-1 0,-6-3 0,-1-2 0,0 3 0,1 5 0,2-1 0,0-2 0,8-9 0,23-3 0,1 0 0,0 1 0,0 0 0,-1-1 0,1 1 0,0-1 0,0 0 0,0 1 0,0-1 0,-1 0 0,1 0 0,0 0 0,0 0 0,-1-2 0,0 1 0,0-1 0,1 0 0,0 1 0,-1-1 0,1 0 0,0 0 0,-1-5 0,-5-27 0,-1 3 0,5 29 0,1 0 0,0 0 0,0-1 0,0 1 0,0 0 0,-4-4 0,-18-12 0,-4 7 0,25 13 0,0-1 0,1 0 0,-1 0 0,0 0 0,0 0 0,0 1 0,0-1 0,1 1 0,-4 1 0,1-1 0,0 1 0,0 0 0,0 1 0,-7 5 0,-21 16 0,1 0 0,0-4 0,1-5 0,6 1 0,7 2 0,6 3 0,5-3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1:30.08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858.16016"/>
      <inkml:brushProperty name="anchorY" value="-19492.69141"/>
      <inkml:brushProperty name="scaleFactor" value="0.5"/>
    </inkml:brush>
  </inkml:definitions>
  <inkml:trace contextRef="#ctx0" brushRef="#br0">0 1 24575,'0'0'0,"0"5"0,0 14 0,0 12 0,0 11 0,0 3 0,0 0 0,0-3 0,0-4 0,0-2 0,0-3 0,0-2 0,0 0 0,0-1 0,0-1 0,0 1 0,0 0 0,0 0 0,0 0 0,0 6 0,0 0 0,0 1 0,0-2 0,0-1 0,6-7 0,7-8 0,5-1 0,6-5 0,3-4 0,3-4 0,1-2 0,0-2 0,0-1 0,1-1 0,-1 0 0,-1 1 0,7-1 0,0 1 0,-1-1 0,-1 1 0,5 0 0,-1 0 0,4 0 0,0 0 0,-3 0 0,-3 0 0,-2 0 0,-1 0 0,-3 0 0,5 0 0,0 0 0,0 0 0,-7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1:31.3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632.91797"/>
      <inkml:brushProperty name="anchorY" value="-21186.2207"/>
      <inkml:brushProperty name="scaleFactor" value="0.5"/>
    </inkml:brush>
  </inkml:definitions>
  <inkml:trace contextRef="#ctx0" brushRef="#br0">0 0 24575,'0'0'0,"0"5"0,0 9 0,0 4 0,0 6 0,0 9 0,0 3 0,0 1 0,0 0 0,0-2 0,0-1 0,0-2 0,0 0 0,0-2 0,0 0 0,0 0 0,0 0 0,0-6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0:00.0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24575,'3961'1722'0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1:33.2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479.58594"/>
      <inkml:brushProperty name="anchorY" value="-22513.56641"/>
      <inkml:brushProperty name="scaleFactor" value="0.5"/>
    </inkml:brush>
  </inkml:definitions>
  <inkml:trace contextRef="#ctx0" brushRef="#br0">0 852 24575,'0'0'0,"0"-5"0,0-8 0,0-5 0,0-5 0,0-5 0,0-7 0,0-2 0,0-1 0,0 2 0,0 1 0,0 1 0,0 2 0,0-5 0,0 0 0,0 1 0,0-5 0,0 1 0,0 2 0,0-5 0,0 3 0,0 1 0,0 3 0,0 1 0,6 9 0,7 1 0,5 7 0,6 5 0,3 5 0,3 4 0,6 3 0,2 1 0,0 1 0,-2 0 0,-1 0 0,-8 6 0,-1 6 0,-1 6 0,-6 4 0,-5 11 0,-5 2 0,-4 1 0,-3-1 0,-2 0 0,0-3 0,-1-1 0,0 5 0,0 0 0,0 0 0,1-2 0,0-2 0,0 0 0,0-2 0,0 0 0,0-1 0,0 0 0,0 0 0,0 0 0,0 0 0,0 0 0,0 0 0,0 0 0,0 1 0,0-1 0,0-6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1:35.68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749.69141"/>
      <inkml:brushProperty name="anchorY" value="-23416.93359"/>
      <inkml:brushProperty name="scaleFactor" value="0.5"/>
    </inkml:brush>
  </inkml:definitions>
  <inkml:trace contextRef="#ctx0" brushRef="#br0">0 56 24575,'0'0'0,"0"5"0,0 9 0,0 4 0,0 12 0,0 16 0,0 2 0,0 7 0,0-4 0,0-3 0,0-6 0,0 2 0,0 2 0,0-2 0,0-2 0,0-4 0,0-2 0,0-3 0,0 4 0,0-1 0,0 0 0,0-1 0,6-8 0,6-7 0,7-8 0,4-5 0,4-4 0,3-2 0,0-2 0,2-1 0,-1 1 0,0 0 0,1 0 0,4 0 0,1 1 0,0 0 0,-2 0 0,-1-6 0,-1-6 0,-31 9 0,2 0 0,-1 1 0,0-1 0,0 0 0,0 0 0,4-4 0,17-29 0,-5-3 0,-7-8 0,-4 1 0,-3 2 0,-4-8 0,-1 2 0,-1 4 0,0 4 0,0 4 0,0 3 0,1 3 0,0-4 0,-1 0 0,1 0 0,0 1 0,0 2 0,0 1 0,0 1 0,0 0 0,0 1 0,0 0 0,0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1:37.0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170.66016"/>
      <inkml:brushProperty name="anchorY" value="-24207.67969"/>
      <inkml:brushProperty name="scaleFactor" value="0.5"/>
    </inkml:brush>
  </inkml:definitions>
  <inkml:trace contextRef="#ctx0" brushRef="#br0">1 1 24575,'0'0'0,"5"5"0,14 14 0,12 11 0,5 6 0,2-4 0,0 7 0,-1-3 0,-2 1 0,-2-9 0,-7 0 0,-1-3 0,-1 1 0,1-5 0,1 1 0,2 7 0,1-5 0,-6 2 0,1-5 0,0-6 0,1 1 0,-4-4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1:38.97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3589.35547"/>
      <inkml:brushProperty name="anchorY" value="-25581.26172"/>
      <inkml:brushProperty name="scaleFactor" value="0.5"/>
    </inkml:brush>
  </inkml:definitions>
  <inkml:trace contextRef="#ctx0" brushRef="#br0">521 0 24575,'0'0'0,"0"5"0,-6 2 0,-6 5 0,-6 6 0,0 4 0,-3 4 0,-2-4 0,-9 8 0,4 1 0,5 1 0,1-5 0,-1-1 0,-1-1 0,4 2 0,4 0 0,0 7 0,3 2 0,-2 0 0,3-1 0,3-1 0,-4-7 0,-3-2 0,1 0 0,-3 6 0,-3-4 0,3 0 0,-2-5 0,4 0 0,-2 0 0,3-4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0:02.5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757.04199"/>
      <inkml:brushProperty name="anchorY" value="-2542.6582"/>
      <inkml:brushProperty name="scaleFactor" value="0.5"/>
    </inkml:brush>
  </inkml:definitions>
  <inkml:trace contextRef="#ctx0" brushRef="#br0">3401 0 24575,'0'0'0,"-5"0"0,-8 6 0,-12 13 0,-5 6 0,-9 10 0,-14 10 0,-7 7 0,-3 4 0,-2-2 0,-6-4 0,0-1 0,2 2 0,2 2 0,1-9 0,-3-5 0,7-4 0,2-4 0,0-1 0,8-2 0,-7 7 0,12 0 0,-1-5 0,5-8 0,4-1 0,4-5 0,-10 0 0,1 3 0,1 2 0,-3 4 0,-3 2 0,-9 8 0,-4-5 0,-9 6 0,0 6 0,-5 0 0,1-1 0,-4 9 0,4-1 0,-3-3 0,9-4 0,10-4 0,9-4 0,9-7 0,5-3 0,4-6 0,-3-5 0,0-6 0,1-3 0,0-3 0,1-1 0,1 5 0,1 0 0,1 12 0,0 0 0,0 4 0,0-2 0,0-5 0,6 2 0,0-3 0,0 3 0,-1-4 0,4 4 0,-1-3 0,0-3 0,-3-3 0,-1 4 0,4 3 0,-1-1 0,-1 5 0,-1-4 0,4 4 0,-1-4 0,5 4 0,-8 2 0,-2 3 0,-2-3 0,4 2 0,0-5 0,0 2 0,-1 2 0,4 2 0,7-3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0:04.6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9.43707"/>
      <inkml:brushProperty name="anchorY" value="-3749.52783"/>
      <inkml:brushProperty name="scaleFactor" value="0.5"/>
    </inkml:brush>
  </inkml:definitions>
  <inkml:trace contextRef="#ctx0" brushRef="#br0">0 1 24575,'0'0'0,"0"5"0,0 8 0,0 5 0,0 12 0,0 15 0,0 4 0,0 5 0,0 4 0,0 1 0,6 8 0,0 0 0,0-5 0,-1-2 0,-2 5 0,0 0 0,-2-7 0,0 0 0,-1-7 0,6-1 0,0-4 0,0-5 0,-1-4 0,-2-3 0,0-2 0,4-2 0,6 6 0,5-6 0,-14-27 0,0 0 0,0 1 0,0-1 0,0 0 0,6 4 0,23 9 0,2-6 0,1-5 0,-1-3 0,-1-2 0,-2-1 0,6 0 0,-1-1 0,-1 1 0,6 0 0,-2 1 0,-2 0 0,5 0 0,-3 0 0,-1 0 0,-3 0 0,-2 0 0,-1 0 0,-2 0 0,-1 0 0,0 0 0,0 0 0,0 0 0,0 0 0,0 0 0,0 0 0,0 0 0,0 0 0,0 0 0,1 0 0,-1 0 0,0 0 0,0 0 0,1 0 0,5 0 0,-6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0:06.00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694.18311"/>
      <inkml:brushProperty name="anchorY" value="-5866.47998"/>
      <inkml:brushProperty name="scaleFactor" value="0.5"/>
    </inkml:brush>
  </inkml:definitions>
  <inkml:trace contextRef="#ctx0" brushRef="#br0">1 0 24575,'0'0'0,"0"5"0,0 8 0,0 6 0,0 10 0,0 11 0,0 2 0,0 0 0,0 4 0,0-2 0,0-3 0,0-3 0,0-3 0,0-2 0,0-2 0,0-1 0,0 0 0,0 0 0,0-1 0,0 1 0,0 0 0,0 0 0,0 0 0,6 0 0,0 0 0,0 1 0,0-1 0,-3-6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0:09.3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568.64111"/>
      <inkml:brushProperty name="anchorY" value="-7554.9873"/>
      <inkml:brushProperty name="scaleFactor" value="0.5"/>
    </inkml:brush>
  </inkml:definitions>
  <inkml:trace contextRef="#ctx0" brushRef="#br0">1 1059 24575,'0'0'0,"0"-5"0,0-8 0,0-6 0,0-4 0,0-4 0,0-9 0,0-1 0,0-1 0,0 2 0,0 1 0,0 1 0,0 2 0,0-5 0,0 1 0,0-1 0,0 2 0,0 2 0,0 0 0,0 2 0,0-6 0,0 1 0,6 0 0,0 0 0,7 3 0,-2 1 0,-1 0 0,4 1 0,3 7 0,4 0 0,4 1 0,2 3 0,3 0 0,0 5 0,1 4 0,0 3 0,0-2 0,0 2 0,6-5 0,-1 2 0,1 3 0,-2 1 0,-1 3 0,-1 1 0,-8 8 0,-6 7 0,-1 7 0,-6 5 0,-3 3 0,9 3 0,-3 1 0,-1 1 0,2 0 0,-3-1 0,-3 0 0,-3 6 0,-2 0 0,-3-1 0,-2-1 0,0-1 0,0-1 0,-1-2 0,1 6 0,-1 0 0,1-1 0,0-1 0,-1-1 0,1-2 0,0-1 0,0 6 0,1 0 0,-1-1 0,0-1 0,0-2 0,0 0 0,0-2 0,0 0 0,0-1 0,0 0 0,0 0 0,0 0 0,0 0 0,0 6 0,0-5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0:56.7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42.17773"/>
      <inkml:brushProperty name="anchorY" value="-8590.96094"/>
      <inkml:brushProperty name="scaleFactor" value="0.5"/>
    </inkml:brush>
  </inkml:definitions>
  <inkml:trace contextRef="#ctx0" brushRef="#br0">0 599 24575,'0'0'0,"6"0"0,7 6 0,11 6 0,6 6 0,3 6 0,8 3 0,6 9 0,5 1 0,-1 0 0,-5 0 0,9-8 0,-5-2 0,-3-1 0,1 6 0,2 7 0,9 1 0,3 0 0,-4-2 0,0-8 0,-6-8 0,0-9 0,0-5 0,2-5 0,8-3 0,7 5 0,3 0 0,-1 6 0,-7-1 0,-10-2 0,-14 5 0,-1-2 0,-5 4 0,-2-2 0,-1 9 0,-1-2 0,0-3 0,-1 2 0,1-4 0,12 2 0,0-4 0,7 3 0,-3-2 0,4 2 0,14 3 0,4-2 0,1 2 0,-6-3 0,4 2 0,-1 9 0,5 2 0,-2 3 0,6 2 0,-2-1 0,-8-7 0,-9-6 0,-4-1 0,6 0 0,1 3 0,2 8 0,1 3 0,-1 1 0,7 1 0,0-1 0,-1-1 0,5-1 0,-1-7 0,-2-7 0,-8-6 0,-9-5 0,-8-5 0,-6-1 0,-4-2 0,-3 0 0,-8-6 0,-26 5 0,4 1 0,-1 1 0,1-1 0,-1 1 0,0-1 0,0 0 0,1 1 0,-1-1 0,0 1 0,0-1 0,0 0 0,0 1 0,0-1 0,1 0 0,-1 1 0,-1-1 0,1 0 0,0 0 0,0 1 0,0-1 0,0 1 0,0-1 0,0 0 0,-1 1 0,1-1 0,-1-1 0,-26-53 0,-23-24 0,-12-34 0,-19-20 0,3-8 0,7 5 0,17 14 0,11 18 0,14 16 0,11 6 0,9 15 0,6 12 0,3 4 0,2 2 0,1-8 0,-1 4 0,0-3 0,-1 6 0,0 4 0,-1 6 0,-6 10 0,5 28 0,1 0 0,-1 0 0,0 0 0,0 0 0,-1 0 0,1 0 0,0 0 0,-3-2 0,3 4 0,1 0 0,-1 0 0,0-1 0,0 1 0,0 0 0,1-1 0,-1 1 0,0 0 0,0 0 0,0 0 0,1 0 0,-1-1 0,0 1 0,0 0 0,0 1 0,0-1 0,0 0 0,1 0 0,-1 0 0,0 0 0,-1 1 0,-1 6 0,0-3 0,0 1 0,0-1 0,0 0 0,1 1 0,-4 8 0,-2 22 0,-6 38 0,-21 116 0,3 47 0,6 29-2597,6 4 3339,7-24-1113,6-25 371,4-37-923,2-38 1187,2-33-396,0-32 132,1-22 0,5-29 0,-1-30 1154,1-9 176,18-37-2039,18-67 2099,3-37-1686,1-20 444,-2-8-1157,-10 7 1298,-10 29-433,-9 25 144,5 17 0,1 12 0,2 11 0,4 8 0,7 5 0,1 10 0,1 14 1008,-8 1-1296,6 5 432,-8 14-144,-12 14 0,-14 8 0,-1 0 0,1-1 0,-1 0 0,1 0 0,-1 1 0,0-1 0,1 0 0,-1 1 0,0-1 0,1 0 0,-1 1 0,0-1 0,1 1 0,-1-1 0,0 1 0,0-1 0,1 1 0,-1-1 0,0 1 0,0-1 0,0 1 0,0-1 0,0 1 0,0-1 0,0 1 0,0 0 0,-4 29 0,-15 13 0,-14 17 0,-12 11 0,-14 4 0,-6 0 0,-3 10 0,0-3 0,-17 8 0,-5-3 0,1 0 0,6-11 0,5-18 0,19-12 0,11-16 0,10-11 0,37-22 0,-1 3 0,1 0 0,0 0 0,0 0 0,-1 0 0,1-1 0,0 1 0,0 0 0,0 0 0,0-1 0,-1 1 0,1-1 0,0 1 0,0-1 0,0 0 0,0 1 0,0-1 0,0 0 0,0 0 0,0 1 0,0-1 0,-1-2 0,4-4 0,-3 2 0,0 0 0,0 0 0,1 0 0,0 0 0,0 0 0,0 0 0,1 0 0,1-6 0,7-23 0,16-42 0,33-76 0,18-26 0,1 4-1072,-7 20 1378,-5 25-459,-15 29 153,-2 21 0,-7 19 0,-11 15 0,-9 10 0,-9 17 0,-11 19 17,-1-2-1,0 1 1,0 0 0,0 0 0,0 0-1,0 0 1,0 0 0,0 0 0,1 0-1,-1 0 1,0 0 0,0-1 0,0 1-1,0 0 1,0 0 0,0 0 0,1 0-1,-1 0 1,0 0 0,0 0 0,0 0 0,0 0-1,0 0 1,1 0 0,-1 0 0,0 0-1,0 0 1,0 0 0,0 0 0,0 0-1,1 0 1,-1 0 0,0 1 0,0-1-1,0 0 1,0 0 0,0 0 0,0 0-1,0 0 1,1 0 0,-1 0 0,0 0 0,0 0-1,0 0 1,0 1 0,0-1 0,0 0-1,0 0 1,0 0 0,0 0 0,0 0-1,0 1 1,0-1 0,1 0 0,-1 0-1,0 0 1,0 0 0,0 0 0,0 0-1,0 1 1,0-1 0,0 0 0,-1 0-1,-2 35-322,-22 17 459,-7 11-153,-6-1 0,-1-4 0,1-2 0,7-6 0,21-24 0,15-25 0,6-6 0,24-29 0,15-17 0,9-17 0,5-7 0,-4 5 0,-13 9 0,-13 27 0,-34 37 0,0-4 0,0 1 0,1 0 0,-1 0 0,1 0 0,-1-1 0,0 1 0,1 0 0,-1 0 0,1 0 0,-1 0 0,0 0 0,1 0 0,-1 0 0,1-1 0,-1 1 0,1 1 0,-1-1 0,0 0 0,1 0 0,-1 0 0,1 0 0,-1 0 0,1 0 0,-1 0 0,0 1 0,1-1 0,-1 0 0,0 0 0,1 0 0,-1 1 0,0-1 0,1 0 0,-1 1 0,0-1 0,1 0 0,-1 1 0,0-1 0,0 0 0,1 1 0,-1-1 0,0 0 0,0 1 0,0-1 0,0 1 0,1-1 0,-1 0 0,0 1 0,0-1 0,0 1 0,0 0 0,1 2 0,-1 2 0,1 0 0,-1 1 0,0-1 0,-1 0 0,-1 9 0,-23 78 0,-17 31 0,-11 14 0,-20 13 0,-4-7-745,-1-17 958,9-12-320,16-24 107,9-25 0,4-17 0,9-13 0,15-19 0,39-76 0,31-81 0,41-72 0,8-15-1656,7-13 2129,-13 25-709,-22 42 236,-22 44-296,-21 50 381,-32 77-89,1 0 1,0 1-1,0-1 1,-1 1-1,1-1 1,-1 1-1,0-1 1,1 0-1,-1 1 1,0-1-1,-1-4 1,0 8 3,1-1 0,0 0 0,-1 0 0,1 0 0,0 0 0,-1 0 0,1 0 0,0 0 0,-1 0 0,1 0 0,0 0 0,0 0 0,-1 0 0,1 0 0,0 0 0,-1 0 0,1 0 0,0 0 0,0 1 0,-1-1 0,1 0 0,0 0 0,-1 0 0,1 0 0,0 1 0,0-1 0,0 0 0,-1 1 0,-15 14 0,-63 52 0,-58 62 0,-32 34 0,-27 28-156,9-6 201,17-17-68,28-27 23,21-26-440,29-29 566,23-23-189,18-22 63,18-12 0,34-34 0,-1 5 0,0 0 0,0 0 0,0 0 0,-1 0 0,1 0 0,0 0 0,0 0 0,-1 0 0,1 0 0,0 0 0,0 0 0,0 0 0,-1 0 0,1 0 0,0 0 0,0 0 0,-1 0 0,1 0 0,0 0 0,0 0 0,0 0 0,-1 0 0,1-1 0,0 1 0,0 0 0,0 0 0,0 0 0,-1 0 0,1 0 0,0-1 0,0 1 0,0 0 0,0 0 0,-1-13 0,9 0 823,-2 1 1,14-22 0,34-68-1530,13-15 1059,0 5-353,-12 16 0,-20 25 822,-34 66-848,1 1-1,-1-1 1,0 1 0,1-1 0,-2 0 0,1 1 0,0-1 0,-1-6 0,-1 10 30,1 0 1,0 0-1,-1 0 0,1 0 1,-1-1-1,1 1 0,0 0 1,-1 0-1,0 0 0,1 1 1,-1-1-1,0 0 0,1 0 1,-1 0-1,0 0 0,0 1 1,0-1-1,0 0 0,1 1 1,-1-1-1,0 0 0,0 1 1,0-1-1,-1 1 1,1 0-1,-2-1 0,1 1-4,-1-1 0,0 1 0,-1 0 0,1 0 0,0 0 0,-1 1 0,1-1 0,0 1 0,-1-1 0,1 1 0,-3 2 0,-3 1 0,0 1 0,-1 0 0,1 1 0,-10 7 0,-50 37 0,-16 11 0,-8 6 0,-9 19 0,-31 19 0,4-2-810,10-10 1041,26-16-347,16-16 116,17-12 0,15-11 0,14-17 0,34-27 0,-3 6 0,-1 0 0,1 0 0,0 0 0,0 0 0,0-1 0,-1 1 0,1 0 0,0 0 0,0 0 0,0 0 0,0-1 0,-1 1 0,1 0 0,0 0 0,0 0 0,0-1 0,0 1 0,0 0 0,0 0 0,0-1 0,0 1 0,0 0 0,0 0 0,0-1 0,0 1 0,0 0 0,0 0 0,0-1 0,0 1 0,0 0 0,0 0 0,0-1 0,5-18 0,35-82 0,18-42 0,18-32 0,-1 2-287,-8 18 369,-14 30-123,-17 25 41,-14 37 0,-11 32 0,-8 28 0,-2 8 0,-13 40 0,-27 56 0,-26 24 0,-33 34 0,-31 16-551,-11 5 708,-4-13-236,19-25 79,24-31 0,23-22 0,15-24 0,13-16 0,49-50 0,-1 3 0,-1 0 0,1-1 0,0 1 0,0-1 0,-1 0 0,1 0 0,-1 0 0,1 0 0,-1 0 0,0 0 0,-2 0 0,8-3 0,-3 2 0,0 0 0,0 0 0,0 0 0,0 0 0,-1 0 0,1 0 0,0 0 0,0-1 0,0 1 0,0 0 0,0 0 0,-1 0 0,1 0 0,0-1 0,0 1 0,0 0 0,0 0 0,0 0 0,0-1 0,0 1 0,0 0 0,0 0 0,0 0 0,0-1 0,0 1 0,0 0 0,0 0 0,0 0 0,0-1 0,0 1 0,0 0 0,0 0 0,0 0 0,0-1 0,0 1 0,0 0 0,7-17 0,38-65 0,60-96 0,26-41 0,14-37-1479,10 4 1901,-15 10-633,-24 40 211,-26 46-830,-29 44 1067,-24 36-355,-18 38 118,-14 31 0,-4 10 0,-2 33 0,-3 20 3004,-8 13-3862,-5 5 2242,-6 7-1657,-3-9 409,17-56-136,-17 30 0,-4 7 0,5-10 0,12-18 0,26-59 0,18-35 0,15-29 0,3-8 0,0 9 0,-9 15 0,-11 16 0,-10 27 0,-19 39 0,1-1 0,-1 1 0,0-1 0,0 1 0,0-1 0,1 0 0,-1 1 0,0-1 0,1 1 0,-1-1 0,1 1 0,-1-1 0,0 1 0,1-1 0,-1 1 0,1 0 0,-1-1 0,1 1 0,-1 0 0,1-1 0,0 1 0,0-1 0,-2 23 0,-10 26 0,-15 21 0,-12 20 0,-3 2 0,-8-1 0,2-19 0,2-13 0,10-13 0,5-8 0,8-5 0,22-35 0,-1 4 0,1-1 0,-1 1 0,1-1 0,0 1 0,-1-1 0,1 1 0,-1-1 0,0 1 0,1-1 0,-1 0 0,1 1 0,-1-1 0,1 0 0,-1 0 0,0 1 0,1-1 0,-1 0 0,0 0 0,1 0 0,-1 0 0,0 0 0,0 0 0,2-11 0,-2 5 0,1-1 0,0 1 0,1 0 0,1-9 0,43-111 0,10-40 0,5-8 0,-8 18-746,-13 30 959,-18 49-320,-23 58 107,2 19 0,0-1 0,0 1 0,0 0 0,0-1 0,0 1 0,0 0 0,0-1 0,-1 1 0,1 0 0,0 0 0,0-1 0,0 1 0,-1 0 0,1 0 0,0-1 0,0 1 0,0 0 0,-1 0 0,1 0 0,0-1 0,0 1 0,-1 0 0,1 0 0,0 0 0,-1 0 0,1 0 0,0-1 0,-1 1 0,1 0 0,0 0 0,-1 0 0,-3 2 0,0 0 0,0 0 0,1 0 0,-1 0 0,1 0 0,0 1 0,0-1 0,0 1 0,0 0 0,-4 5 0,-51 58 0,-35 41 0,-5 13 0,0-2 0,7-10 0,21-19 0,8-19 0,12-15 0,9-13 747,41-47-753,0 5 1,-1 1 0,1-1-1,-1 1 1,1-1-1,-1 0 1,0 1-1,1-1 1,-1 0-1,0 0 1,1 0-1,-1 1 1,0-1-1,1 0 1,-1 0-1,0 0 1,1 0-1,-1 0 1,0 0 0,1 0-1,-1 0 1,0-1-1,0 1 1,1 0-1,-1 0 1,1 0-1,-1-1 1,0 1-1,1 0 1,-1-1-1,1 1 1,-1-1-1,0 1 1,1 0-1,-1-1 1,1 1 0,-1-1-1,1 0 1,5-21 26,-3 7 0,1 1 1,0 0-1,7-20 0,35-112-21,11-29 0,-4 11 0,-10 27 0,-18 36 0,-11 41 0,-13 57 0,0 2 0,1 0 0,-1-1 0,0 1 0,0 0 0,0-1 0,0 1 0,0-1 0,0 1 0,-1 0 0,1-1 0,0 1 0,-1 0 0,1-1 0,0 1 0,-2-2 0,-1 4 0,2-1 0,0 0 0,-1 0 0,1 1 0,0-1 0,-1 1 0,1-1 0,0 1 0,0-1 0,-1 1 0,1 0 0,0 0 0,0-1 0,0 1 0,0 0 0,0 0 0,0 0 0,-1 2 0,-39 41 0,-11 36 0,-14 22 0,-9 21 0,-2 8 0,-11 22 0,-28 42-1756,-8 17 2258,4-6-753,18-27 251,19-38 0,20-43 0,20-31 0,17-23 0,13-7 0,9-19 0,4-18 0,1-3 0,8-26 1756,7-16-2258,6-23 753,-2-2-251,-3 4 0,-16 71 0,0-6 0,-1 0 0,0 0 0,1-1 0,-1 1 0,1 0 0,-1 0 0,1 0 0,0 0 0,-1 0 0,1 0 0,0 0 0,0 0 0,0 0 0,-1 0 0,1 0 0,0 0 0,0 1 0,1-1 0,-1 0 0,2 0 0,-1 4 0,0-1 0,-1 0 0,1-1 0,0 1 0,-1 0 0,0 0 0,1 0 0,-1 0 0,0 1 0,0-1 0,0 0 0,0 0 0,-1 1 0,2 3 0,4 23 0,5 36 0,2 58 0,-4 11 0,-4-1 0,-2-20 0,-2-22 0,-1-21 0,-1-18 0,0-24 0,0-21 0,7-22 0,6-25 0,12-13 0,6-3 0,9-4 0,8-2 0,1 6 0,9 1 0,-40 42 0,26-18 0,19-6 0,-4 10 0,-7 9 0,-7 8 0,0 6 0,9 3 0,3 2 0,-2 0 0,13 1 0,-5 0 0,-4-1 0,-8 0 0,-7-1 0,-6 0 0,-3 0 0,-30 3 0,1-2 0,-1 0 0,0 0 0,0 1 0,6 3 0,-6-1 0,0 0 0,0-1 0,0 1 0,0-1 0,5 9 0,20 38 0,-6 9 0,-7 19 0,-5-4 0,-5-6 0,-4-10 0,-1-9 0,-2-8 0,6-12 0,-3-31 0,-2 2 0,0 1 0,1-1 0,-1 0 0,0 1 0,1-1 0,-1 0 0,0 1 0,1-1 0,-1 0 0,1 1 0,-1-1 0,0 0 0,1 0 0,-1 0 0,1 0 0,-1 1 0,1-1 0,-1 0 0,1 0 0,-1 0 0,1 0 0,-1 0 0,1 0 0,-1 0 0,1 0 0,-1 0 0,1 0 0,-1 0 0,1-1 0,-1 1 0,1 0 0,-1 0 0,0 0 0,1-1 0,4-4 0,-1 2 0,0-1 0,0 0 0,0 0 0,5-8 0,39-63 0,9-20 0,-1-5 0,-9 8 0,-6 9 0,-11 15 0,-11 12 0,-7 12 0,-1 13 0,2 11 0,5 9 0,4 7 0,9-2 0,9-5 0,8-5 0,6 1 0,-1 2 0,1-9 0,2 3 0,1-3 0,7-2 0,8-2 0,0 4 0,-6 5 0,-9 5 0,-9 5 0,-13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0:58.4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707.69238"/>
      <inkml:brushProperty name="anchorY" value="-10340.79785"/>
      <inkml:brushProperty name="scaleFactor" value="0.5"/>
    </inkml:brush>
  </inkml:definitions>
  <inkml:trace contextRef="#ctx0" brushRef="#br0">1 0 24575,'0'0'0,"0"5"0,0 8 0,0 11 0,0 12 0,0 15 0,0 3 0,0 4 0,0 2 0,0 6 0,0 2 0,0-6 0,0-2 0,0-7 0,0-7 0,0 0 0,0-5 0,0-3 0,0-2 0,0-3 0,0-2 0,0-1 0,0 6 0,2-33 0,-1 1 0,0 0 0,0 0 0,1 0 0,3 7 0,-2-9 0,0 1 0,-1-1 0,1 1 0,-1-1 0,1 0 0,0 0 0,0 0 0,5 3 0,0-1 0,0-1 0,0 0 0,0-1 0,9 2 0,36 6 0,7-4 0,2-5 0,0-1 0,1-1 0,-7 0 0,-6-1 0,-1 1 0,-5 7 0,-5 0 0,3 0 0,-2-1 0,-3-1 0,-2-2 0,-1-1 0,-2 0 0,-2-1 0,1 0 0,-1 0 0,-1-1 0,1 1 0,0 0 0,0 0 0,-6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3:20:59.3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637.66797"/>
      <inkml:brushProperty name="anchorY" value="-12245.15918"/>
      <inkml:brushProperty name="scaleFactor" value="0.5"/>
    </inkml:brush>
  </inkml:definitions>
  <inkml:trace contextRef="#ctx0" brushRef="#br0">0 1 24575,'0'0'0,"0"5"0,0 8 0,0 5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EC13-A21D-2F89-4973-0F01667D7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42CC2-40CE-D513-DFFA-018033CD9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11766-1E72-DDC5-A14D-19F9A0D9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B14-79EE-4573-A24F-39C103234C23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B1DF8-F6CD-B234-119E-BA67404A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CA735-70C2-5DEB-3073-437E4CC9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5A5-D713-4D90-A9A1-AB2BEEEF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15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BBA7-360E-88BF-ED5A-5DFC994C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0BB4F-B823-09C3-E871-535D656AC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1B694-F184-BEBB-E1BF-D570F793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B14-79EE-4573-A24F-39C103234C23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B6262-0927-BDAB-9D4E-C5C480D9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DF50-8724-97A8-C168-2D3CB4EB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5A5-D713-4D90-A9A1-AB2BEEEF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10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668211-6C2D-C7ED-01EE-6E8936DB2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B803A-3CE3-946F-F599-6373C64C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7E75C-9C90-A102-E518-8DB78602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B14-79EE-4573-A24F-39C103234C23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967E-98F7-844C-9A56-93A06487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3D989-6ED1-F466-71FD-29C92556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5A5-D713-4D90-A9A1-AB2BEEEF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40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B9E5-CF61-1461-B16C-9F820BC0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0718-D7E1-8D94-D300-FB999255B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5528D-DFB4-1602-BE43-6AF2437B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B14-79EE-4573-A24F-39C103234C23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C066-526A-8873-3E7E-F4055EE3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0335E-6E1C-B1EF-B015-40CC0C3B3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5A5-D713-4D90-A9A1-AB2BEEEF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7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D19D-EC00-13F1-48B7-D74B5785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053A0-5ABA-8D31-93C1-E24607424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A7632-8597-B271-4087-1B46223F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B14-79EE-4573-A24F-39C103234C23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77AAE-CB00-FDEB-86AF-9CF26F14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F7D4E-7C82-E13A-70E6-E94B1E27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5A5-D713-4D90-A9A1-AB2BEEEF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48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A14B-E58D-24DF-7ADE-66FA4688B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EA80-E325-6ED6-6BCD-03A92574E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14A9B-A83D-5791-EBC4-39C4D56EA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70FC0-E01B-EFEC-3264-F11D2728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B14-79EE-4573-A24F-39C103234C23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8BD56-FD74-9FB4-B396-D0DE6EFC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C77FA-47AF-69A6-D977-2673D06B1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5A5-D713-4D90-A9A1-AB2BEEEF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70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F30B-1227-8E5B-83D3-5BA971CFF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72C9D-B3DD-5AC0-01DE-FEEF359F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9C20B-7A3C-75F8-4996-553E94427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BEAB0-46EA-3217-4985-AA30E77B4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74898-1AB7-3733-B944-A91F7E38C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6790E-A1F6-E5E7-2983-9B30C966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B14-79EE-4573-A24F-39C103234C23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84A43-8B03-543C-87B6-A8E11781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BB68E-AE9F-4904-0599-6D049A34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5A5-D713-4D90-A9A1-AB2BEEEF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60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94D1-FF41-B27B-1AA7-2AAF1D36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0FF02-68B0-FAB7-3487-77C388E7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B14-79EE-4573-A24F-39C103234C23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C578E-4E16-B820-7276-411D8ED6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E3E17-4E5D-6499-68EC-9FB21401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5A5-D713-4D90-A9A1-AB2BEEEF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35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4B9D8-FA6D-D69A-CCE3-AD29EE354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B14-79EE-4573-A24F-39C103234C23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6F6F5-1D9F-ADC1-A0D6-255CE5FE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4ACAF-ED32-881A-DAC7-0F5BA67B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5A5-D713-4D90-A9A1-AB2BEEEF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63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64E1-DCC9-91CA-E06C-10F8221C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2F76-DFA1-6F64-834F-8378F7ED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7BC08-7444-DE47-3B19-5399FA055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C44D5-A66E-1CD4-15CD-B57CD9A0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B14-79EE-4573-A24F-39C103234C23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06F12-8EEE-0A45-6C87-D481F890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2F314-C7A0-37E9-65DA-81504131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5A5-D713-4D90-A9A1-AB2BEEEF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3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370F-7EC6-2C9A-BAAC-974DC073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6A576-79AB-1A1F-5580-5E150B79D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6E32E-55C0-04E9-45CC-B6D54E5A4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B3D5A-84C7-73E8-D7DF-40DC31FD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B14-79EE-4573-A24F-39C103234C23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D35B8-680C-5B21-4B02-8A1CF671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14302-C2DF-B485-3B87-7A3A8408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4F5A5-D713-4D90-A9A1-AB2BEEEF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91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FA2B4-E54A-1A0B-FC51-8B41AA36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756BA-09A5-EC6E-99DB-A93C1C39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B01F-5DAA-5DF8-45FD-7443B8991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81EB14-79EE-4573-A24F-39C103234C23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D2AE8-1F35-228A-63E7-9F7187BC8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22F73-0C5A-B5BE-9988-BA48DD520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4F5A5-D713-4D90-A9A1-AB2BEEEFD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1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31.png"/><Relationship Id="rId21" Type="http://schemas.openxmlformats.org/officeDocument/2006/relationships/image" Target="../media/image21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35.png"/><Relationship Id="rId7" Type="http://schemas.openxmlformats.org/officeDocument/2006/relationships/image" Target="../media/image14.png"/><Relationship Id="rId2" Type="http://schemas.openxmlformats.org/officeDocument/2006/relationships/image" Target="../media/image12.jpeg"/><Relationship Id="rId16" Type="http://schemas.openxmlformats.org/officeDocument/2006/relationships/customXml" Target="../ink/ink7.xml"/><Relationship Id="rId29" Type="http://schemas.openxmlformats.org/officeDocument/2006/relationships/image" Target="../media/image25.png"/><Relationship Id="rId11" Type="http://schemas.openxmlformats.org/officeDocument/2006/relationships/image" Target="../media/image1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30.png"/><Relationship Id="rId40" Type="http://schemas.openxmlformats.org/officeDocument/2006/relationships/customXml" Target="../ink/ink19.xml"/><Relationship Id="rId45" Type="http://schemas.openxmlformats.org/officeDocument/2006/relationships/image" Target="../media/image34.png"/><Relationship Id="rId5" Type="http://schemas.openxmlformats.org/officeDocument/2006/relationships/image" Target="../media/image26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6.png"/><Relationship Id="rId10" Type="http://schemas.openxmlformats.org/officeDocument/2006/relationships/customXml" Target="../ink/ink4.xml"/><Relationship Id="rId19" Type="http://schemas.openxmlformats.org/officeDocument/2006/relationships/image" Target="../media/image20.png"/><Relationship Id="rId31" Type="http://schemas.openxmlformats.org/officeDocument/2006/relationships/image" Target="../media/image27.png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1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4.png"/><Relationship Id="rId30" Type="http://schemas.openxmlformats.org/officeDocument/2006/relationships/customXml" Target="../ink/ink14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Relationship Id="rId48" Type="http://schemas.openxmlformats.org/officeDocument/2006/relationships/customXml" Target="../ink/ink23.xml"/><Relationship Id="rId8" Type="http://schemas.openxmlformats.org/officeDocument/2006/relationships/customXml" Target="../ink/ink3.xml"/><Relationship Id="rId3" Type="http://schemas.openxmlformats.org/officeDocument/2006/relationships/image" Target="../media/image13.jpeg"/><Relationship Id="rId12" Type="http://schemas.openxmlformats.org/officeDocument/2006/relationships/customXml" Target="../ink/ink5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8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yippee original meme (EXTENDED) - YouTube">
            <a:extLst>
              <a:ext uri="{FF2B5EF4-FFF2-40B4-BE49-F238E27FC236}">
                <a16:creationId xmlns:a16="http://schemas.microsoft.com/office/drawing/2014/main" id="{45A27981-BF01-8E87-2FEC-8F6021DB9E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7"/>
          <a:stretch/>
        </p:blipFill>
        <p:spPr bwMode="auto">
          <a:xfrm>
            <a:off x="6280963" y="3812402"/>
            <a:ext cx="2424063" cy="207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C6CB1-20CC-2F0D-23CD-8422EB729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69" y="1029646"/>
            <a:ext cx="12024731" cy="916241"/>
          </a:xfrm>
        </p:spPr>
        <p:txBody>
          <a:bodyPr>
            <a:normAutofit fontScale="90000"/>
          </a:bodyPr>
          <a:lstStyle/>
          <a:p>
            <a:r>
              <a:rPr lang="en-GB" dirty="0"/>
              <a:t>A                                                               box</a:t>
            </a:r>
          </a:p>
        </p:txBody>
      </p:sp>
      <p:pic>
        <p:nvPicPr>
          <p:cNvPr id="1026" name="Picture 2" descr="Why I recommend Hackthebox. If you have been following me for a… | by ...">
            <a:extLst>
              <a:ext uri="{FF2B5EF4-FFF2-40B4-BE49-F238E27FC236}">
                <a16:creationId xmlns:a16="http://schemas.microsoft.com/office/drawing/2014/main" id="{2BA73D14-F417-485B-B893-63E2ED26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522" y="328494"/>
            <a:ext cx="5225391" cy="254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E0E465-156D-EC42-8356-ECF92F49F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448" y="3874323"/>
            <a:ext cx="4172532" cy="1952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828844-0A7F-7B59-F714-B29DECDE5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366" y="3812402"/>
            <a:ext cx="2829320" cy="20767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E0B313-460D-F06B-FE09-F8F9499BEDAD}"/>
              </a:ext>
            </a:extLst>
          </p:cNvPr>
          <p:cNvCxnSpPr/>
          <p:nvPr/>
        </p:nvCxnSpPr>
        <p:spPr>
          <a:xfrm flipH="1" flipV="1">
            <a:off x="2416629" y="4974771"/>
            <a:ext cx="3279903" cy="120831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232C3F4-1A2B-06EC-F02A-458A346EBCDF}"/>
              </a:ext>
            </a:extLst>
          </p:cNvPr>
          <p:cNvSpPr txBox="1"/>
          <p:nvPr/>
        </p:nvSpPr>
        <p:spPr>
          <a:xfrm>
            <a:off x="4604657" y="6346371"/>
            <a:ext cx="306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Literally me :) </a:t>
            </a:r>
          </a:p>
        </p:txBody>
      </p:sp>
    </p:spTree>
    <p:extLst>
      <p:ext uri="{BB962C8B-B14F-4D97-AF65-F5344CB8AC3E}">
        <p14:creationId xmlns:p14="http://schemas.microsoft.com/office/powerpoint/2010/main" val="32390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ndered Image">
            <a:extLst>
              <a:ext uri="{FF2B5EF4-FFF2-40B4-BE49-F238E27FC236}">
                <a16:creationId xmlns:a16="http://schemas.microsoft.com/office/drawing/2014/main" id="{56E5F157-D94B-46FB-92EB-A1FF0EF5C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" y="80282"/>
            <a:ext cx="11201400" cy="163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ojak Brain Meme">
            <a:extLst>
              <a:ext uri="{FF2B5EF4-FFF2-40B4-BE49-F238E27FC236}">
                <a16:creationId xmlns:a16="http://schemas.microsoft.com/office/drawing/2014/main" id="{AF30588B-04D3-9DDC-3B1F-13A246B18E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" y="2525485"/>
            <a:ext cx="3558308" cy="358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35F62AA-7243-029D-FFCD-0EFC27504804}"/>
              </a:ext>
            </a:extLst>
          </p:cNvPr>
          <p:cNvSpPr/>
          <p:nvPr/>
        </p:nvSpPr>
        <p:spPr>
          <a:xfrm>
            <a:off x="3037115" y="1760079"/>
            <a:ext cx="5344886" cy="226422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FTP is a perfectly reasonable protocol for transferring sensitive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484BB-27A4-F64E-3666-107D36C40C24}"/>
              </a:ext>
            </a:extLst>
          </p:cNvPr>
          <p:cNvSpPr txBox="1"/>
          <p:nvPr/>
        </p:nvSpPr>
        <p:spPr>
          <a:xfrm>
            <a:off x="5954486" y="4561114"/>
            <a:ext cx="5725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Does require authentication, however, it transfers data such as login credentials in plaintext over port 21. Sounds pretty secure to me.</a:t>
            </a:r>
          </a:p>
        </p:txBody>
      </p:sp>
    </p:spTree>
    <p:extLst>
      <p:ext uri="{BB962C8B-B14F-4D97-AF65-F5344CB8AC3E}">
        <p14:creationId xmlns:p14="http://schemas.microsoft.com/office/powerpoint/2010/main" val="17260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ACBC-EB89-0162-F17E-5C277CB60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71" y="2970903"/>
            <a:ext cx="10909529" cy="34298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Packet sniffing tools are used to intercept network traffic and display them in a graphical user interface.</a:t>
            </a:r>
          </a:p>
          <a:p>
            <a:pPr marL="0" indent="0">
              <a:buNone/>
            </a:pPr>
            <a:r>
              <a:rPr lang="en-GB" dirty="0"/>
              <a:t>Format:</a:t>
            </a:r>
          </a:p>
          <a:p>
            <a:pPr marL="0" indent="0">
              <a:buNone/>
            </a:pPr>
            <a:r>
              <a:rPr lang="en-US" dirty="0"/>
              <a:t>Global Header: </a:t>
            </a:r>
          </a:p>
          <a:p>
            <a:pPr marL="0" indent="0">
              <a:buNone/>
            </a:pPr>
            <a:r>
              <a:rPr lang="en-US" dirty="0"/>
              <a:t>Metadata about the capture session.</a:t>
            </a:r>
          </a:p>
          <a:p>
            <a:pPr marL="0" indent="0">
              <a:buNone/>
            </a:pPr>
            <a:r>
              <a:rPr lang="en-US" dirty="0"/>
              <a:t>Packet Records:</a:t>
            </a:r>
          </a:p>
          <a:p>
            <a:pPr marL="0" indent="0">
              <a:buNone/>
            </a:pPr>
            <a:r>
              <a:rPr lang="en-US" dirty="0"/>
              <a:t>Timestamp, Packet Length, Packet Data </a:t>
            </a:r>
          </a:p>
          <a:p>
            <a:pPr marL="0" indent="0">
              <a:buNone/>
            </a:pPr>
            <a:r>
              <a:rPr lang="en-US" dirty="0"/>
              <a:t>(headers + payload)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074" name="Picture 2" descr="Are Mako Sharks Dangerous Or Aggressive? - Wiki Point">
            <a:extLst>
              <a:ext uri="{FF2B5EF4-FFF2-40B4-BE49-F238E27FC236}">
                <a16:creationId xmlns:a16="http://schemas.microsoft.com/office/drawing/2014/main" id="{38FC0077-1D98-FA4F-4562-9EC39F6CFC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19" b="6320"/>
          <a:stretch/>
        </p:blipFill>
        <p:spPr bwMode="auto">
          <a:xfrm>
            <a:off x="1371599" y="0"/>
            <a:ext cx="6711043" cy="27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9A42D4-4AF9-D838-83E0-28A166BAAF3F}"/>
              </a:ext>
            </a:extLst>
          </p:cNvPr>
          <p:cNvSpPr txBox="1"/>
          <p:nvPr/>
        </p:nvSpPr>
        <p:spPr>
          <a:xfrm>
            <a:off x="2884714" y="1131701"/>
            <a:ext cx="2340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Packet Capture</a:t>
            </a:r>
            <a:endParaRPr lang="en-GB" b="1" dirty="0"/>
          </a:p>
        </p:txBody>
      </p:sp>
      <p:pic>
        <p:nvPicPr>
          <p:cNvPr id="3076" name="Picture 4" descr="Don't Turn Your Back On A Jealous Cokehead: A Mike Tyson Life Lesson">
            <a:extLst>
              <a:ext uri="{FF2B5EF4-FFF2-40B4-BE49-F238E27FC236}">
                <a16:creationId xmlns:a16="http://schemas.microsoft.com/office/drawing/2014/main" id="{31904B61-B8A2-6592-89D9-A9F2BB614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114" y="3652232"/>
            <a:ext cx="4882990" cy="274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1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B0B3-2DDF-6ECA-8534-B9E301D2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5714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Insecure Direct Object Reference – </a:t>
            </a:r>
            <a:r>
              <a:rPr lang="en-GB" dirty="0"/>
              <a:t>When you can just change things in an input field by altering something like a URL</a:t>
            </a:r>
            <a:endParaRPr lang="en-GB" b="1" dirty="0"/>
          </a:p>
        </p:txBody>
      </p:sp>
      <p:pic>
        <p:nvPicPr>
          <p:cNvPr id="4098" name="Picture 2" descr="Rendered Image">
            <a:extLst>
              <a:ext uri="{FF2B5EF4-FFF2-40B4-BE49-F238E27FC236}">
                <a16:creationId xmlns:a16="http://schemas.microsoft.com/office/drawing/2014/main" id="{9A4D8CDF-687D-853C-F9FD-4FC6F7E3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" y="309563"/>
            <a:ext cx="110394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ECD1BE-1710-3C03-7250-44217FED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384" y="3124545"/>
            <a:ext cx="8101610" cy="3560752"/>
          </a:xfrm>
          <a:prstGeom prst="rect">
            <a:avLst/>
          </a:prstGeom>
        </p:spPr>
      </p:pic>
      <p:pic>
        <p:nvPicPr>
          <p:cNvPr id="1026" name="Picture 2" descr="IDOR &quot;Insecure direct object references&quot;, my first P1 in Bugbounty | by ...">
            <a:extLst>
              <a:ext uri="{FF2B5EF4-FFF2-40B4-BE49-F238E27FC236}">
                <a16:creationId xmlns:a16="http://schemas.microsoft.com/office/drawing/2014/main" id="{8DBAF40F-07B1-418E-38C6-CB5A9DAF7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326493"/>
            <a:ext cx="3156857" cy="315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665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A088-267C-1BCD-91E2-003044B6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90" y="438411"/>
            <a:ext cx="5520230" cy="62254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err="1"/>
              <a:t>WinPEAS</a:t>
            </a:r>
            <a:r>
              <a:rPr lang="en-GB" dirty="0"/>
              <a:t> is a windows network enumeration tool</a:t>
            </a:r>
          </a:p>
          <a:p>
            <a:r>
              <a:rPr lang="en-GB" dirty="0"/>
              <a:t>Run it by curling it onto the target</a:t>
            </a:r>
          </a:p>
          <a:p>
            <a:r>
              <a:rPr lang="en-GB" dirty="0"/>
              <a:t>Produces a colour-coded analysis of misconfigurations on a network</a:t>
            </a:r>
          </a:p>
          <a:p>
            <a:pPr lvl="1"/>
            <a:r>
              <a:rPr lang="en-GB" dirty="0"/>
              <a:t>Exploit and Priv Esc on that thang</a:t>
            </a:r>
          </a:p>
          <a:p>
            <a:pPr marL="0" indent="0">
              <a:buNone/>
            </a:pPr>
            <a:r>
              <a:rPr lang="en-GB" dirty="0"/>
              <a:t>Outputs Can Include:</a:t>
            </a:r>
          </a:p>
          <a:p>
            <a:r>
              <a:rPr lang="en-GB" dirty="0"/>
              <a:t>Unquoted service paths</a:t>
            </a:r>
          </a:p>
          <a:p>
            <a:pPr lvl="1"/>
            <a:r>
              <a:rPr lang="en-US" dirty="0"/>
              <a:t>Modify the path to execute a malicious binary</a:t>
            </a:r>
            <a:endParaRPr lang="en-GB" dirty="0"/>
          </a:p>
          <a:p>
            <a:r>
              <a:rPr lang="en-GB" dirty="0"/>
              <a:t>Plaintext credentials</a:t>
            </a:r>
          </a:p>
          <a:p>
            <a:pPr lvl="1"/>
            <a:r>
              <a:rPr lang="en-GB" dirty="0"/>
              <a:t>Extract plaintext passwords</a:t>
            </a:r>
          </a:p>
          <a:p>
            <a:r>
              <a:rPr lang="en-GB" dirty="0"/>
              <a:t>Weak folder permissions</a:t>
            </a:r>
          </a:p>
          <a:p>
            <a:pPr lvl="1"/>
            <a:r>
              <a:rPr lang="en-GB" dirty="0"/>
              <a:t>Replace an exe with something more devious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9220" name="Picture 4" descr="Come nasce il criceto triste: il meme che racconta la nostra incapacità ...">
            <a:extLst>
              <a:ext uri="{FF2B5EF4-FFF2-40B4-BE49-F238E27FC236}">
                <a16:creationId xmlns:a16="http://schemas.microsoft.com/office/drawing/2014/main" id="{869655AB-BD2E-70F0-0F4F-13A4794DC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782" y="83344"/>
            <a:ext cx="5753003" cy="321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026DFD-42EA-A274-24CC-0030F1AD99C8}"/>
              </a:ext>
            </a:extLst>
          </p:cNvPr>
          <p:cNvSpPr/>
          <p:nvPr/>
        </p:nvSpPr>
        <p:spPr>
          <a:xfrm>
            <a:off x="7600662" y="1510804"/>
            <a:ext cx="2943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WinPeas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9222" name="Picture 6" descr="that feeling when knee surgery is tomorrow metalhead | Blue Grinch ...">
            <a:extLst>
              <a:ext uri="{FF2B5EF4-FFF2-40B4-BE49-F238E27FC236}">
                <a16:creationId xmlns:a16="http://schemas.microsoft.com/office/drawing/2014/main" id="{3308881C-FA51-36D0-5071-E9746E384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212" y="3429000"/>
            <a:ext cx="4835894" cy="337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EF29BC4-05CC-6590-533C-181967DCD267}"/>
                  </a:ext>
                </a:extLst>
              </p14:cNvPr>
              <p14:cNvContentPartPr/>
              <p14:nvPr/>
            </p14:nvContentPartPr>
            <p14:xfrm>
              <a:off x="6688627" y="5823202"/>
              <a:ext cx="4565520" cy="798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EF29BC4-05CC-6590-533C-181967DCD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2507" y="5817082"/>
                <a:ext cx="4577760" cy="811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4CBED2A-C34E-5109-8663-D025C8641E73}"/>
              </a:ext>
            </a:extLst>
          </p:cNvPr>
          <p:cNvSpPr/>
          <p:nvPr/>
        </p:nvSpPr>
        <p:spPr>
          <a:xfrm>
            <a:off x="7249047" y="5665847"/>
            <a:ext cx="3029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WINPEES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FF6636C-A345-51FD-EB2C-46358D7824AB}"/>
                  </a:ext>
                </a:extLst>
              </p14:cNvPr>
              <p14:cNvContentPartPr/>
              <p14:nvPr/>
            </p14:nvContentPartPr>
            <p14:xfrm>
              <a:off x="7619983" y="1643794"/>
              <a:ext cx="1426320" cy="620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FF6636C-A345-51FD-EB2C-46358D7824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0983" y="1635154"/>
                <a:ext cx="1443960" cy="63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F99CFA1-53A9-8E07-0BB6-B3C5EEAD7AB7}"/>
              </a:ext>
            </a:extLst>
          </p:cNvPr>
          <p:cNvGrpSpPr/>
          <p:nvPr/>
        </p:nvGrpSpPr>
        <p:grpSpPr>
          <a:xfrm>
            <a:off x="7293463" y="848914"/>
            <a:ext cx="1600560" cy="1425600"/>
            <a:chOff x="7293463" y="848914"/>
            <a:chExt cx="1600560" cy="1425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F15626A-3CD3-78D6-3364-6C24836BEB43}"/>
                    </a:ext>
                  </a:extLst>
                </p14:cNvPr>
                <p14:cNvContentPartPr/>
                <p14:nvPr/>
              </p14:nvContentPartPr>
              <p14:xfrm>
                <a:off x="7669303" y="1534714"/>
                <a:ext cx="1224720" cy="739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F15626A-3CD3-78D6-3364-6C24836BEB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60663" y="1525714"/>
                  <a:ext cx="1242360" cy="75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3381E36-A94F-DDCB-2688-E0DE1520C11D}"/>
                    </a:ext>
                  </a:extLst>
                </p14:cNvPr>
                <p14:cNvContentPartPr/>
                <p14:nvPr/>
              </p14:nvContentPartPr>
              <p14:xfrm>
                <a:off x="7293463" y="848914"/>
                <a:ext cx="482040" cy="459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381E36-A94F-DDCB-2688-E0DE1520C1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84463" y="840274"/>
                  <a:ext cx="4996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33BEC8-6984-624A-F0DA-83499EC40EEF}"/>
                    </a:ext>
                  </a:extLst>
                </p14:cNvPr>
                <p14:cNvContentPartPr/>
                <p14:nvPr/>
              </p14:nvContentPartPr>
              <p14:xfrm>
                <a:off x="7793863" y="914434"/>
                <a:ext cx="10440" cy="303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33BEC8-6984-624A-F0DA-83499EC40E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85223" y="905434"/>
                  <a:ext cx="280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EDF67A3-DA4A-05BE-1EF3-5715A4A6F4D1}"/>
                    </a:ext>
                  </a:extLst>
                </p14:cNvPr>
                <p14:cNvContentPartPr/>
                <p14:nvPr/>
              </p14:nvContentPartPr>
              <p14:xfrm>
                <a:off x="8033263" y="859714"/>
                <a:ext cx="263160" cy="449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EDF67A3-DA4A-05BE-1EF3-5715A4A6F4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24623" y="850714"/>
                  <a:ext cx="28080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DBFC97-81D7-85BA-4C58-EB7704C82927}"/>
              </a:ext>
            </a:extLst>
          </p:cNvPr>
          <p:cNvGrpSpPr/>
          <p:nvPr/>
        </p:nvGrpSpPr>
        <p:grpSpPr>
          <a:xfrm>
            <a:off x="7151983" y="4984234"/>
            <a:ext cx="1503360" cy="1531440"/>
            <a:chOff x="7151983" y="4984234"/>
            <a:chExt cx="1503360" cy="15314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821399-00C4-A603-FA56-9555521466A2}"/>
                    </a:ext>
                  </a:extLst>
                </p14:cNvPr>
                <p14:cNvContentPartPr/>
                <p14:nvPr/>
              </p14:nvContentPartPr>
              <p14:xfrm>
                <a:off x="7282303" y="5575714"/>
                <a:ext cx="1373040" cy="939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821399-00C4-A603-FA56-9555521466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73303" y="5566714"/>
                  <a:ext cx="1390680" cy="9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07B56D-7B7A-DCA3-16B1-2A82CA09D141}"/>
                    </a:ext>
                  </a:extLst>
                </p14:cNvPr>
                <p14:cNvContentPartPr/>
                <p14:nvPr/>
              </p14:nvContentPartPr>
              <p14:xfrm>
                <a:off x="7151983" y="5051194"/>
                <a:ext cx="390240" cy="381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07B56D-7B7A-DCA3-16B1-2A82CA09D14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43343" y="5042194"/>
                  <a:ext cx="4078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A29E3B0-2B8A-0C73-8B3D-98991C0D1EB1}"/>
                    </a:ext>
                  </a:extLst>
                </p14:cNvPr>
                <p14:cNvContentPartPr/>
                <p14:nvPr/>
              </p14:nvContentPartPr>
              <p14:xfrm>
                <a:off x="7608823" y="5137954"/>
                <a:ext cx="360" cy="19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A29E3B0-2B8A-0C73-8B3D-98991C0D1E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99823" y="5129314"/>
                  <a:ext cx="18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0D0ADA-B5B2-7F7E-3B83-E7B22AB4854D}"/>
                    </a:ext>
                  </a:extLst>
                </p14:cNvPr>
                <p14:cNvContentPartPr/>
                <p14:nvPr/>
              </p14:nvContentPartPr>
              <p14:xfrm>
                <a:off x="7608823" y="5280154"/>
                <a:ext cx="360" cy="227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0D0ADA-B5B2-7F7E-3B83-E7B22AB485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99823" y="5271514"/>
                  <a:ext cx="18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768B17-9E3D-CF27-2100-2E083A726CE8}"/>
                    </a:ext>
                  </a:extLst>
                </p14:cNvPr>
                <p14:cNvContentPartPr/>
                <p14:nvPr/>
              </p14:nvContentPartPr>
              <p14:xfrm>
                <a:off x="7814743" y="4984234"/>
                <a:ext cx="372960" cy="55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768B17-9E3D-CF27-2100-2E083A726C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06103" y="4975234"/>
                  <a:ext cx="390600" cy="5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27A807-95B3-2957-BE7D-32058FC93F75}"/>
              </a:ext>
            </a:extLst>
          </p:cNvPr>
          <p:cNvGrpSpPr/>
          <p:nvPr/>
        </p:nvGrpSpPr>
        <p:grpSpPr>
          <a:xfrm>
            <a:off x="415303" y="163474"/>
            <a:ext cx="759960" cy="626760"/>
            <a:chOff x="415303" y="163474"/>
            <a:chExt cx="759960" cy="626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72A4E1-281D-93C9-C476-826F276EDE48}"/>
                    </a:ext>
                  </a:extLst>
                </p14:cNvPr>
                <p14:cNvContentPartPr/>
                <p14:nvPr/>
              </p14:nvContentPartPr>
              <p14:xfrm>
                <a:off x="445903" y="511234"/>
                <a:ext cx="729360" cy="279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72A4E1-281D-93C9-C476-826F276EDE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7263" y="502594"/>
                  <a:ext cx="7470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841578B-124D-65B1-3060-88A27E517F13}"/>
                    </a:ext>
                  </a:extLst>
                </p14:cNvPr>
                <p14:cNvContentPartPr/>
                <p14:nvPr/>
              </p14:nvContentPartPr>
              <p14:xfrm>
                <a:off x="415303" y="370114"/>
                <a:ext cx="739080" cy="410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841578B-124D-65B1-3060-88A27E517F1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6303" y="361114"/>
                  <a:ext cx="7567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4813C3F-DD79-B0E8-0A67-C5F8527D712F}"/>
                    </a:ext>
                  </a:extLst>
                </p14:cNvPr>
                <p14:cNvContentPartPr/>
                <p14:nvPr/>
              </p14:nvContentPartPr>
              <p14:xfrm>
                <a:off x="423583" y="163474"/>
                <a:ext cx="265320" cy="262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4813C3F-DD79-B0E8-0A67-C5F8527D712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4943" y="154474"/>
                  <a:ext cx="2829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BA060D-3CEE-E6B9-8927-0FCCE238AE06}"/>
                    </a:ext>
                  </a:extLst>
                </p14:cNvPr>
                <p14:cNvContentPartPr/>
                <p14:nvPr/>
              </p14:nvContentPartPr>
              <p14:xfrm>
                <a:off x="739663" y="293434"/>
                <a:ext cx="16560" cy="78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BA060D-3CEE-E6B9-8927-0FCCE238AE0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1023" y="284794"/>
                  <a:ext cx="34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4E0910D-FD2D-6A31-BF3F-DB3C65BB775B}"/>
                    </a:ext>
                  </a:extLst>
                </p14:cNvPr>
                <p14:cNvContentPartPr/>
                <p14:nvPr/>
              </p14:nvContentPartPr>
              <p14:xfrm>
                <a:off x="936223" y="182554"/>
                <a:ext cx="176760" cy="23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4E0910D-FD2D-6A31-BF3F-DB3C65BB775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7223" y="173914"/>
                  <a:ext cx="19440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83A396-6EE6-C996-C132-580490F5F8C7}"/>
              </a:ext>
            </a:extLst>
          </p:cNvPr>
          <p:cNvGrpSpPr/>
          <p:nvPr/>
        </p:nvGrpSpPr>
        <p:grpSpPr>
          <a:xfrm>
            <a:off x="2340223" y="106594"/>
            <a:ext cx="1476720" cy="645480"/>
            <a:chOff x="2340223" y="106594"/>
            <a:chExt cx="1476720" cy="6454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EB8D5F4-91CA-E852-611B-B34471814D5C}"/>
                    </a:ext>
                  </a:extLst>
                </p14:cNvPr>
                <p14:cNvContentPartPr/>
                <p14:nvPr/>
              </p14:nvContentPartPr>
              <p14:xfrm>
                <a:off x="2491783" y="421954"/>
                <a:ext cx="1325160" cy="330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EB8D5F4-91CA-E852-611B-B34471814D5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82783" y="413314"/>
                  <a:ext cx="13428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731D2C6-3121-052F-71F9-EDD2F98B4122}"/>
                    </a:ext>
                  </a:extLst>
                </p14:cNvPr>
                <p14:cNvContentPartPr/>
                <p14:nvPr/>
              </p14:nvContentPartPr>
              <p14:xfrm>
                <a:off x="2340223" y="108394"/>
                <a:ext cx="334440" cy="306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731D2C6-3121-052F-71F9-EDD2F98B412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31223" y="99754"/>
                  <a:ext cx="3520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B781DD-6200-2FBB-2955-B8684201E721}"/>
                    </a:ext>
                  </a:extLst>
                </p14:cNvPr>
                <p14:cNvContentPartPr/>
                <p14:nvPr/>
              </p14:nvContentPartPr>
              <p14:xfrm>
                <a:off x="2754223" y="228274"/>
                <a:ext cx="360" cy="173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B781DD-6200-2FBB-2955-B8684201E7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45223" y="219274"/>
                  <a:ext cx="18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36B951B-B201-0A4E-FC27-CEFB29FB4801}"/>
                    </a:ext>
                  </a:extLst>
                </p14:cNvPr>
                <p14:cNvContentPartPr/>
                <p14:nvPr/>
              </p14:nvContentPartPr>
              <p14:xfrm>
                <a:off x="2851783" y="106594"/>
                <a:ext cx="154440" cy="327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36B951B-B201-0A4E-FC27-CEFB29FB48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42783" y="97954"/>
                  <a:ext cx="1720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C632C2-0EF8-45D2-E299-2C2EEE9B5C71}"/>
                    </a:ext>
                  </a:extLst>
                </p14:cNvPr>
                <p14:cNvContentPartPr/>
                <p14:nvPr/>
              </p14:nvContentPartPr>
              <p14:xfrm>
                <a:off x="3113503" y="208114"/>
                <a:ext cx="208800" cy="327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C632C2-0EF8-45D2-E299-2C2EEE9B5C7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04503" y="199114"/>
                  <a:ext cx="2264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9E0EAA2-7D94-2C31-C656-F0178339385F}"/>
                    </a:ext>
                  </a:extLst>
                </p14:cNvPr>
                <p14:cNvContentPartPr/>
                <p14:nvPr/>
              </p14:nvContentPartPr>
              <p14:xfrm>
                <a:off x="3472423" y="195874"/>
                <a:ext cx="206280" cy="190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9E0EAA2-7D94-2C31-C656-F017833938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63783" y="187234"/>
                  <a:ext cx="223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5264365-8E8A-1325-CF84-3FFB688723E5}"/>
                    </a:ext>
                  </a:extLst>
                </p14:cNvPr>
                <p14:cNvContentPartPr/>
                <p14:nvPr/>
              </p14:nvContentPartPr>
              <p14:xfrm>
                <a:off x="3535063" y="130714"/>
                <a:ext cx="187920" cy="273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5264365-8E8A-1325-CF84-3FFB688723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26063" y="121714"/>
                  <a:ext cx="205560" cy="29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8104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170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                                                               box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floyd.wakefield-wallis</dc:creator>
  <cp:lastModifiedBy>floyd.wakefield-wallis</cp:lastModifiedBy>
  <cp:revision>3</cp:revision>
  <dcterms:created xsi:type="dcterms:W3CDTF">2025-03-11T20:33:49Z</dcterms:created>
  <dcterms:modified xsi:type="dcterms:W3CDTF">2025-03-12T13:34:56Z</dcterms:modified>
</cp:coreProperties>
</file>