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9" r:id="rId7"/>
    <p:sldId id="268" r:id="rId8"/>
    <p:sldId id="260" r:id="rId9"/>
    <p:sldId id="263" r:id="rId10"/>
    <p:sldId id="264" r:id="rId11"/>
    <p:sldId id="272" r:id="rId12"/>
    <p:sldId id="273" r:id="rId13"/>
    <p:sldId id="274" r:id="rId14"/>
    <p:sldId id="266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73E2-60B1-4DC1-ADD4-281EEAD5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872C0-71AB-4ECB-9F75-CAE87A45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68B4-42D1-4FAF-9F53-6B232D8A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3477E-7D8F-482E-B942-D48FC7C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0F8EC-03F2-405F-B3A8-73E759F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A71F4-6EED-4BF1-8186-DA87125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63C069-B858-4C5E-AC3B-947CFCB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7192-6E57-4640-8915-185270A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D577D-9391-4149-A06A-5442D70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73FD7-7D43-4835-8902-C0FF4EE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ED9246-0CBD-4064-9476-33E4AF71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7F9FB-25EE-4927-8718-C2DA162B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8DDF6-B359-41B6-B813-B3AF805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D0BB6-D09A-4B6F-BD22-D4D5574E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BD25-DA88-40AD-BA99-C2DE9A2E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B562A-F3B1-4281-B629-081D5A5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A31FE-C050-4056-A683-6A5F5BA2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33EAC-6957-4B68-99E6-EDF10C3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BB9BF-3F11-4892-A1FC-20D3CD2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97C8B-57DC-471E-BDB6-6AD5154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0492-D8CA-4510-9BA7-2E95116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0DA2-1ACF-4CE3-BEDA-500D2201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4909D-CBDD-44D9-BA6B-63F9437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E6C6A-9F86-42DE-9977-AF5CEF7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18DC4-1387-4579-B171-CD458E4C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7901C-E4A3-4C90-8130-34674E63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EC199-BCB1-42FE-B3CD-5AEB021C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252E7-AEEF-4002-8DC6-361F6A02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92441-BC9F-4FFE-915D-939F461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A06AF-86AD-4B00-883D-4F653FA9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2AB73-DF62-4E33-89D3-5350063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8EEB0-1DD9-44E5-B0A5-764E4DE2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0B2A6-029A-4128-BC59-642E4C2F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8409B-2ADC-4D2A-ADE5-456A1FA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B732F9-EEFE-4860-9615-0E733EFD3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FB9F22-B7BF-43A3-B493-33AA2CFB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93CBD5-7178-4288-9921-D12201E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CFD2-765C-4FDC-AF64-64AE1C3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4AD32D-0ACE-4476-A540-F6FEB85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6661-A2C2-4727-B95C-65CC0800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ED88EA-7C14-4FAF-8B54-D2C2306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E0CB8-59CC-4A9C-A60C-F6481E1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D9B69-5278-4E66-9FA9-2A540DFC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9F68AC-C9C0-4E32-B85A-5337907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2AC519-FDC8-40F3-936A-50F4D14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5535C-D47A-45C4-9382-1A100E80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592D-B571-4B17-8450-44B2405A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BE1B9-0F08-4C17-BF07-E420F1B4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83609-7F22-4ADB-ABFA-15246AB2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546B0-657B-4D6C-9A53-EEDACA4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2BCD-EF2D-437B-8B6E-44A2D2D8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B8476-2C31-45C7-9A67-8F3EB56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2DB70-AA52-4994-A033-99321F0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AF1E66-2C62-47AE-B56D-41384C12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B0B58-754A-48F3-8109-D7C2C69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9F026-BD50-4635-94B7-1B94F3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54CC9-5089-47B5-92FA-521609A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25E53-B2D1-4C5C-A0D5-077FCCC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15E7-5CCD-436F-BC1D-3F0D87FC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94904-DCA5-4E70-A2AE-062641A7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B2D19-402C-4874-9B24-4F3F46E77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8556-8EF3-4F0B-8C80-B751E2C529BE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BE2A0-C801-49BA-8665-7B28D3E2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EA1E-97BE-4451-AB22-D8E80FEE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CF93-A3BC-4AC2-8FD9-7D4C4FB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FitHub</a:t>
            </a:r>
            <a:endParaRPr lang="ru-RU" sz="6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5B504-3330-4AEC-86F4-C88ED95A9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0941"/>
            <a:ext cx="5694947" cy="224565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для индивидуальных домашних тренировок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2C7F6-0D76-4BC4-9267-37FEEE4A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30" y="2164229"/>
            <a:ext cx="217957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технологии и сервисы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6164989" y="2633037"/>
            <a:ext cx="167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YouTrack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FD34B-0DEE-4B1E-947D-8E66616D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85" y="3429000"/>
            <a:ext cx="1745262" cy="17452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2A464-742F-420D-B5AF-FC91F88CE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75" y="3413807"/>
            <a:ext cx="1745262" cy="17452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021D03-7A33-444B-AF98-6F5DE9EF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449" y="3422049"/>
            <a:ext cx="1745263" cy="1745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46A649-ECAB-4225-A3F7-FBC154E09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2241" y="3413807"/>
            <a:ext cx="1745263" cy="17452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300C3FF-E6CF-4985-B893-AE024953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8063" y="3434785"/>
            <a:ext cx="1775716" cy="173947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C2A7091-E828-4F00-ABB0-CC5F97560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5" y="3429000"/>
            <a:ext cx="2327016" cy="17452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327D6A-0365-487C-BCA4-DE13A9EC9C2E}"/>
              </a:ext>
            </a:extLst>
          </p:cNvPr>
          <p:cNvSpPr txBox="1"/>
          <p:nvPr/>
        </p:nvSpPr>
        <p:spPr>
          <a:xfrm>
            <a:off x="8598716" y="261784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4631F-8982-4048-9842-3C27A274853D}"/>
              </a:ext>
            </a:extLst>
          </p:cNvPr>
          <p:cNvSpPr txBox="1"/>
          <p:nvPr/>
        </p:nvSpPr>
        <p:spPr>
          <a:xfrm>
            <a:off x="925517" y="262608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16E40-5426-4F4B-AC17-5B63FB78CCD9}"/>
              </a:ext>
            </a:extLst>
          </p:cNvPr>
          <p:cNvSpPr txBox="1"/>
          <p:nvPr/>
        </p:nvSpPr>
        <p:spPr>
          <a:xfrm>
            <a:off x="10382503" y="2617844"/>
            <a:ext cx="1384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8AD6E-8448-48EE-A804-722D6D3A0594}"/>
              </a:ext>
            </a:extLst>
          </p:cNvPr>
          <p:cNvSpPr txBox="1"/>
          <p:nvPr/>
        </p:nvSpPr>
        <p:spPr>
          <a:xfrm>
            <a:off x="4467443" y="2633037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D0640-5DC3-4869-966D-5671DCC27305}"/>
              </a:ext>
            </a:extLst>
          </p:cNvPr>
          <p:cNvSpPr txBox="1"/>
          <p:nvPr/>
        </p:nvSpPr>
        <p:spPr>
          <a:xfrm>
            <a:off x="2514140" y="2641278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8198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F8BCA33-9AE7-4630-9E39-B6DF92F87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94" y="1690688"/>
            <a:ext cx="8274212" cy="505460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393CEC-2304-4B63-A719-2DCA76F3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24" y="1507792"/>
            <a:ext cx="2895851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FB2D873-6249-41B2-B463-BC4C885E2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329" y="1324430"/>
            <a:ext cx="6099031" cy="650999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4211F9-BD0D-4382-B726-A5BE2309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46" y="1446827"/>
            <a:ext cx="3223539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1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96E653A-4FC7-422E-AABF-DD5D80F01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3" y="1368469"/>
            <a:ext cx="7000874" cy="548953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C4448-9F4F-4B88-B9F9-73AB98CD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8" y="1374862"/>
            <a:ext cx="2415749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Монетизация в приложении будет осуществляться через премиум подписки для доступа к эксклюзивным курсам тренировок</a:t>
            </a:r>
          </a:p>
        </p:txBody>
      </p:sp>
    </p:spTree>
    <p:extLst>
      <p:ext uri="{BB962C8B-B14F-4D97-AF65-F5344CB8AC3E}">
        <p14:creationId xmlns:p14="http://schemas.microsoft.com/office/powerpoint/2010/main" val="367777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привлечение первых активных пользователей, сбор обратной связи для улучшения функционала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Возможность оплаты через банковские карты, добавление просмотра профилей пользователей и взаимодействий с ними,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расширение шаблонов упражнений, подсчета калорий, подбора рациона питания, добавление статей о здоровье и спорте, интеграции с умными девайсами, занятий с тренером.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предоставляет уникальную возможность не только заниматься спортом, но и персонализировать его под себя! Создавайте персонализированные тренировки и делитесь ими со своими друзьями. Присоединяйтесь к нашему приложению, чтобы не просто тренироваться, а быть частью уникального сообщества!</a:t>
            </a:r>
          </a:p>
        </p:txBody>
      </p:sp>
    </p:spTree>
    <p:extLst>
      <p:ext uri="{BB962C8B-B14F-4D97-AF65-F5344CB8AC3E}">
        <p14:creationId xmlns:p14="http://schemas.microsoft.com/office/powerpoint/2010/main" val="307671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Обратная связь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94493"/>
            <a:ext cx="2301240" cy="16186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lemoner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Lia_kakoi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Terichz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EBBF0-3D7D-42DE-9E23-D3977705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9768"/>
            <a:ext cx="2125980" cy="2125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6C7E80-DFDE-4D63-975A-584BABBF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88" y="2292536"/>
            <a:ext cx="3071126" cy="304826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7016C84-29F9-43AB-886F-BA32493C5AB5}"/>
              </a:ext>
            </a:extLst>
          </p:cNvPr>
          <p:cNvSpPr txBox="1">
            <a:spLocks/>
          </p:cNvSpPr>
          <p:nvPr/>
        </p:nvSpPr>
        <p:spPr>
          <a:xfrm>
            <a:off x="5901822" y="1690688"/>
            <a:ext cx="5787257" cy="60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репозиторий:</a:t>
            </a:r>
          </a:p>
        </p:txBody>
      </p:sp>
    </p:spTree>
    <p:extLst>
      <p:ext uri="{BB962C8B-B14F-4D97-AF65-F5344CB8AC3E}">
        <p14:creationId xmlns:p14="http://schemas.microsoft.com/office/powerpoint/2010/main" val="474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199E-7E41-4396-95BA-8E1C788A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81AE0-C5B1-4387-8C37-F8594944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Путилин Максим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developer, project manager,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технический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писатель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backend developer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Тернавский Даниил – бизнес аналитик, дизайнер,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developer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Таранцов Иван – системный аналитик, QA,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backend developer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DB3F-C114-4B74-A068-13BB0C1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003C3-643E-494F-BF0E-9A0BB3DC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многих людей возникает желание не просто следовать тренировочным программам, но и креативно создавать свои, делясь ими с сообществом и обогащая свой опыт методиками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102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DE75-C55F-45E6-8BBD-7DCCE5C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BAB5-4955-4A40-B386-D581387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нацелено на активных пользователей в возрасте 16-45 лет, ищущих уникальные тренировочные планы и возможность их создания самим</a:t>
            </a:r>
          </a:p>
        </p:txBody>
      </p:sp>
    </p:spTree>
    <p:extLst>
      <p:ext uri="{BB962C8B-B14F-4D97-AF65-F5344CB8AC3E}">
        <p14:creationId xmlns:p14="http://schemas.microsoft.com/office/powerpoint/2010/main" val="4969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«FitHub» позволяет создавать индивидуальные тренировочные планы  через удобный конструктор, просматривать, оценивать и комментировать тренировки других пользователей, а также отслеживать свой прогресс.</a:t>
            </a:r>
          </a:p>
        </p:txBody>
      </p:sp>
    </p:spTree>
    <p:extLst>
      <p:ext uri="{BB962C8B-B14F-4D97-AF65-F5344CB8AC3E}">
        <p14:creationId xmlns:p14="http://schemas.microsoft.com/office/powerpoint/2010/main" val="5060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6353-B138-4203-895E-05D65ADE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Рассматриваемые 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0D031-2E6B-4AE5-9BEC-84D63E5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Fitness Online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фитнес тренировки дома, в зале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PUMATRAC Run, Train, Fitness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Freelestics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Fitness Workouts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Workout Tracker Gym Log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поделиться созданными курсами с другими пользователями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Просмотр и выполнение созданных другими пользователями тренировочных курсов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Оценивание и комментирование тренировочных курсов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8834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04678-C9C8-4A6B-8FC9-19EFAD0B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5" y="3283533"/>
            <a:ext cx="2511705" cy="188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3689469" y="252721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B3B4D3-2908-4902-85A9-67B9AF09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8018" y="3283533"/>
            <a:ext cx="1883778" cy="1883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6927737" y="248757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4110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830023" y="247736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2938675" y="24912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BD61A7-472D-451C-A7EB-5E63FB37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8" y="3273323"/>
            <a:ext cx="1626773" cy="17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805CA0-4693-4979-91D8-32DA13AF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34" y="3170909"/>
            <a:ext cx="1874441" cy="187444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573D60-3128-4D5F-9370-E0C542D5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23" y="3203622"/>
            <a:ext cx="1767715" cy="182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B4F663-EB8D-44E0-93BB-1C8682011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5038" y="5640572"/>
            <a:ext cx="2016961" cy="6342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2ABD60-968C-4576-8E58-631775532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0628" y="4869920"/>
            <a:ext cx="3363893" cy="22425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1D4F2-2EA0-47A8-B84E-53B74C83D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9258" y="3082886"/>
            <a:ext cx="2016961" cy="20169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49B742-D268-4AD7-844B-2CC800DD4754}"/>
              </a:ext>
            </a:extLst>
          </p:cNvPr>
          <p:cNvSpPr txBox="1"/>
          <p:nvPr/>
        </p:nvSpPr>
        <p:spPr>
          <a:xfrm>
            <a:off x="4732613" y="2504156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7ACD8-64BC-422D-B7E0-7917E8744A77}"/>
              </a:ext>
            </a:extLst>
          </p:cNvPr>
          <p:cNvSpPr txBox="1"/>
          <p:nvPr/>
        </p:nvSpPr>
        <p:spPr>
          <a:xfrm>
            <a:off x="9915274" y="2491264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0867B5-087C-4F54-AC4A-EC3947EB3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5" y="2801501"/>
            <a:ext cx="2461079" cy="2461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51396E-7A63-45B7-AA65-092554EC1084}"/>
              </a:ext>
            </a:extLst>
          </p:cNvPr>
          <p:cNvSpPr txBox="1"/>
          <p:nvPr/>
        </p:nvSpPr>
        <p:spPr>
          <a:xfrm>
            <a:off x="7635283" y="2477360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61608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344</Words>
  <Application>Microsoft Office PowerPoint</Application>
  <PresentationFormat>Широкоэкранный</PresentationFormat>
  <Paragraphs>55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FitHub</vt:lpstr>
      <vt:lpstr>Команда разработчиков</vt:lpstr>
      <vt:lpstr>Описание проблемы</vt:lpstr>
      <vt:lpstr>Целевая аудитория</vt:lpstr>
      <vt:lpstr>Предлагаемое решение</vt:lpstr>
      <vt:lpstr>Рассматриваемые конкуренты</vt:lpstr>
      <vt:lpstr>Конкурентное преимущество</vt:lpstr>
      <vt:lpstr>Используемые технологии</vt:lpstr>
      <vt:lpstr>Используемые технологии</vt:lpstr>
      <vt:lpstr>Используемые технологии</vt:lpstr>
      <vt:lpstr>Демонстрация проекта</vt:lpstr>
      <vt:lpstr>Демонстрация проекта</vt:lpstr>
      <vt:lpstr>Демонстрация проекта</vt:lpstr>
      <vt:lpstr>Бизнес-модель</vt:lpstr>
      <vt:lpstr>План развития</vt:lpstr>
      <vt:lpstr>Выводы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FitHub</dc:title>
  <dc:creator>Максим</dc:creator>
  <cp:lastModifiedBy>Максим</cp:lastModifiedBy>
  <cp:revision>31</cp:revision>
  <dcterms:created xsi:type="dcterms:W3CDTF">2024-03-01T19:55:35Z</dcterms:created>
  <dcterms:modified xsi:type="dcterms:W3CDTF">2024-03-17T18:27:53Z</dcterms:modified>
</cp:coreProperties>
</file>