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573E2-60B1-4DC1-ADD4-281EEAD5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7872C0-71AB-4ECB-9F75-CAE87A45B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668B4-42D1-4FAF-9F53-6B232D8A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3477E-7D8F-482E-B942-D48FC7C9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0F8EC-03F2-405F-B3A8-73E759F2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5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A71F4-6EED-4BF1-8186-DA871256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63C069-B858-4C5E-AC3B-947CFCB4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17192-6E57-4640-8915-185270A6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D577D-9391-4149-A06A-5442D70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673FD7-7D43-4835-8902-C0FF4EEF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ED9246-0CBD-4064-9476-33E4AF71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A7F9FB-25EE-4927-8718-C2DA162B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78DDF6-B359-41B6-B813-B3AF805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D0BB6-D09A-4B6F-BD22-D4D5574E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BBD25-DA88-40AD-BA99-C2DE9A2E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8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B562A-F3B1-4281-B629-081D5A59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A31FE-C050-4056-A683-6A5F5BA2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33EAC-6957-4B68-99E6-EDF10C32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2BB9BF-3F11-4892-A1FC-20D3CD2C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97C8B-57DC-471E-BDB6-6AD51548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6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00492-D8CA-4510-9BA7-2E951162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50DA2-1ACF-4CE3-BEDA-500D2201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4909D-CBDD-44D9-BA6B-63F94378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E6C6A-9F86-42DE-9977-AF5CEF78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18DC4-1387-4579-B171-CD458E4C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1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7901C-E4A3-4C90-8130-34674E63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EC199-BCB1-42FE-B3CD-5AEB021C4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8252E7-AEEF-4002-8DC6-361F6A02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F92441-BC9F-4FFE-915D-939F4614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A06AF-86AD-4B00-883D-4F653FA9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A2AB73-DF62-4E33-89D3-5350063C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0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8EEB0-1DD9-44E5-B0A5-764E4DE2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0B2A6-029A-4128-BC59-642E4C2F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C8409B-2ADC-4D2A-ADE5-456A1FA5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B732F9-EEFE-4860-9615-0E733EFD3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FB9F22-B7BF-43A3-B493-33AA2CFBF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93CBD5-7178-4288-9921-D12201E0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ADCFD2-765C-4FDC-AF64-64AE1C36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4AD32D-0ACE-4476-A540-F6FEB852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6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96661-A2C2-4727-B95C-65CC0800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ED88EA-7C14-4FAF-8B54-D2C23061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1E0CB8-59CC-4A9C-A60C-F6481E16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5D9B69-5278-4E66-9FA9-2A540DFC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9F68AC-C9C0-4E32-B85A-5337907E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2AC519-FDC8-40F3-936A-50F4D14F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45535C-D47A-45C4-9382-1A100E80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5592D-B571-4B17-8450-44B2405A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BE1B9-0F08-4C17-BF07-E420F1B4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783609-7F22-4ADB-ABFA-15246AB22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9546B0-657B-4D6C-9A53-EEDACA4C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22BCD-EF2D-437B-8B6E-44A2D2D8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B8476-2C31-45C7-9A67-8F3EB565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0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2DB70-AA52-4994-A033-99321F0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AF1E66-2C62-47AE-B56D-41384C128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3B0B58-754A-48F3-8109-D7C2C699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A9F026-BD50-4635-94B7-1B94F36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54CC9-5089-47B5-92FA-521609A1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025E53-B2D1-4C5C-A0D5-077FCCC5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0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215E7-5CCD-436F-BC1D-3F0D87FC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B94904-DCA5-4E70-A2AE-062641A7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B2D19-402C-4874-9B24-4F3F46E77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8556-8EF3-4F0B-8C80-B751E2C529BE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9BE2A0-C801-49BA-8665-7B28D3E2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2EA1E-97BE-4451-AB22-D8E80FEE0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9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0CF93-A3BC-4AC2-8FD9-7D4C4FB6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3641"/>
            <a:ext cx="9144000" cy="2387600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FitHub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05B504-3330-4AEC-86F4-C88ED95A9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1471" y="4507566"/>
            <a:ext cx="9144000" cy="2245659"/>
          </a:xfrm>
        </p:spPr>
        <p:txBody>
          <a:bodyPr/>
          <a:lstStyle/>
          <a:p>
            <a:pPr algn="r"/>
            <a:r>
              <a:rPr lang="ru-RU" dirty="0"/>
              <a:t>Выполнили студенты 3-го курса ПИвИС:</a:t>
            </a:r>
          </a:p>
          <a:p>
            <a:pPr algn="r"/>
            <a:r>
              <a:rPr lang="ru-RU" dirty="0"/>
              <a:t>Максим Путилин</a:t>
            </a:r>
          </a:p>
          <a:p>
            <a:pPr algn="r"/>
            <a:r>
              <a:rPr lang="ru-RU" dirty="0"/>
              <a:t>Даниил Тернавский</a:t>
            </a:r>
            <a:endParaRPr lang="en-US" dirty="0"/>
          </a:p>
          <a:p>
            <a:pPr algn="r"/>
            <a:r>
              <a:rPr lang="ru-RU" dirty="0"/>
              <a:t>Иван Таранцов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026552-B9BA-4368-9272-0011BC3B2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1" y="1853641"/>
            <a:ext cx="1246296" cy="13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0DB3F-C114-4B74-A068-13BB0C1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003C3-643E-494F-BF0E-9A0BB3DC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многих людей возникает желание не просто следовать тренировочным программам, но и креативно создавать свои, делясь ими с сообществом и обогащая свой опыт методиками других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81027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ADE75-C55F-45E6-8BBD-7DCCE5C4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7BAB5-4955-4A40-B386-D581387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Наше приложение нацелено на активных пользователей в возрасте 16-45 лет, ищущих уникальные тренировочные планы и возможность их создания самим.</a:t>
            </a:r>
          </a:p>
        </p:txBody>
      </p:sp>
    </p:spTree>
    <p:extLst>
      <p:ext uri="{BB962C8B-B14F-4D97-AF65-F5344CB8AC3E}">
        <p14:creationId xmlns:p14="http://schemas.microsoft.com/office/powerpoint/2010/main" val="49692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«FitHub» позволяет создание персонализированных тренировочных планов и отслеживания прогресса, с возможностью просмотра и оценки тренировок других пользователей, а также разработки и публикации собственных тренировок через удобный конструктор.</a:t>
            </a:r>
          </a:p>
        </p:txBody>
      </p:sp>
    </p:spTree>
    <p:extLst>
      <p:ext uri="{BB962C8B-B14F-4D97-AF65-F5344CB8AC3E}">
        <p14:creationId xmlns:p14="http://schemas.microsoft.com/office/powerpoint/2010/main" val="50607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B57B-F3C3-4599-9524-5130C6D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107C-EF4A-490A-8905-A848BAAE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8733"/>
          </a:xfrm>
        </p:spPr>
        <p:txBody>
          <a:bodyPr>
            <a:normAutofit/>
          </a:bodyPr>
          <a:lstStyle/>
          <a:p>
            <a:r>
              <a:rPr lang="ru-RU" dirty="0"/>
              <a:t>Перечень технологий</a:t>
            </a:r>
          </a:p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/>
              <a:t>Django </a:t>
            </a:r>
            <a:r>
              <a:rPr lang="ru-RU" dirty="0"/>
              <a:t>для бэкенда, </a:t>
            </a:r>
            <a:r>
              <a:rPr lang="en-US" dirty="0"/>
              <a:t>Flutter </a:t>
            </a:r>
            <a:r>
              <a:rPr lang="ru-RU" dirty="0"/>
              <a:t>для разработки кросс-платформенного мобильного приложения и фронтенда, </a:t>
            </a:r>
            <a:r>
              <a:rPr lang="en-US" dirty="0"/>
              <a:t>PostgreSQL </a:t>
            </a:r>
            <a:r>
              <a:rPr lang="ru-RU" dirty="0"/>
              <a:t>для базы данных.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Основание выбора</a:t>
            </a:r>
          </a:p>
          <a:p>
            <a:pPr marL="0" indent="0">
              <a:buNone/>
            </a:pPr>
            <a:r>
              <a:rPr lang="ru-RU" dirty="0"/>
              <a:t>Эти технологии были выбраны в силу их гибкости, возможности масштабироваться и обширной поддержки со стороны сообщества, что способствует ускорению разработки и облегчает интеграцию новых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141103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96595-B48A-4DF0-9353-C598D8F8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2D7FE-A07E-4BBA-A8F8-A3071E5A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694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155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FitHub</vt:lpstr>
      <vt:lpstr>Описание проблемы</vt:lpstr>
      <vt:lpstr>Целевая аудитория</vt:lpstr>
      <vt:lpstr>Предлагаемое решение</vt:lpstr>
      <vt:lpstr>Технологии и инновации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MYFIT</dc:title>
  <dc:creator>Максим</dc:creator>
  <cp:lastModifiedBy>Максим</cp:lastModifiedBy>
  <cp:revision>18</cp:revision>
  <dcterms:created xsi:type="dcterms:W3CDTF">2024-03-01T19:55:35Z</dcterms:created>
  <dcterms:modified xsi:type="dcterms:W3CDTF">2024-03-11T01:05:01Z</dcterms:modified>
</cp:coreProperties>
</file>