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9" r:id="rId7"/>
    <p:sldId id="268" r:id="rId8"/>
    <p:sldId id="260" r:id="rId9"/>
    <p:sldId id="263" r:id="rId10"/>
    <p:sldId id="264" r:id="rId11"/>
    <p:sldId id="272" r:id="rId12"/>
    <p:sldId id="266" r:id="rId13"/>
    <p:sldId id="267" r:id="rId14"/>
    <p:sldId id="270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573E2-60B1-4DC1-ADD4-281EEAD52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7872C0-71AB-4ECB-9F75-CAE87A45B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8668B4-42D1-4FAF-9F53-6B232D8A2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D3477E-7D8F-482E-B942-D48FC7C9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00F8EC-03F2-405F-B3A8-73E759F2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85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A71F4-6EED-4BF1-8186-DA871256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63C069-B858-4C5E-AC3B-947CFCB46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B17192-6E57-4640-8915-185270A6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CD577D-9391-4149-A06A-5442D70D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673FD7-7D43-4835-8902-C0FF4EEF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3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ED9246-0CBD-4064-9476-33E4AF71B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A7F9FB-25EE-4927-8718-C2DA162BA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78DDF6-B359-41B6-B813-B3AF8057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7D0BB6-D09A-4B6F-BD22-D4D5574E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8BBD25-DA88-40AD-BA99-C2DE9A2E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98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B562A-F3B1-4281-B629-081D5A59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4A31FE-C050-4056-A683-6A5F5BA2C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B33EAC-6957-4B68-99E6-EDF10C32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2BB9BF-3F11-4892-A1FC-20D3CD2C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397C8B-57DC-471E-BDB6-6AD51548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61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00492-D8CA-4510-9BA7-2E951162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B50DA2-1ACF-4CE3-BEDA-500D22016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44909D-CBDD-44D9-BA6B-63F94378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BE6C6A-9F86-42DE-9977-AF5CEF78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F18DC4-1387-4579-B171-CD458E4C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01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7901C-E4A3-4C90-8130-34674E63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8EC199-BCB1-42FE-B3CD-5AEB021C4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8252E7-AEEF-4002-8DC6-361F6A022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F92441-BC9F-4FFE-915D-939F4614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7A06AF-86AD-4B00-883D-4F653FA9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A2AB73-DF62-4E33-89D3-5350063C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0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18EEB0-1DD9-44E5-B0A5-764E4DE2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90B2A6-029A-4128-BC59-642E4C2F2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C8409B-2ADC-4D2A-ADE5-456A1FA5C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B732F9-EEFE-4860-9615-0E733EFD3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EFB9F22-B7BF-43A3-B493-33AA2CFBF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93CBD5-7178-4288-9921-D12201E0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2ADCFD2-765C-4FDC-AF64-64AE1C36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B4AD32D-0ACE-4476-A540-F6FEB852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06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96661-A2C2-4727-B95C-65CC0800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6ED88EA-7C14-4FAF-8B54-D2C23061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1E0CB8-59CC-4A9C-A60C-F6481E16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5D9B69-5278-4E66-9FA9-2A540DFC6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37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D9F68AC-C9C0-4E32-B85A-5337907E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2AC519-FDC8-40F3-936A-50F4D14F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45535C-D47A-45C4-9382-1A100E80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82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5592D-B571-4B17-8450-44B2405A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8BE1B9-0F08-4C17-BF07-E420F1B4F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783609-7F22-4ADB-ABFA-15246AB22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9546B0-657B-4D6C-9A53-EEDACA4CA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722BCD-EF2D-437B-8B6E-44A2D2D8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6B8476-2C31-45C7-9A67-8F3EB565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70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2DB70-AA52-4994-A033-99321F07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EAF1E66-2C62-47AE-B56D-41384C128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3B0B58-754A-48F3-8109-D7C2C6990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A9F026-BD50-4635-94B7-1B94F36F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556-8EF3-4F0B-8C80-B751E2C529BE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B54CC9-5089-47B5-92FA-521609A1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025E53-B2D1-4C5C-A0D5-077FCCC5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80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215E7-5CCD-436F-BC1D-3F0D87FC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B94904-DCA5-4E70-A2AE-062641A73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4B2D19-402C-4874-9B24-4F3F46E77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E8556-8EF3-4F0B-8C80-B751E2C529BE}" type="datetimeFigureOut">
              <a:rPr lang="ru-RU" smtClean="0"/>
              <a:t>14.03.2024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9BE2A0-C801-49BA-8665-7B28D3E22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72EA1E-97BE-4451-AB22-D8E80FEE0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36510-9878-4212-9302-93CA942B5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49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0CF93-A3BC-4AC2-8FD9-7D4C4FB61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FitHub</a:t>
            </a:r>
            <a:endParaRPr lang="ru-RU" sz="66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05B504-3330-4AEC-86F4-C88ED95A9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70941"/>
            <a:ext cx="5694947" cy="2245659"/>
          </a:xfrm>
        </p:spPr>
        <p:txBody>
          <a:bodyPr/>
          <a:lstStyle/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Приложение для индивидуальных домашних тренировок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92C7F6-0D76-4BC4-9267-37FEEE4A5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430" y="2164229"/>
            <a:ext cx="217957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3B57B-F3C3-4599-9524-5130C6D2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3E107C-EF4A-490A-8905-A848BAAE1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534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Дополнительные технологии и сервисы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D52684-6950-4690-8934-5064C106BEDB}"/>
              </a:ext>
            </a:extLst>
          </p:cNvPr>
          <p:cNvSpPr txBox="1"/>
          <p:nvPr/>
        </p:nvSpPr>
        <p:spPr>
          <a:xfrm>
            <a:off x="6164989" y="2633037"/>
            <a:ext cx="167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YouTrack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BFD34B-0DEE-4B1E-947D-8E66616D3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985" y="3429000"/>
            <a:ext cx="1745262" cy="17452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C2A464-742F-420D-B5AF-FC91F88CE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75" y="3413807"/>
            <a:ext cx="1745262" cy="174526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A021D03-7A33-444B-AF98-6F5DE9EF2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449" y="3422049"/>
            <a:ext cx="1745263" cy="174526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946A649-ECAB-4225-A3F7-FBC154E098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02241" y="3413807"/>
            <a:ext cx="1745263" cy="174526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300C3FF-E6CF-4985-B893-AE024953F5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78063" y="3434785"/>
            <a:ext cx="1775716" cy="1739477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C2A7091-E828-4F00-ABB0-CC5F975606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05" y="3429000"/>
            <a:ext cx="2327016" cy="174526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F327D6A-0365-487C-BCA4-DE13A9EC9C2E}"/>
              </a:ext>
            </a:extLst>
          </p:cNvPr>
          <p:cNvSpPr txBox="1"/>
          <p:nvPr/>
        </p:nvSpPr>
        <p:spPr>
          <a:xfrm>
            <a:off x="8598716" y="2617844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Miro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E4631F-8982-4048-9842-3C27A274853D}"/>
              </a:ext>
            </a:extLst>
          </p:cNvPr>
          <p:cNvSpPr txBox="1"/>
          <p:nvPr/>
        </p:nvSpPr>
        <p:spPr>
          <a:xfrm>
            <a:off x="925517" y="2626087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016E40-5426-4F4B-AC17-5B63FB78CCD9}"/>
              </a:ext>
            </a:extLst>
          </p:cNvPr>
          <p:cNvSpPr txBox="1"/>
          <p:nvPr/>
        </p:nvSpPr>
        <p:spPr>
          <a:xfrm>
            <a:off x="10382503" y="2617844"/>
            <a:ext cx="1384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Draw.io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08AD6E-8448-48EE-A804-722D6D3A0594}"/>
              </a:ext>
            </a:extLst>
          </p:cNvPr>
          <p:cNvSpPr txBox="1"/>
          <p:nvPr/>
        </p:nvSpPr>
        <p:spPr>
          <a:xfrm>
            <a:off x="4467443" y="2633037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Figma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2D0640-5DC3-4869-966D-5671DCC27305}"/>
              </a:ext>
            </a:extLst>
          </p:cNvPr>
          <p:cNvSpPr txBox="1"/>
          <p:nvPr/>
        </p:nvSpPr>
        <p:spPr>
          <a:xfrm>
            <a:off x="2514140" y="2641278"/>
            <a:ext cx="1303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881984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9108A-4DD5-4257-BB06-54967AA6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проекта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0D53086-0806-4A30-A547-9EF74A059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944B07-C755-42EB-866A-098AEE060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27" y="1673182"/>
            <a:ext cx="8611346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5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9108A-4DD5-4257-BB06-54967AA6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Бизнес-модель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76223C-AA72-40A2-AB72-43C474E8A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Монетизация в приложении будет осуществляться через премиум подписки для доступа к эксклюзивным курсам тренировок</a:t>
            </a:r>
          </a:p>
        </p:txBody>
      </p:sp>
    </p:spTree>
    <p:extLst>
      <p:ext uri="{BB962C8B-B14F-4D97-AF65-F5344CB8AC3E}">
        <p14:creationId xmlns:p14="http://schemas.microsoft.com/office/powerpoint/2010/main" val="3677777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9108A-4DD5-4257-BB06-54967AA6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План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76223C-AA72-40A2-AB72-43C474E8A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Краткосрочные цели: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Запуск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MVP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привлечение первых активных пользователей, сбор обратной связи для улучшения функционала</a:t>
            </a:r>
          </a:p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Долгосрочные цели: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Возможность оплаты через банковские карты, добавление просмотра профилей пользователей и взаимодействий с ними, подсчета калорий, подбора рациона питания, возможности просматривать статьи о здоровье и спорте, интеграции с умными девайсами, занятий с тренером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498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9108A-4DD5-4257-BB06-54967AA6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76223C-AA72-40A2-AB72-43C474E8A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Наше приложение предоставляет уникальную возможность не только заниматься спортом, но и персонализировать его под себя! Создавайте персонализированные тренировки и делитесь ими со своими друзьями. Присоединяйтесь к нашему приложению, чтобы не просто тренироваться, а быть частью уникального сообщества!</a:t>
            </a:r>
          </a:p>
        </p:txBody>
      </p:sp>
    </p:spTree>
    <p:extLst>
      <p:ext uri="{BB962C8B-B14F-4D97-AF65-F5344CB8AC3E}">
        <p14:creationId xmlns:p14="http://schemas.microsoft.com/office/powerpoint/2010/main" val="3076716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9108A-4DD5-4257-BB06-54967AA6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Обратная связь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76223C-AA72-40A2-AB72-43C474E8A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94493"/>
            <a:ext cx="2301240" cy="161861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lemoner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Lia_kakoi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Terichz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6EBBF0-3D7D-42DE-9E23-D39777058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49768"/>
            <a:ext cx="2125980" cy="21259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26C7E80-DFDE-4D63-975A-584BABBF0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888" y="2292536"/>
            <a:ext cx="3071126" cy="3048264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B7016C84-29F9-43AB-886F-BA32493C5AB5}"/>
              </a:ext>
            </a:extLst>
          </p:cNvPr>
          <p:cNvSpPr txBox="1">
            <a:spLocks/>
          </p:cNvSpPr>
          <p:nvPr/>
        </p:nvSpPr>
        <p:spPr>
          <a:xfrm>
            <a:off x="5901822" y="1690688"/>
            <a:ext cx="5787257" cy="600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Ссылка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репозиторий:</a:t>
            </a:r>
          </a:p>
        </p:txBody>
      </p:sp>
    </p:spTree>
    <p:extLst>
      <p:ext uri="{BB962C8B-B14F-4D97-AF65-F5344CB8AC3E}">
        <p14:creationId xmlns:p14="http://schemas.microsoft.com/office/powerpoint/2010/main" val="4749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A199E-7E41-4396-95BA-8E1C788A2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Команда разработчиков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081AE0-C5B1-4387-8C37-F8594944C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Путилин Максим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lead, project manager,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технический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писатель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backend developer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Тернавский Даниил – бизнес аналитик, дизайнер,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mobile developer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Таранцов Иван – системный аналитик, QA,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mobile developer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79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0DB3F-C114-4B74-A068-13BB0C15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Описание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5003C3-643E-494F-BF0E-9A0BB3DC7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 многих людей возникает желание не просто следовать тренировочным программам, но и креативно создавать свои, делясь ими с сообществом и обогащая свой опыт методиками других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381027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ADE75-C55F-45E6-8BBD-7DCCE5C4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57BAB5-4955-4A40-B386-D581387D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Наше приложение нацелено на активных пользователей в возрасте 16-45 лет, ищущих уникальные тренировочные планы и возможность их создания самим</a:t>
            </a:r>
          </a:p>
        </p:txBody>
      </p:sp>
    </p:spTree>
    <p:extLst>
      <p:ext uri="{BB962C8B-B14F-4D97-AF65-F5344CB8AC3E}">
        <p14:creationId xmlns:p14="http://schemas.microsoft.com/office/powerpoint/2010/main" val="49692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9108A-4DD5-4257-BB06-54967AA6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Предлагаемое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76223C-AA72-40A2-AB72-43C474E8A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«FitHub» позволяет создавать индивидуальные тренировочные планы  через удобный конструктор, просматривать, оценивать и комментировать тренировки других пользователей, а также отслеживать свой прогресс</a:t>
            </a:r>
          </a:p>
        </p:txBody>
      </p:sp>
    </p:spTree>
    <p:extLst>
      <p:ext uri="{BB962C8B-B14F-4D97-AF65-F5344CB8AC3E}">
        <p14:creationId xmlns:p14="http://schemas.microsoft.com/office/powerpoint/2010/main" val="50607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26353-B138-4203-895E-05D65ADE6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Рассматриваемые конкуренты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40D031-2E6B-4AE5-9BEC-84D63E528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Fitness Online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фитнес тренировки дома, в зале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PUMATRAC Run, Train, Fitness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Freelestics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Fitness Workouts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Strong Workout Tracker Gym Log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6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9108A-4DD5-4257-BB06-54967AA6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Конкурентное преимущество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76223C-AA72-40A2-AB72-43C474E8A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поделиться созданными курсами с другими пользователями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Просмотр и выполнение созданных другими пользователями тренировочных курсов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Оценивание и комментирование тренировочных курсов других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88340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3B57B-F3C3-4599-9524-5130C6D2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3E107C-EF4A-490A-8905-A848BAAE1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534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A04678-C9C8-4A6B-8FC9-19EFAD0B7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705" y="3283533"/>
            <a:ext cx="2511705" cy="18837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D52684-6950-4690-8934-5064C106BEDB}"/>
              </a:ext>
            </a:extLst>
          </p:cNvPr>
          <p:cNvSpPr txBox="1"/>
          <p:nvPr/>
        </p:nvSpPr>
        <p:spPr>
          <a:xfrm>
            <a:off x="3689469" y="2527215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Flutter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8B3B4D3-2908-4902-85A9-67B9AF096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18018" y="3283533"/>
            <a:ext cx="1883778" cy="18837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D61D7F-0343-4D0E-B1C7-6CEE684AD14F}"/>
              </a:ext>
            </a:extLst>
          </p:cNvPr>
          <p:cNvSpPr txBox="1"/>
          <p:nvPr/>
        </p:nvSpPr>
        <p:spPr>
          <a:xfrm>
            <a:off x="6927737" y="2487570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Dart</a:t>
            </a:r>
          </a:p>
        </p:txBody>
      </p:sp>
    </p:spTree>
    <p:extLst>
      <p:ext uri="{BB962C8B-B14F-4D97-AF65-F5344CB8AC3E}">
        <p14:creationId xmlns:p14="http://schemas.microsoft.com/office/powerpoint/2010/main" val="141103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3B57B-F3C3-4599-9524-5130C6D2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3E107C-EF4A-490A-8905-A848BAAE1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534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D52684-6950-4690-8934-5064C106BEDB}"/>
              </a:ext>
            </a:extLst>
          </p:cNvPr>
          <p:cNvSpPr txBox="1"/>
          <p:nvPr/>
        </p:nvSpPr>
        <p:spPr>
          <a:xfrm>
            <a:off x="830023" y="2477360"/>
            <a:ext cx="1303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D61D7F-0343-4D0E-B1C7-6CEE684AD14F}"/>
              </a:ext>
            </a:extLst>
          </p:cNvPr>
          <p:cNvSpPr txBox="1"/>
          <p:nvPr/>
        </p:nvSpPr>
        <p:spPr>
          <a:xfrm>
            <a:off x="2938675" y="2491264"/>
            <a:ext cx="1326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BD61A7-472D-451C-A7EB-5E63FB375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18" y="3273323"/>
            <a:ext cx="1626773" cy="178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805CA0-4693-4979-91D8-32DA13AFE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134" y="3170909"/>
            <a:ext cx="1874441" cy="1874441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1573D60-3128-4D5F-9370-E0C542D50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723" y="3203622"/>
            <a:ext cx="1767715" cy="182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5B4F663-EB8D-44E0-93BB-1C8682011E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35038" y="5640572"/>
            <a:ext cx="2016961" cy="63424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82ABD60-968C-4576-8E58-6317755322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60628" y="4869920"/>
            <a:ext cx="3363893" cy="224259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151D4F2-2EA0-47A8-B84E-53B74C83D6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09258" y="3082886"/>
            <a:ext cx="2016961" cy="201696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A49B742-D268-4AD7-844B-2CC800DD4754}"/>
              </a:ext>
            </a:extLst>
          </p:cNvPr>
          <p:cNvSpPr txBox="1"/>
          <p:nvPr/>
        </p:nvSpPr>
        <p:spPr>
          <a:xfrm>
            <a:off x="4732613" y="2504156"/>
            <a:ext cx="2141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67ACD8-64BC-422D-B7E0-7917E8744A77}"/>
              </a:ext>
            </a:extLst>
          </p:cNvPr>
          <p:cNvSpPr txBox="1"/>
          <p:nvPr/>
        </p:nvSpPr>
        <p:spPr>
          <a:xfrm>
            <a:off x="9915274" y="2491264"/>
            <a:ext cx="1604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Swagger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40867B5-087C-4F54-AC4A-EC3947EB3B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945" y="2801501"/>
            <a:ext cx="2461079" cy="24610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951396E-7A63-45B7-AA65-092554EC1084}"/>
              </a:ext>
            </a:extLst>
          </p:cNvPr>
          <p:cNvSpPr txBox="1"/>
          <p:nvPr/>
        </p:nvSpPr>
        <p:spPr>
          <a:xfrm>
            <a:off x="7635283" y="2477360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1616088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335</Words>
  <Application>Microsoft Office PowerPoint</Application>
  <PresentationFormat>Широкоэкранный</PresentationFormat>
  <Paragraphs>53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FitHub</vt:lpstr>
      <vt:lpstr>Команда разработчиков</vt:lpstr>
      <vt:lpstr>Описание проблемы</vt:lpstr>
      <vt:lpstr>Целевая аудитория</vt:lpstr>
      <vt:lpstr>Предлагаемое решение</vt:lpstr>
      <vt:lpstr>Рассматриваемые конкуренты</vt:lpstr>
      <vt:lpstr>Конкурентное преимущество</vt:lpstr>
      <vt:lpstr>Используемые технологии</vt:lpstr>
      <vt:lpstr>Используемые технологии</vt:lpstr>
      <vt:lpstr>Используемые технологии</vt:lpstr>
      <vt:lpstr>Демонстрация проекта</vt:lpstr>
      <vt:lpstr>Бизнес-модель</vt:lpstr>
      <vt:lpstr>План развития</vt:lpstr>
      <vt:lpstr>Выводы</vt:lpstr>
      <vt:lpstr>Обратная связь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FitHub</dc:title>
  <dc:creator>Максим</dc:creator>
  <cp:lastModifiedBy>Максим</cp:lastModifiedBy>
  <cp:revision>31</cp:revision>
  <dcterms:created xsi:type="dcterms:W3CDTF">2024-03-01T19:55:35Z</dcterms:created>
  <dcterms:modified xsi:type="dcterms:W3CDTF">2024-03-14T02:16:30Z</dcterms:modified>
</cp:coreProperties>
</file>