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6" r:id="rId4"/>
    <p:sldMasterId id="2147484097" r:id="rId5"/>
  </p:sldMasterIdLst>
  <p:notesMasterIdLst>
    <p:notesMasterId r:id="rId34"/>
  </p:notesMasterIdLst>
  <p:sldIdLst>
    <p:sldId id="274" r:id="rId6"/>
    <p:sldId id="277" r:id="rId7"/>
    <p:sldId id="276" r:id="rId8"/>
    <p:sldId id="286" r:id="rId9"/>
    <p:sldId id="287" r:id="rId10"/>
    <p:sldId id="288" r:id="rId11"/>
    <p:sldId id="279" r:id="rId12"/>
    <p:sldId id="289" r:id="rId13"/>
    <p:sldId id="290" r:id="rId14"/>
    <p:sldId id="291" r:id="rId15"/>
    <p:sldId id="280" r:id="rId16"/>
    <p:sldId id="285" r:id="rId17"/>
    <p:sldId id="292" r:id="rId18"/>
    <p:sldId id="293" r:id="rId19"/>
    <p:sldId id="264" r:id="rId20"/>
    <p:sldId id="269" r:id="rId21"/>
    <p:sldId id="270" r:id="rId22"/>
    <p:sldId id="294" r:id="rId23"/>
    <p:sldId id="295" r:id="rId24"/>
    <p:sldId id="271" r:id="rId25"/>
    <p:sldId id="272" r:id="rId26"/>
    <p:sldId id="265" r:id="rId27"/>
    <p:sldId id="267" r:id="rId28"/>
    <p:sldId id="268" r:id="rId29"/>
    <p:sldId id="273" r:id="rId30"/>
    <p:sldId id="281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-Antoine" userId="728647ca-fd4a-43ea-a0c0-570100e86d16" providerId="ADAL" clId="{0B6EE96D-37BC-4F6B-AF36-D045B0548F0D}"/>
    <pc:docChg chg="undo custSel modSld">
      <pc:chgData name="Charles-Antoine" userId="728647ca-fd4a-43ea-a0c0-570100e86d16" providerId="ADAL" clId="{0B6EE96D-37BC-4F6B-AF36-D045B0548F0D}" dt="2020-12-11T11:15:30.719" v="55" actId="20577"/>
      <pc:docMkLst>
        <pc:docMk/>
      </pc:docMkLst>
      <pc:sldChg chg="modSp mod">
        <pc:chgData name="Charles-Antoine" userId="728647ca-fd4a-43ea-a0c0-570100e86d16" providerId="ADAL" clId="{0B6EE96D-37BC-4F6B-AF36-D045B0548F0D}" dt="2020-12-11T11:13:44.624" v="49" actId="1076"/>
        <pc:sldMkLst>
          <pc:docMk/>
          <pc:sldMk cId="1517530619" sldId="267"/>
        </pc:sldMkLst>
        <pc:spChg chg="mod">
          <ac:chgData name="Charles-Antoine" userId="728647ca-fd4a-43ea-a0c0-570100e86d16" providerId="ADAL" clId="{0B6EE96D-37BC-4F6B-AF36-D045B0548F0D}" dt="2020-12-11T11:13:40.928" v="48" actId="20577"/>
          <ac:spMkLst>
            <pc:docMk/>
            <pc:sldMk cId="1517530619" sldId="267"/>
            <ac:spMk id="78" creationId="{CD632BF8-BE86-4A71-B390-9C7A83DF4470}"/>
          </ac:spMkLst>
        </pc:spChg>
        <pc:picChg chg="mod">
          <ac:chgData name="Charles-Antoine" userId="728647ca-fd4a-43ea-a0c0-570100e86d16" providerId="ADAL" clId="{0B6EE96D-37BC-4F6B-AF36-D045B0548F0D}" dt="2020-12-11T11:13:44.624" v="49" actId="1076"/>
          <ac:picMkLst>
            <pc:docMk/>
            <pc:sldMk cId="1517530619" sldId="267"/>
            <ac:picMk id="83" creationId="{EB062DF4-81A6-4A9A-AD41-549B8FA184B1}"/>
          </ac:picMkLst>
        </pc:picChg>
      </pc:sldChg>
      <pc:sldChg chg="modSp mod">
        <pc:chgData name="Charles-Antoine" userId="728647ca-fd4a-43ea-a0c0-570100e86d16" providerId="ADAL" clId="{0B6EE96D-37BC-4F6B-AF36-D045B0548F0D}" dt="2020-12-11T11:14:51.320" v="50" actId="1076"/>
        <pc:sldMkLst>
          <pc:docMk/>
          <pc:sldMk cId="1441629335" sldId="273"/>
        </pc:sldMkLst>
        <pc:picChg chg="mod">
          <ac:chgData name="Charles-Antoine" userId="728647ca-fd4a-43ea-a0c0-570100e86d16" providerId="ADAL" clId="{0B6EE96D-37BC-4F6B-AF36-D045B0548F0D}" dt="2020-12-11T11:14:51.320" v="50" actId="1076"/>
          <ac:picMkLst>
            <pc:docMk/>
            <pc:sldMk cId="1441629335" sldId="273"/>
            <ac:picMk id="4" creationId="{1A9F02B0-77F6-448B-808E-8BF642B7ADDF}"/>
          </ac:picMkLst>
        </pc:picChg>
      </pc:sldChg>
      <pc:sldChg chg="addSp delSp modSp mod">
        <pc:chgData name="Charles-Antoine" userId="728647ca-fd4a-43ea-a0c0-570100e86d16" providerId="ADAL" clId="{0B6EE96D-37BC-4F6B-AF36-D045B0548F0D}" dt="2020-12-11T11:08:08.406" v="46" actId="478"/>
        <pc:sldMkLst>
          <pc:docMk/>
          <pc:sldMk cId="1680896053" sldId="280"/>
        </pc:sldMkLst>
        <pc:spChg chg="add del mod">
          <ac:chgData name="Charles-Antoine" userId="728647ca-fd4a-43ea-a0c0-570100e86d16" providerId="ADAL" clId="{0B6EE96D-37BC-4F6B-AF36-D045B0548F0D}" dt="2020-12-11T11:08:08.406" v="46" actId="478"/>
          <ac:spMkLst>
            <pc:docMk/>
            <pc:sldMk cId="1680896053" sldId="280"/>
            <ac:spMk id="40" creationId="{4FE86CB7-4740-4F75-A7B1-CA6870D1F749}"/>
          </ac:spMkLst>
        </pc:spChg>
        <pc:spChg chg="mod">
          <ac:chgData name="Charles-Antoine" userId="728647ca-fd4a-43ea-a0c0-570100e86d16" providerId="ADAL" clId="{0B6EE96D-37BC-4F6B-AF36-D045B0548F0D}" dt="2020-12-11T11:07:29.121" v="40" actId="14100"/>
          <ac:spMkLst>
            <pc:docMk/>
            <pc:sldMk cId="1680896053" sldId="280"/>
            <ac:spMk id="149" creationId="{91490E2D-C104-409B-87E4-59D5A9198F99}"/>
          </ac:spMkLst>
        </pc:spChg>
        <pc:spChg chg="mod">
          <ac:chgData name="Charles-Antoine" userId="728647ca-fd4a-43ea-a0c0-570100e86d16" providerId="ADAL" clId="{0B6EE96D-37BC-4F6B-AF36-D045B0548F0D}" dt="2020-12-11T11:07:59.565" v="42" actId="1076"/>
          <ac:spMkLst>
            <pc:docMk/>
            <pc:sldMk cId="1680896053" sldId="280"/>
            <ac:spMk id="150" creationId="{0F410269-A1DC-4EE5-BD2C-2FB08A1FA9E2}"/>
          </ac:spMkLst>
        </pc:spChg>
        <pc:picChg chg="mod">
          <ac:chgData name="Charles-Antoine" userId="728647ca-fd4a-43ea-a0c0-570100e86d16" providerId="ADAL" clId="{0B6EE96D-37BC-4F6B-AF36-D045B0548F0D}" dt="2020-12-11T11:04:01.800" v="39" actId="1076"/>
          <ac:picMkLst>
            <pc:docMk/>
            <pc:sldMk cId="1680896053" sldId="280"/>
            <ac:picMk id="3" creationId="{9C520D55-6FC3-4131-B1F7-9B93A6244165}"/>
          </ac:picMkLst>
        </pc:picChg>
      </pc:sldChg>
      <pc:sldChg chg="modSp mod">
        <pc:chgData name="Charles-Antoine" userId="728647ca-fd4a-43ea-a0c0-570100e86d16" providerId="ADAL" clId="{0B6EE96D-37BC-4F6B-AF36-D045B0548F0D}" dt="2020-12-11T11:15:30.719" v="55" actId="20577"/>
        <pc:sldMkLst>
          <pc:docMk/>
          <pc:sldMk cId="3366066974" sldId="281"/>
        </pc:sldMkLst>
        <pc:spChg chg="mod">
          <ac:chgData name="Charles-Antoine" userId="728647ca-fd4a-43ea-a0c0-570100e86d16" providerId="ADAL" clId="{0B6EE96D-37BC-4F6B-AF36-D045B0548F0D}" dt="2020-12-11T11:15:30.719" v="55" actId="20577"/>
          <ac:spMkLst>
            <pc:docMk/>
            <pc:sldMk cId="3366066974" sldId="281"/>
            <ac:spMk id="16" creationId="{842B11EC-88D6-4CDC-B490-07A78EEB6B4E}"/>
          </ac:spMkLst>
        </pc:spChg>
      </pc:sldChg>
      <pc:sldChg chg="modSp mod">
        <pc:chgData name="Charles-Antoine" userId="728647ca-fd4a-43ea-a0c0-570100e86d16" providerId="ADAL" clId="{0B6EE96D-37BC-4F6B-AF36-D045B0548F0D}" dt="2020-12-11T10:46:30.558" v="34" actId="20577"/>
        <pc:sldMkLst>
          <pc:docMk/>
          <pc:sldMk cId="3703471667" sldId="287"/>
        </pc:sldMkLst>
        <pc:spChg chg="mod">
          <ac:chgData name="Charles-Antoine" userId="728647ca-fd4a-43ea-a0c0-570100e86d16" providerId="ADAL" clId="{0B6EE96D-37BC-4F6B-AF36-D045B0548F0D}" dt="2020-12-11T10:46:30.558" v="34" actId="20577"/>
          <ac:spMkLst>
            <pc:docMk/>
            <pc:sldMk cId="3703471667" sldId="287"/>
            <ac:spMk id="3" creationId="{79109167-ED39-451B-BA9A-08908F2DFA7A}"/>
          </ac:spMkLst>
        </pc:spChg>
      </pc:sldChg>
      <pc:sldChg chg="modSp mod">
        <pc:chgData name="Charles-Antoine" userId="728647ca-fd4a-43ea-a0c0-570100e86d16" providerId="ADAL" clId="{0B6EE96D-37BC-4F6B-AF36-D045B0548F0D}" dt="2020-12-11T11:03:41.784" v="37" actId="1076"/>
        <pc:sldMkLst>
          <pc:docMk/>
          <pc:sldMk cId="3359649863" sldId="290"/>
        </pc:sldMkLst>
        <pc:picChg chg="mod">
          <ac:chgData name="Charles-Antoine" userId="728647ca-fd4a-43ea-a0c0-570100e86d16" providerId="ADAL" clId="{0B6EE96D-37BC-4F6B-AF36-D045B0548F0D}" dt="2020-12-11T11:03:41.784" v="37" actId="1076"/>
          <ac:picMkLst>
            <pc:docMk/>
            <pc:sldMk cId="3359649863" sldId="290"/>
            <ac:picMk id="7" creationId="{785409A8-78D8-4947-A798-3ACFA1ADCA7E}"/>
          </ac:picMkLst>
        </pc:picChg>
      </pc:sldChg>
    </pc:docChg>
  </pc:docChgLst>
  <pc:docChgLst>
    <pc:chgData name="Collins Fekete, Charles-Antoine" userId="728647ca-fd4a-43ea-a0c0-570100e86d16" providerId="ADAL" clId="{2BC10B83-19A2-426B-82E2-F4DA672F9E9E}"/>
    <pc:docChg chg="undo custSel addSld delSld modSld sldOrd">
      <pc:chgData name="Collins Fekete, Charles-Antoine" userId="728647ca-fd4a-43ea-a0c0-570100e86d16" providerId="ADAL" clId="{2BC10B83-19A2-426B-82E2-F4DA672F9E9E}" dt="2020-12-01T17:43:16.991" v="1789" actId="478"/>
      <pc:docMkLst>
        <pc:docMk/>
      </pc:docMkLst>
      <pc:sldChg chg="addSp modSp">
        <pc:chgData name="Collins Fekete, Charles-Antoine" userId="728647ca-fd4a-43ea-a0c0-570100e86d16" providerId="ADAL" clId="{2BC10B83-19A2-426B-82E2-F4DA672F9E9E}" dt="2020-12-01T17:39:58.823" v="1645" actId="255"/>
        <pc:sldMkLst>
          <pc:docMk/>
          <pc:sldMk cId="3348764736" sldId="264"/>
        </pc:sldMkLst>
        <pc:spChg chg="mod">
          <ac:chgData name="Collins Fekete, Charles-Antoine" userId="728647ca-fd4a-43ea-a0c0-570100e86d16" providerId="ADAL" clId="{2BC10B83-19A2-426B-82E2-F4DA672F9E9E}" dt="2020-12-01T17:28:00.836" v="301" actId="20577"/>
          <ac:spMkLst>
            <pc:docMk/>
            <pc:sldMk cId="3348764736" sldId="264"/>
            <ac:spMk id="7" creationId="{B869B1F8-6E92-4FCF-ABF4-8F694F2C8D1A}"/>
          </ac:spMkLst>
        </pc:spChg>
        <pc:spChg chg="add mod">
          <ac:chgData name="Collins Fekete, Charles-Antoine" userId="728647ca-fd4a-43ea-a0c0-570100e86d16" providerId="ADAL" clId="{2BC10B83-19A2-426B-82E2-F4DA672F9E9E}" dt="2020-12-01T17:39:58.823" v="1645" actId="255"/>
          <ac:spMkLst>
            <pc:docMk/>
            <pc:sldMk cId="3348764736" sldId="264"/>
            <ac:spMk id="14" creationId="{715C4BCF-725A-452F-A096-DF1C158E5902}"/>
          </ac:spMkLst>
        </pc:spChg>
      </pc:sldChg>
      <pc:sldChg chg="addSp modSp">
        <pc:chgData name="Collins Fekete, Charles-Antoine" userId="728647ca-fd4a-43ea-a0c0-570100e86d16" providerId="ADAL" clId="{2BC10B83-19A2-426B-82E2-F4DA672F9E9E}" dt="2020-12-01T17:42:24.260" v="1744" actId="20577"/>
        <pc:sldMkLst>
          <pc:docMk/>
          <pc:sldMk cId="462936154" sldId="265"/>
        </pc:sldMkLst>
        <pc:spChg chg="add mod">
          <ac:chgData name="Collins Fekete, Charles-Antoine" userId="728647ca-fd4a-43ea-a0c0-570100e86d16" providerId="ADAL" clId="{2BC10B83-19A2-426B-82E2-F4DA672F9E9E}" dt="2020-12-01T17:42:24.260" v="1744" actId="20577"/>
          <ac:spMkLst>
            <pc:docMk/>
            <pc:sldMk cId="462936154" sldId="265"/>
            <ac:spMk id="20" creationId="{6ABF976E-EF17-4EC6-ACDB-FEC54C9D5F7D}"/>
          </ac:spMkLst>
        </pc:spChg>
      </pc:sldChg>
      <pc:sldChg chg="addSp modSp">
        <pc:chgData name="Collins Fekete, Charles-Antoine" userId="728647ca-fd4a-43ea-a0c0-570100e86d16" providerId="ADAL" clId="{2BC10B83-19A2-426B-82E2-F4DA672F9E9E}" dt="2020-12-01T17:42:36.424" v="1769" actId="20577"/>
        <pc:sldMkLst>
          <pc:docMk/>
          <pc:sldMk cId="1517530619" sldId="267"/>
        </pc:sldMkLst>
        <pc:spChg chg="add mod">
          <ac:chgData name="Collins Fekete, Charles-Antoine" userId="728647ca-fd4a-43ea-a0c0-570100e86d16" providerId="ADAL" clId="{2BC10B83-19A2-426B-82E2-F4DA672F9E9E}" dt="2020-12-01T17:42:36.424" v="1769" actId="20577"/>
          <ac:spMkLst>
            <pc:docMk/>
            <pc:sldMk cId="1517530619" sldId="267"/>
            <ac:spMk id="52" creationId="{67DB3F01-0064-4F85-A07A-2E76A0F44B9F}"/>
          </ac:spMkLst>
        </pc:spChg>
      </pc:sldChg>
      <pc:sldChg chg="addSp modSp">
        <pc:chgData name="Collins Fekete, Charles-Antoine" userId="728647ca-fd4a-43ea-a0c0-570100e86d16" providerId="ADAL" clId="{2BC10B83-19A2-426B-82E2-F4DA672F9E9E}" dt="2020-12-01T17:42:44.980" v="1786" actId="20577"/>
        <pc:sldMkLst>
          <pc:docMk/>
          <pc:sldMk cId="1306039299" sldId="268"/>
        </pc:sldMkLst>
        <pc:spChg chg="add mod">
          <ac:chgData name="Collins Fekete, Charles-Antoine" userId="728647ca-fd4a-43ea-a0c0-570100e86d16" providerId="ADAL" clId="{2BC10B83-19A2-426B-82E2-F4DA672F9E9E}" dt="2020-12-01T17:42:44.980" v="1786" actId="20577"/>
          <ac:spMkLst>
            <pc:docMk/>
            <pc:sldMk cId="1306039299" sldId="268"/>
            <ac:spMk id="54" creationId="{5C4159EF-16D9-4B02-9F40-6DE43F6C29B6}"/>
          </ac:spMkLst>
        </pc:spChg>
      </pc:sldChg>
      <pc:sldChg chg="modSp">
        <pc:chgData name="Collins Fekete, Charles-Antoine" userId="728647ca-fd4a-43ea-a0c0-570100e86d16" providerId="ADAL" clId="{2BC10B83-19A2-426B-82E2-F4DA672F9E9E}" dt="2020-12-01T17:40:15.409" v="1649" actId="20577"/>
        <pc:sldMkLst>
          <pc:docMk/>
          <pc:sldMk cId="618843089" sldId="269"/>
        </pc:sldMkLst>
        <pc:spChg chg="mod">
          <ac:chgData name="Collins Fekete, Charles-Antoine" userId="728647ca-fd4a-43ea-a0c0-570100e86d16" providerId="ADAL" clId="{2BC10B83-19A2-426B-82E2-F4DA672F9E9E}" dt="2020-12-01T17:39:52.157" v="1644" actId="20577"/>
          <ac:spMkLst>
            <pc:docMk/>
            <pc:sldMk cId="618843089" sldId="269"/>
            <ac:spMk id="3" creationId="{5930586B-093B-4A89-92E2-36C06D5C6B95}"/>
          </ac:spMkLst>
        </pc:spChg>
        <pc:spChg chg="mod">
          <ac:chgData name="Collins Fekete, Charles-Antoine" userId="728647ca-fd4a-43ea-a0c0-570100e86d16" providerId="ADAL" clId="{2BC10B83-19A2-426B-82E2-F4DA672F9E9E}" dt="2020-12-01T17:40:15.409" v="1649" actId="20577"/>
          <ac:spMkLst>
            <pc:docMk/>
            <pc:sldMk cId="618843089" sldId="269"/>
            <ac:spMk id="72" creationId="{8AAE3DF8-927F-49C1-B48D-8D9F6309FF02}"/>
          </ac:spMkLst>
        </pc:spChg>
      </pc:sldChg>
      <pc:sldChg chg="delSp modSp">
        <pc:chgData name="Collins Fekete, Charles-Antoine" userId="728647ca-fd4a-43ea-a0c0-570100e86d16" providerId="ADAL" clId="{2BC10B83-19A2-426B-82E2-F4DA672F9E9E}" dt="2020-12-01T17:40:42.520" v="1654" actId="478"/>
        <pc:sldMkLst>
          <pc:docMk/>
          <pc:sldMk cId="2144086449" sldId="270"/>
        </pc:sldMkLst>
        <pc:spChg chg="del">
          <ac:chgData name="Collins Fekete, Charles-Antoine" userId="728647ca-fd4a-43ea-a0c0-570100e86d16" providerId="ADAL" clId="{2BC10B83-19A2-426B-82E2-F4DA672F9E9E}" dt="2020-12-01T17:40:39.705" v="1651" actId="478"/>
          <ac:spMkLst>
            <pc:docMk/>
            <pc:sldMk cId="2144086449" sldId="270"/>
            <ac:spMk id="22" creationId="{676FEDC3-00BD-49B0-B518-C4D1EA242754}"/>
          </ac:spMkLst>
        </pc:spChg>
        <pc:picChg chg="del">
          <ac:chgData name="Collins Fekete, Charles-Antoine" userId="728647ca-fd4a-43ea-a0c0-570100e86d16" providerId="ADAL" clId="{2BC10B83-19A2-426B-82E2-F4DA672F9E9E}" dt="2020-12-01T17:40:42.520" v="1654" actId="478"/>
          <ac:picMkLst>
            <pc:docMk/>
            <pc:sldMk cId="2144086449" sldId="270"/>
            <ac:picMk id="19" creationId="{EE98D1FB-A78D-4C42-B36F-FA03C6F5C5CB}"/>
          </ac:picMkLst>
        </pc:picChg>
        <pc:picChg chg="del">
          <ac:chgData name="Collins Fekete, Charles-Antoine" userId="728647ca-fd4a-43ea-a0c0-570100e86d16" providerId="ADAL" clId="{2BC10B83-19A2-426B-82E2-F4DA672F9E9E}" dt="2020-12-01T17:40:41.279" v="1652" actId="478"/>
          <ac:picMkLst>
            <pc:docMk/>
            <pc:sldMk cId="2144086449" sldId="270"/>
            <ac:picMk id="23" creationId="{0B960EB4-7EED-4FF9-B119-628699454E46}"/>
          </ac:picMkLst>
        </pc:picChg>
        <pc:cxnChg chg="del mod">
          <ac:chgData name="Collins Fekete, Charles-Antoine" userId="728647ca-fd4a-43ea-a0c0-570100e86d16" providerId="ADAL" clId="{2BC10B83-19A2-426B-82E2-F4DA672F9E9E}" dt="2020-12-01T17:40:41.723" v="1653" actId="478"/>
          <ac:cxnSpMkLst>
            <pc:docMk/>
            <pc:sldMk cId="2144086449" sldId="270"/>
            <ac:cxnSpMk id="93" creationId="{F7284394-7AAD-48F6-8E13-8063925A4D4F}"/>
          </ac:cxnSpMkLst>
        </pc:cxnChg>
      </pc:sldChg>
      <pc:sldChg chg="modSp">
        <pc:chgData name="Collins Fekete, Charles-Antoine" userId="728647ca-fd4a-43ea-a0c0-570100e86d16" providerId="ADAL" clId="{2BC10B83-19A2-426B-82E2-F4DA672F9E9E}" dt="2020-12-01T17:41:28.362" v="1679" actId="1035"/>
        <pc:sldMkLst>
          <pc:docMk/>
          <pc:sldMk cId="3881168377" sldId="271"/>
        </pc:sldMkLst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9" creationId="{F117892F-7664-4BC1-BDE7-BEFC763BB418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72" creationId="{8AAE3DF8-927F-49C1-B48D-8D9F6309FF02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75" creationId="{C7C6DBA9-DC3F-4525-BA8B-7280883F6761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76" creationId="{3062FF8E-0B9B-414A-B515-73BA543F729F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146" creationId="{BB3184F6-957F-470F-8FE6-549CBF877335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148" creationId="{8E6781D7-CA02-4613-9618-055FA242BD74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152" creationId="{62ADA746-B257-431D-B3CC-FE9B4944A013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153" creationId="{74D7CF47-9B66-49EB-BEB2-339316B4E0A2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161" creationId="{B36F651F-A7AA-4272-9FC2-B43AEB9D883A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163" creationId="{ADC8B009-3CD3-43E8-A103-ED7BFC2E4BC3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183" creationId="{D644792E-7FC5-4944-9210-E0B88F16DE8D}"/>
          </ac:spMkLst>
        </pc:spChg>
        <pc:spChg chg="mod">
          <ac:chgData name="Collins Fekete, Charles-Antoine" userId="728647ca-fd4a-43ea-a0c0-570100e86d16" providerId="ADAL" clId="{2BC10B83-19A2-426B-82E2-F4DA672F9E9E}" dt="2020-12-01T17:41:28.362" v="1679" actId="1035"/>
          <ac:spMkLst>
            <pc:docMk/>
            <pc:sldMk cId="3881168377" sldId="271"/>
            <ac:spMk id="184" creationId="{1F9D5E9A-EE08-4E92-9692-0241BC1FDD3C}"/>
          </ac:spMkLst>
        </pc:spChg>
        <pc:grpChg chg="mod">
          <ac:chgData name="Collins Fekete, Charles-Antoine" userId="728647ca-fd4a-43ea-a0c0-570100e86d16" providerId="ADAL" clId="{2BC10B83-19A2-426B-82E2-F4DA672F9E9E}" dt="2020-12-01T17:41:28.362" v="1679" actId="1035"/>
          <ac:grpSpMkLst>
            <pc:docMk/>
            <pc:sldMk cId="3881168377" sldId="271"/>
            <ac:grpSpMk id="2" creationId="{E8A76394-8666-493F-9652-473B47E4920C}"/>
          </ac:grpSpMkLst>
        </pc:grpChg>
        <pc:grpChg chg="mod">
          <ac:chgData name="Collins Fekete, Charles-Antoine" userId="728647ca-fd4a-43ea-a0c0-570100e86d16" providerId="ADAL" clId="{2BC10B83-19A2-426B-82E2-F4DA672F9E9E}" dt="2020-12-01T17:41:28.362" v="1679" actId="1035"/>
          <ac:grpSpMkLst>
            <pc:docMk/>
            <pc:sldMk cId="3881168377" sldId="271"/>
            <ac:grpSpMk id="3" creationId="{706C9BEF-431E-412A-BC52-ED7922BBADEF}"/>
          </ac:grpSpMkLst>
        </pc:grpChg>
        <pc:grpChg chg="mod">
          <ac:chgData name="Collins Fekete, Charles-Antoine" userId="728647ca-fd4a-43ea-a0c0-570100e86d16" providerId="ADAL" clId="{2BC10B83-19A2-426B-82E2-F4DA672F9E9E}" dt="2020-12-01T17:41:28.362" v="1679" actId="1035"/>
          <ac:grpSpMkLst>
            <pc:docMk/>
            <pc:sldMk cId="3881168377" sldId="271"/>
            <ac:grpSpMk id="34" creationId="{54CA08F7-DA6E-4AFB-82E2-C950AAB65D15}"/>
          </ac:grpSpMkLst>
        </pc:grpChg>
        <pc:picChg chg="mod">
          <ac:chgData name="Collins Fekete, Charles-Antoine" userId="728647ca-fd4a-43ea-a0c0-570100e86d16" providerId="ADAL" clId="{2BC10B83-19A2-426B-82E2-F4DA672F9E9E}" dt="2020-12-01T17:41:28.362" v="1679" actId="1035"/>
          <ac:picMkLst>
            <pc:docMk/>
            <pc:sldMk cId="3881168377" sldId="271"/>
            <ac:picMk id="7" creationId="{5B3759D5-A761-4A73-83C9-32365B7854C1}"/>
          </ac:picMkLst>
        </pc:picChg>
        <pc:cxnChg chg="mod">
          <ac:chgData name="Collins Fekete, Charles-Antoine" userId="728647ca-fd4a-43ea-a0c0-570100e86d16" providerId="ADAL" clId="{2BC10B83-19A2-426B-82E2-F4DA672F9E9E}" dt="2020-12-01T17:41:28.362" v="1679" actId="1035"/>
          <ac:cxnSpMkLst>
            <pc:docMk/>
            <pc:sldMk cId="3881168377" sldId="271"/>
            <ac:cxnSpMk id="10" creationId="{3734F100-89A4-43CA-B062-ED01B257CF1A}"/>
          </ac:cxnSpMkLst>
        </pc:cxnChg>
        <pc:cxnChg chg="mod">
          <ac:chgData name="Collins Fekete, Charles-Antoine" userId="728647ca-fd4a-43ea-a0c0-570100e86d16" providerId="ADAL" clId="{2BC10B83-19A2-426B-82E2-F4DA672F9E9E}" dt="2020-12-01T17:41:28.362" v="1679" actId="1035"/>
          <ac:cxnSpMkLst>
            <pc:docMk/>
            <pc:sldMk cId="3881168377" sldId="271"/>
            <ac:cxnSpMk id="73" creationId="{3745E168-2321-4F22-9BB4-9F8E88A962EB}"/>
          </ac:cxnSpMkLst>
        </pc:cxnChg>
        <pc:cxnChg chg="mod">
          <ac:chgData name="Collins Fekete, Charles-Antoine" userId="728647ca-fd4a-43ea-a0c0-570100e86d16" providerId="ADAL" clId="{2BC10B83-19A2-426B-82E2-F4DA672F9E9E}" dt="2020-12-01T17:41:28.362" v="1679" actId="1035"/>
          <ac:cxnSpMkLst>
            <pc:docMk/>
            <pc:sldMk cId="3881168377" sldId="271"/>
            <ac:cxnSpMk id="80" creationId="{BB174E64-9839-41CA-9E37-A3B9852F16FC}"/>
          </ac:cxnSpMkLst>
        </pc:cxnChg>
        <pc:cxnChg chg="mod">
          <ac:chgData name="Collins Fekete, Charles-Antoine" userId="728647ca-fd4a-43ea-a0c0-570100e86d16" providerId="ADAL" clId="{2BC10B83-19A2-426B-82E2-F4DA672F9E9E}" dt="2020-12-01T17:41:28.362" v="1679" actId="1035"/>
          <ac:cxnSpMkLst>
            <pc:docMk/>
            <pc:sldMk cId="3881168377" sldId="271"/>
            <ac:cxnSpMk id="81" creationId="{0EB4B5EA-7F61-4D99-999E-8A35C843736C}"/>
          </ac:cxnSpMkLst>
        </pc:cxnChg>
        <pc:cxnChg chg="mod">
          <ac:chgData name="Collins Fekete, Charles-Antoine" userId="728647ca-fd4a-43ea-a0c0-570100e86d16" providerId="ADAL" clId="{2BC10B83-19A2-426B-82E2-F4DA672F9E9E}" dt="2020-12-01T17:41:28.362" v="1679" actId="1035"/>
          <ac:cxnSpMkLst>
            <pc:docMk/>
            <pc:sldMk cId="3881168377" sldId="271"/>
            <ac:cxnSpMk id="82" creationId="{5889EC36-1E6A-43C3-B30D-BD0708DEA034}"/>
          </ac:cxnSpMkLst>
        </pc:cxnChg>
        <pc:cxnChg chg="mod">
          <ac:chgData name="Collins Fekete, Charles-Antoine" userId="728647ca-fd4a-43ea-a0c0-570100e86d16" providerId="ADAL" clId="{2BC10B83-19A2-426B-82E2-F4DA672F9E9E}" dt="2020-12-01T17:41:28.362" v="1679" actId="1035"/>
          <ac:cxnSpMkLst>
            <pc:docMk/>
            <pc:sldMk cId="3881168377" sldId="271"/>
            <ac:cxnSpMk id="154" creationId="{06050BA0-568F-4224-A8F7-58FAE5E77B28}"/>
          </ac:cxnSpMkLst>
        </pc:cxnChg>
        <pc:cxnChg chg="mod">
          <ac:chgData name="Collins Fekete, Charles-Antoine" userId="728647ca-fd4a-43ea-a0c0-570100e86d16" providerId="ADAL" clId="{2BC10B83-19A2-426B-82E2-F4DA672F9E9E}" dt="2020-12-01T17:41:28.362" v="1679" actId="1035"/>
          <ac:cxnSpMkLst>
            <pc:docMk/>
            <pc:sldMk cId="3881168377" sldId="271"/>
            <ac:cxnSpMk id="171" creationId="{748155D1-C8E8-463D-8B85-2D33A3C52BC6}"/>
          </ac:cxnSpMkLst>
        </pc:cxnChg>
      </pc:sldChg>
      <pc:sldChg chg="del">
        <pc:chgData name="Collins Fekete, Charles-Antoine" userId="728647ca-fd4a-43ea-a0c0-570100e86d16" providerId="ADAL" clId="{2BC10B83-19A2-426B-82E2-F4DA672F9E9E}" dt="2020-12-01T17:28:36.775" v="333" actId="2696"/>
        <pc:sldMkLst>
          <pc:docMk/>
          <pc:sldMk cId="1610894678" sldId="278"/>
        </pc:sldMkLst>
      </pc:sldChg>
      <pc:sldChg chg="addSp delSp modSp">
        <pc:chgData name="Collins Fekete, Charles-Antoine" userId="728647ca-fd4a-43ea-a0c0-570100e86d16" providerId="ADAL" clId="{2BC10B83-19A2-426B-82E2-F4DA672F9E9E}" dt="2020-12-01T17:31:47.783" v="590" actId="20577"/>
        <pc:sldMkLst>
          <pc:docMk/>
          <pc:sldMk cId="1943824738" sldId="279"/>
        </pc:sldMkLst>
        <pc:spChg chg="mod">
          <ac:chgData name="Collins Fekete, Charles-Antoine" userId="728647ca-fd4a-43ea-a0c0-570100e86d16" providerId="ADAL" clId="{2BC10B83-19A2-426B-82E2-F4DA672F9E9E}" dt="2020-12-01T17:31:47.783" v="590" actId="20577"/>
          <ac:spMkLst>
            <pc:docMk/>
            <pc:sldMk cId="1943824738" sldId="279"/>
            <ac:spMk id="2" creationId="{707DC574-228F-4D9A-96D2-E4E9967E7FB2}"/>
          </ac:spMkLst>
        </pc:spChg>
        <pc:spChg chg="del mod">
          <ac:chgData name="Collins Fekete, Charles-Antoine" userId="728647ca-fd4a-43ea-a0c0-570100e86d16" providerId="ADAL" clId="{2BC10B83-19A2-426B-82E2-F4DA672F9E9E}" dt="2020-12-01T17:28:32.164" v="332" actId="478"/>
          <ac:spMkLst>
            <pc:docMk/>
            <pc:sldMk cId="1943824738" sldId="279"/>
            <ac:spMk id="12" creationId="{5E5ABE4E-01FD-4994-83B9-AB4FB638DBEF}"/>
          </ac:spMkLst>
        </pc:spChg>
        <pc:spChg chg="add">
          <ac:chgData name="Collins Fekete, Charles-Antoine" userId="728647ca-fd4a-43ea-a0c0-570100e86d16" providerId="ADAL" clId="{2BC10B83-19A2-426B-82E2-F4DA672F9E9E}" dt="2020-12-01T17:31:28.983" v="562"/>
          <ac:spMkLst>
            <pc:docMk/>
            <pc:sldMk cId="1943824738" sldId="279"/>
            <ac:spMk id="15" creationId="{34CA5BEE-6DC6-4137-920A-CD6ADE3A3B5D}"/>
          </ac:spMkLst>
        </pc:spChg>
      </pc:sldChg>
      <pc:sldChg chg="delSp">
        <pc:chgData name="Collins Fekete, Charles-Antoine" userId="728647ca-fd4a-43ea-a0c0-570100e86d16" providerId="ADAL" clId="{2BC10B83-19A2-426B-82E2-F4DA672F9E9E}" dt="2020-12-01T17:43:16.991" v="1789" actId="478"/>
        <pc:sldMkLst>
          <pc:docMk/>
          <pc:sldMk cId="2684334986" sldId="284"/>
        </pc:sldMkLst>
        <pc:spChg chg="del">
          <ac:chgData name="Collins Fekete, Charles-Antoine" userId="728647ca-fd4a-43ea-a0c0-570100e86d16" providerId="ADAL" clId="{2BC10B83-19A2-426B-82E2-F4DA672F9E9E}" dt="2020-12-01T17:43:14.793" v="1787" actId="478"/>
          <ac:spMkLst>
            <pc:docMk/>
            <pc:sldMk cId="2684334986" sldId="284"/>
            <ac:spMk id="3" creationId="{6FB07877-75DE-4D67-827E-26EF91E2BBC4}"/>
          </ac:spMkLst>
        </pc:spChg>
        <pc:spChg chg="del">
          <ac:chgData name="Collins Fekete, Charles-Antoine" userId="728647ca-fd4a-43ea-a0c0-570100e86d16" providerId="ADAL" clId="{2BC10B83-19A2-426B-82E2-F4DA672F9E9E}" dt="2020-12-01T17:43:14.793" v="1787" actId="478"/>
          <ac:spMkLst>
            <pc:docMk/>
            <pc:sldMk cId="2684334986" sldId="284"/>
            <ac:spMk id="9" creationId="{18DCF52D-FA04-4B38-9DB1-C8049822C548}"/>
          </ac:spMkLst>
        </pc:spChg>
        <pc:spChg chg="del">
          <ac:chgData name="Collins Fekete, Charles-Antoine" userId="728647ca-fd4a-43ea-a0c0-570100e86d16" providerId="ADAL" clId="{2BC10B83-19A2-426B-82E2-F4DA672F9E9E}" dt="2020-12-01T17:43:14.793" v="1787" actId="478"/>
          <ac:spMkLst>
            <pc:docMk/>
            <pc:sldMk cId="2684334986" sldId="284"/>
            <ac:spMk id="11" creationId="{116D2E92-2177-480B-9203-165CDCF68CD5}"/>
          </ac:spMkLst>
        </pc:spChg>
        <pc:spChg chg="del">
          <ac:chgData name="Collins Fekete, Charles-Antoine" userId="728647ca-fd4a-43ea-a0c0-570100e86d16" providerId="ADAL" clId="{2BC10B83-19A2-426B-82E2-F4DA672F9E9E}" dt="2020-12-01T17:43:14.793" v="1787" actId="478"/>
          <ac:spMkLst>
            <pc:docMk/>
            <pc:sldMk cId="2684334986" sldId="284"/>
            <ac:spMk id="12" creationId="{CCCA4EE1-00A8-426B-98AB-9A7A19F5AA9B}"/>
          </ac:spMkLst>
        </pc:spChg>
        <pc:spChg chg="del">
          <ac:chgData name="Collins Fekete, Charles-Antoine" userId="728647ca-fd4a-43ea-a0c0-570100e86d16" providerId="ADAL" clId="{2BC10B83-19A2-426B-82E2-F4DA672F9E9E}" dt="2020-12-01T17:43:14.793" v="1787" actId="478"/>
          <ac:spMkLst>
            <pc:docMk/>
            <pc:sldMk cId="2684334986" sldId="284"/>
            <ac:spMk id="15" creationId="{C40F6804-35B1-4F4F-ADE6-FD8E087C1DA6}"/>
          </ac:spMkLst>
        </pc:spChg>
        <pc:spChg chg="del">
          <ac:chgData name="Collins Fekete, Charles-Antoine" userId="728647ca-fd4a-43ea-a0c0-570100e86d16" providerId="ADAL" clId="{2BC10B83-19A2-426B-82E2-F4DA672F9E9E}" dt="2020-12-01T17:43:16.233" v="1788" actId="478"/>
          <ac:spMkLst>
            <pc:docMk/>
            <pc:sldMk cId="2684334986" sldId="284"/>
            <ac:spMk id="16" creationId="{842B11EC-88D6-4CDC-B490-07A78EEB6B4E}"/>
          </ac:spMkLst>
        </pc:spChg>
        <pc:spChg chg="del">
          <ac:chgData name="Collins Fekete, Charles-Antoine" userId="728647ca-fd4a-43ea-a0c0-570100e86d16" providerId="ADAL" clId="{2BC10B83-19A2-426B-82E2-F4DA672F9E9E}" dt="2020-12-01T17:43:14.793" v="1787" actId="478"/>
          <ac:spMkLst>
            <pc:docMk/>
            <pc:sldMk cId="2684334986" sldId="284"/>
            <ac:spMk id="17" creationId="{9A78D0F0-3EC6-43A9-B04D-38DA9F4F3F4E}"/>
          </ac:spMkLst>
        </pc:spChg>
        <pc:spChg chg="del">
          <ac:chgData name="Collins Fekete, Charles-Antoine" userId="728647ca-fd4a-43ea-a0c0-570100e86d16" providerId="ADAL" clId="{2BC10B83-19A2-426B-82E2-F4DA672F9E9E}" dt="2020-12-01T17:43:16.991" v="1789" actId="478"/>
          <ac:spMkLst>
            <pc:docMk/>
            <pc:sldMk cId="2684334986" sldId="284"/>
            <ac:spMk id="19" creationId="{1939CDF9-2005-4F0B-8E58-358089DBFEC1}"/>
          </ac:spMkLst>
        </pc:spChg>
        <pc:picChg chg="del">
          <ac:chgData name="Collins Fekete, Charles-Antoine" userId="728647ca-fd4a-43ea-a0c0-570100e86d16" providerId="ADAL" clId="{2BC10B83-19A2-426B-82E2-F4DA672F9E9E}" dt="2020-12-01T17:43:14.793" v="1787" actId="478"/>
          <ac:picMkLst>
            <pc:docMk/>
            <pc:sldMk cId="2684334986" sldId="284"/>
            <ac:picMk id="4" creationId="{1A9F02B0-77F6-448B-808E-8BF642B7ADDF}"/>
          </ac:picMkLst>
        </pc:picChg>
        <pc:picChg chg="del">
          <ac:chgData name="Collins Fekete, Charles-Antoine" userId="728647ca-fd4a-43ea-a0c0-570100e86d16" providerId="ADAL" clId="{2BC10B83-19A2-426B-82E2-F4DA672F9E9E}" dt="2020-12-01T17:43:14.793" v="1787" actId="478"/>
          <ac:picMkLst>
            <pc:docMk/>
            <pc:sldMk cId="2684334986" sldId="284"/>
            <ac:picMk id="18" creationId="{DD9B7F75-E25F-4046-98E2-0ECFFBDBA2CA}"/>
          </ac:picMkLst>
        </pc:picChg>
        <pc:cxnChg chg="del">
          <ac:chgData name="Collins Fekete, Charles-Antoine" userId="728647ca-fd4a-43ea-a0c0-570100e86d16" providerId="ADAL" clId="{2BC10B83-19A2-426B-82E2-F4DA672F9E9E}" dt="2020-12-01T17:43:14.793" v="1787" actId="478"/>
          <ac:cxnSpMkLst>
            <pc:docMk/>
            <pc:sldMk cId="2684334986" sldId="284"/>
            <ac:cxnSpMk id="6" creationId="{77A3267C-D8B8-4A93-8011-A4B0B614A464}"/>
          </ac:cxnSpMkLst>
        </pc:cxnChg>
        <pc:cxnChg chg="del">
          <ac:chgData name="Collins Fekete, Charles-Antoine" userId="728647ca-fd4a-43ea-a0c0-570100e86d16" providerId="ADAL" clId="{2BC10B83-19A2-426B-82E2-F4DA672F9E9E}" dt="2020-12-01T17:43:14.793" v="1787" actId="478"/>
          <ac:cxnSpMkLst>
            <pc:docMk/>
            <pc:sldMk cId="2684334986" sldId="284"/>
            <ac:cxnSpMk id="7" creationId="{7A7ADBFB-EC0B-49E9-AC00-0BE6F155B9FF}"/>
          </ac:cxnSpMkLst>
        </pc:cxnChg>
        <pc:cxnChg chg="del">
          <ac:chgData name="Collins Fekete, Charles-Antoine" userId="728647ca-fd4a-43ea-a0c0-570100e86d16" providerId="ADAL" clId="{2BC10B83-19A2-426B-82E2-F4DA672F9E9E}" dt="2020-12-01T17:43:14.793" v="1787" actId="478"/>
          <ac:cxnSpMkLst>
            <pc:docMk/>
            <pc:sldMk cId="2684334986" sldId="284"/>
            <ac:cxnSpMk id="8" creationId="{C32BC100-58A7-4D22-A030-03F4E0FB49A4}"/>
          </ac:cxnSpMkLst>
        </pc:cxnChg>
        <pc:cxnChg chg="del">
          <ac:chgData name="Collins Fekete, Charles-Antoine" userId="728647ca-fd4a-43ea-a0c0-570100e86d16" providerId="ADAL" clId="{2BC10B83-19A2-426B-82E2-F4DA672F9E9E}" dt="2020-12-01T17:43:14.793" v="1787" actId="478"/>
          <ac:cxnSpMkLst>
            <pc:docMk/>
            <pc:sldMk cId="2684334986" sldId="284"/>
            <ac:cxnSpMk id="10" creationId="{AB6D637C-CCB1-41B9-A52C-C7462F2575CE}"/>
          </ac:cxnSpMkLst>
        </pc:cxnChg>
        <pc:cxnChg chg="del">
          <ac:chgData name="Collins Fekete, Charles-Antoine" userId="728647ca-fd4a-43ea-a0c0-570100e86d16" providerId="ADAL" clId="{2BC10B83-19A2-426B-82E2-F4DA672F9E9E}" dt="2020-12-01T17:43:14.793" v="1787" actId="478"/>
          <ac:cxnSpMkLst>
            <pc:docMk/>
            <pc:sldMk cId="2684334986" sldId="284"/>
            <ac:cxnSpMk id="14" creationId="{97BA5FAB-B87E-40FC-9341-750E10790E39}"/>
          </ac:cxnSpMkLst>
        </pc:cxnChg>
      </pc:sldChg>
      <pc:sldChg chg="addSp delSp modSp">
        <pc:chgData name="Collins Fekete, Charles-Antoine" userId="728647ca-fd4a-43ea-a0c0-570100e86d16" providerId="ADAL" clId="{2BC10B83-19A2-426B-82E2-F4DA672F9E9E}" dt="2020-12-01T17:34:55.565" v="854"/>
        <pc:sldMkLst>
          <pc:docMk/>
          <pc:sldMk cId="93978224" sldId="285"/>
        </pc:sldMkLst>
        <pc:spChg chg="del mod">
          <ac:chgData name="Collins Fekete, Charles-Antoine" userId="728647ca-fd4a-43ea-a0c0-570100e86d16" providerId="ADAL" clId="{2BC10B83-19A2-426B-82E2-F4DA672F9E9E}" dt="2020-12-01T17:16:22.479" v="11" actId="478"/>
          <ac:spMkLst>
            <pc:docMk/>
            <pc:sldMk cId="93978224" sldId="285"/>
            <ac:spMk id="5" creationId="{32BF649A-75E6-485F-A7F6-E074F08E4037}"/>
          </ac:spMkLst>
        </pc:spChg>
        <pc:spChg chg="mod">
          <ac:chgData name="Collins Fekete, Charles-Antoine" userId="728647ca-fd4a-43ea-a0c0-570100e86d16" providerId="ADAL" clId="{2BC10B83-19A2-426B-82E2-F4DA672F9E9E}" dt="2020-12-01T17:16:24.881" v="16" actId="1036"/>
          <ac:spMkLst>
            <pc:docMk/>
            <pc:sldMk cId="93978224" sldId="285"/>
            <ac:spMk id="48" creationId="{BA5097B9-5D16-4314-952D-B8DA6A751D37}"/>
          </ac:spMkLst>
        </pc:spChg>
        <pc:spChg chg="mod">
          <ac:chgData name="Collins Fekete, Charles-Antoine" userId="728647ca-fd4a-43ea-a0c0-570100e86d16" providerId="ADAL" clId="{2BC10B83-19A2-426B-82E2-F4DA672F9E9E}" dt="2020-12-01T17:16:20.584" v="10" actId="1035"/>
          <ac:spMkLst>
            <pc:docMk/>
            <pc:sldMk cId="93978224" sldId="285"/>
            <ac:spMk id="50" creationId="{35736BFB-1A43-4492-A3D1-CD21F3CC38FF}"/>
          </ac:spMkLst>
        </pc:spChg>
        <pc:spChg chg="mod">
          <ac:chgData name="Collins Fekete, Charles-Antoine" userId="728647ca-fd4a-43ea-a0c0-570100e86d16" providerId="ADAL" clId="{2BC10B83-19A2-426B-82E2-F4DA672F9E9E}" dt="2020-12-01T17:16:20.584" v="10" actId="1035"/>
          <ac:spMkLst>
            <pc:docMk/>
            <pc:sldMk cId="93978224" sldId="285"/>
            <ac:spMk id="51" creationId="{7AF2EC6F-6B19-4B87-AF70-4704BFE998B3}"/>
          </ac:spMkLst>
        </pc:spChg>
        <pc:spChg chg="mod">
          <ac:chgData name="Collins Fekete, Charles-Antoine" userId="728647ca-fd4a-43ea-a0c0-570100e86d16" providerId="ADAL" clId="{2BC10B83-19A2-426B-82E2-F4DA672F9E9E}" dt="2020-12-01T17:16:20.584" v="10" actId="1035"/>
          <ac:spMkLst>
            <pc:docMk/>
            <pc:sldMk cId="93978224" sldId="285"/>
            <ac:spMk id="52" creationId="{6A302426-B307-4A38-91BA-1537B5F86AD0}"/>
          </ac:spMkLst>
        </pc:spChg>
        <pc:spChg chg="add mod">
          <ac:chgData name="Collins Fekete, Charles-Antoine" userId="728647ca-fd4a-43ea-a0c0-570100e86d16" providerId="ADAL" clId="{2BC10B83-19A2-426B-82E2-F4DA672F9E9E}" dt="2020-12-01T17:16:41.574" v="63" actId="1036"/>
          <ac:spMkLst>
            <pc:docMk/>
            <pc:sldMk cId="93978224" sldId="285"/>
            <ac:spMk id="53" creationId="{78B0F249-BFE2-49A1-BF6B-E862DC75C135}"/>
          </ac:spMkLst>
        </pc:spChg>
        <pc:spChg chg="add mod">
          <ac:chgData name="Collins Fekete, Charles-Antoine" userId="728647ca-fd4a-43ea-a0c0-570100e86d16" providerId="ADAL" clId="{2BC10B83-19A2-426B-82E2-F4DA672F9E9E}" dt="2020-12-01T17:27:12.349" v="278" actId="1035"/>
          <ac:spMkLst>
            <pc:docMk/>
            <pc:sldMk cId="93978224" sldId="285"/>
            <ac:spMk id="54" creationId="{EE96E704-4D1D-4749-AB5E-781934A4A1D2}"/>
          </ac:spMkLst>
        </pc:spChg>
        <pc:spChg chg="add del">
          <ac:chgData name="Collins Fekete, Charles-Antoine" userId="728647ca-fd4a-43ea-a0c0-570100e86d16" providerId="ADAL" clId="{2BC10B83-19A2-426B-82E2-F4DA672F9E9E}" dt="2020-12-01T17:34:55.565" v="854"/>
          <ac:spMkLst>
            <pc:docMk/>
            <pc:sldMk cId="93978224" sldId="285"/>
            <ac:spMk id="55" creationId="{37FEC893-3C81-4394-8394-7F34EECD2E3B}"/>
          </ac:spMkLst>
        </pc:spChg>
        <pc:picChg chg="mod">
          <ac:chgData name="Collins Fekete, Charles-Antoine" userId="728647ca-fd4a-43ea-a0c0-570100e86d16" providerId="ADAL" clId="{2BC10B83-19A2-426B-82E2-F4DA672F9E9E}" dt="2020-12-01T17:16:20.584" v="10" actId="1035"/>
          <ac:picMkLst>
            <pc:docMk/>
            <pc:sldMk cId="93978224" sldId="285"/>
            <ac:picMk id="11" creationId="{F8F866C3-4935-4F2C-A6F2-61E11725665E}"/>
          </ac:picMkLst>
        </pc:picChg>
        <pc:picChg chg="mod">
          <ac:chgData name="Collins Fekete, Charles-Antoine" userId="728647ca-fd4a-43ea-a0c0-570100e86d16" providerId="ADAL" clId="{2BC10B83-19A2-426B-82E2-F4DA672F9E9E}" dt="2020-12-01T17:16:20.584" v="10" actId="1035"/>
          <ac:picMkLst>
            <pc:docMk/>
            <pc:sldMk cId="93978224" sldId="285"/>
            <ac:picMk id="12" creationId="{2466E481-627D-4339-88A7-9A4AF43B37A9}"/>
          </ac:picMkLst>
        </pc:picChg>
      </pc:sldChg>
      <pc:sldChg chg="addSp delSp modSp add">
        <pc:chgData name="Collins Fekete, Charles-Antoine" userId="728647ca-fd4a-43ea-a0c0-570100e86d16" providerId="ADAL" clId="{2BC10B83-19A2-426B-82E2-F4DA672F9E9E}" dt="2020-12-01T17:29:06.312" v="360" actId="478"/>
        <pc:sldMkLst>
          <pc:docMk/>
          <pc:sldMk cId="1036879446" sldId="286"/>
        </pc:sldMkLst>
        <pc:spChg chg="del">
          <ac:chgData name="Collins Fekete, Charles-Antoine" userId="728647ca-fd4a-43ea-a0c0-570100e86d16" providerId="ADAL" clId="{2BC10B83-19A2-426B-82E2-F4DA672F9E9E}" dt="2020-12-01T17:28:55.308" v="337"/>
          <ac:spMkLst>
            <pc:docMk/>
            <pc:sldMk cId="1036879446" sldId="286"/>
            <ac:spMk id="2" creationId="{17CB43BD-245F-41B0-A050-14134B17CBEC}"/>
          </ac:spMkLst>
        </pc:spChg>
        <pc:spChg chg="del">
          <ac:chgData name="Collins Fekete, Charles-Antoine" userId="728647ca-fd4a-43ea-a0c0-570100e86d16" providerId="ADAL" clId="{2BC10B83-19A2-426B-82E2-F4DA672F9E9E}" dt="2020-12-01T17:28:55.308" v="337"/>
          <ac:spMkLst>
            <pc:docMk/>
            <pc:sldMk cId="1036879446" sldId="286"/>
            <ac:spMk id="3" creationId="{87E6108A-D578-4F38-8A53-DC6E48A548DC}"/>
          </ac:spMkLst>
        </pc:spChg>
        <pc:spChg chg="add mod">
          <ac:chgData name="Collins Fekete, Charles-Antoine" userId="728647ca-fd4a-43ea-a0c0-570100e86d16" providerId="ADAL" clId="{2BC10B83-19A2-426B-82E2-F4DA672F9E9E}" dt="2020-12-01T17:28:59.375" v="359" actId="20577"/>
          <ac:spMkLst>
            <pc:docMk/>
            <pc:sldMk cId="1036879446" sldId="286"/>
            <ac:spMk id="4" creationId="{C8FA2FF6-17B0-4186-A139-07DC2713BC7A}"/>
          </ac:spMkLst>
        </pc:spChg>
        <pc:spChg chg="add del mod">
          <ac:chgData name="Collins Fekete, Charles-Antoine" userId="728647ca-fd4a-43ea-a0c0-570100e86d16" providerId="ADAL" clId="{2BC10B83-19A2-426B-82E2-F4DA672F9E9E}" dt="2020-12-01T17:29:06.312" v="360" actId="478"/>
          <ac:spMkLst>
            <pc:docMk/>
            <pc:sldMk cId="1036879446" sldId="286"/>
            <ac:spMk id="5" creationId="{96F136FE-F349-4893-93B3-C6CD6D9A6D04}"/>
          </ac:spMkLst>
        </pc:spChg>
      </pc:sldChg>
      <pc:sldChg chg="add del">
        <pc:chgData name="Collins Fekete, Charles-Antoine" userId="728647ca-fd4a-43ea-a0c0-570100e86d16" providerId="ADAL" clId="{2BC10B83-19A2-426B-82E2-F4DA672F9E9E}" dt="2020-12-01T17:28:48.027" v="335" actId="2696"/>
        <pc:sldMkLst>
          <pc:docMk/>
          <pc:sldMk cId="3518120150" sldId="286"/>
        </pc:sldMkLst>
      </pc:sldChg>
      <pc:sldChg chg="addSp delSp modSp add ord">
        <pc:chgData name="Collins Fekete, Charles-Antoine" userId="728647ca-fd4a-43ea-a0c0-570100e86d16" providerId="ADAL" clId="{2BC10B83-19A2-426B-82E2-F4DA672F9E9E}" dt="2020-12-01T17:31:27.801" v="561" actId="478"/>
        <pc:sldMkLst>
          <pc:docMk/>
          <pc:sldMk cId="3703471667" sldId="287"/>
        </pc:sldMkLst>
        <pc:spChg chg="mod">
          <ac:chgData name="Collins Fekete, Charles-Antoine" userId="728647ca-fd4a-43ea-a0c0-570100e86d16" providerId="ADAL" clId="{2BC10B83-19A2-426B-82E2-F4DA672F9E9E}" dt="2020-12-01T17:31:11.976" v="553" actId="20577"/>
          <ac:spMkLst>
            <pc:docMk/>
            <pc:sldMk cId="3703471667" sldId="287"/>
            <ac:spMk id="3" creationId="{79109167-ED39-451B-BA9A-08908F2DFA7A}"/>
          </ac:spMkLst>
        </pc:spChg>
        <pc:spChg chg="del">
          <ac:chgData name="Collins Fekete, Charles-Antoine" userId="728647ca-fd4a-43ea-a0c0-570100e86d16" providerId="ADAL" clId="{2BC10B83-19A2-426B-82E2-F4DA672F9E9E}" dt="2020-12-01T17:31:06.787" v="548" actId="478"/>
          <ac:spMkLst>
            <pc:docMk/>
            <pc:sldMk cId="3703471667" sldId="287"/>
            <ac:spMk id="4" creationId="{8EF74520-5AC7-4284-8A47-ED5BFDB4B1B4}"/>
          </ac:spMkLst>
        </pc:spChg>
        <pc:spChg chg="del">
          <ac:chgData name="Collins Fekete, Charles-Antoine" userId="728647ca-fd4a-43ea-a0c0-570100e86d16" providerId="ADAL" clId="{2BC10B83-19A2-426B-82E2-F4DA672F9E9E}" dt="2020-12-01T17:30:01.388" v="364" actId="478"/>
          <ac:spMkLst>
            <pc:docMk/>
            <pc:sldMk cId="3703471667" sldId="287"/>
            <ac:spMk id="6" creationId="{70B15FD1-671A-4E16-974E-CF31C83CA4A9}"/>
          </ac:spMkLst>
        </pc:spChg>
        <pc:spChg chg="add mod">
          <ac:chgData name="Collins Fekete, Charles-Antoine" userId="728647ca-fd4a-43ea-a0c0-570100e86d16" providerId="ADAL" clId="{2BC10B83-19A2-426B-82E2-F4DA672F9E9E}" dt="2020-12-01T17:31:26.564" v="559" actId="1076"/>
          <ac:spMkLst>
            <pc:docMk/>
            <pc:sldMk cId="3703471667" sldId="287"/>
            <ac:spMk id="8" creationId="{496D980E-B91B-4DE3-B220-7BFCFA7518BE}"/>
          </ac:spMkLst>
        </pc:spChg>
        <pc:spChg chg="add del">
          <ac:chgData name="Collins Fekete, Charles-Antoine" userId="728647ca-fd4a-43ea-a0c0-570100e86d16" providerId="ADAL" clId="{2BC10B83-19A2-426B-82E2-F4DA672F9E9E}" dt="2020-12-01T17:31:27.801" v="561" actId="478"/>
          <ac:spMkLst>
            <pc:docMk/>
            <pc:sldMk cId="3703471667" sldId="287"/>
            <ac:spMk id="9" creationId="{C09416D4-48D1-4A6B-B0DF-C474B797D33E}"/>
          </ac:spMkLst>
        </pc:spChg>
        <pc:picChg chg="mod">
          <ac:chgData name="Collins Fekete, Charles-Antoine" userId="728647ca-fd4a-43ea-a0c0-570100e86d16" providerId="ADAL" clId="{2BC10B83-19A2-426B-82E2-F4DA672F9E9E}" dt="2020-12-01T17:31:07.895" v="549" actId="1076"/>
          <ac:picMkLst>
            <pc:docMk/>
            <pc:sldMk cId="3703471667" sldId="287"/>
            <ac:picMk id="7" creationId="{11C8A672-FDD9-49B9-82B5-CFDFC49516F3}"/>
          </ac:picMkLst>
        </pc:picChg>
      </pc:sldChg>
      <pc:sldChg chg="addSp add ord">
        <pc:chgData name="Collins Fekete, Charles-Antoine" userId="728647ca-fd4a-43ea-a0c0-570100e86d16" providerId="ADAL" clId="{2BC10B83-19A2-426B-82E2-F4DA672F9E9E}" dt="2020-12-01T17:32:16.036" v="599"/>
        <pc:sldMkLst>
          <pc:docMk/>
          <pc:sldMk cId="1851397859" sldId="288"/>
        </pc:sldMkLst>
        <pc:spChg chg="add">
          <ac:chgData name="Collins Fekete, Charles-Antoine" userId="728647ca-fd4a-43ea-a0c0-570100e86d16" providerId="ADAL" clId="{2BC10B83-19A2-426B-82E2-F4DA672F9E9E}" dt="2020-12-01T17:32:16.036" v="599"/>
          <ac:spMkLst>
            <pc:docMk/>
            <pc:sldMk cId="1851397859" sldId="288"/>
            <ac:spMk id="11" creationId="{1D0A5C3F-464E-468C-9C67-20173AA891C7}"/>
          </ac:spMkLst>
        </pc:spChg>
      </pc:sldChg>
      <pc:sldChg chg="addSp modSp add">
        <pc:chgData name="Collins Fekete, Charles-Antoine" userId="728647ca-fd4a-43ea-a0c0-570100e86d16" providerId="ADAL" clId="{2BC10B83-19A2-426B-82E2-F4DA672F9E9E}" dt="2020-12-01T17:32:12.406" v="598"/>
        <pc:sldMkLst>
          <pc:docMk/>
          <pc:sldMk cId="2774502691" sldId="289"/>
        </pc:sldMkLst>
        <pc:spChg chg="add">
          <ac:chgData name="Collins Fekete, Charles-Antoine" userId="728647ca-fd4a-43ea-a0c0-570100e86d16" providerId="ADAL" clId="{2BC10B83-19A2-426B-82E2-F4DA672F9E9E}" dt="2020-12-01T17:32:12.406" v="598"/>
          <ac:spMkLst>
            <pc:docMk/>
            <pc:sldMk cId="2774502691" sldId="289"/>
            <ac:spMk id="6" creationId="{93A803AA-7604-4537-B4C7-88ADBF082883}"/>
          </ac:spMkLst>
        </pc:spChg>
        <pc:picChg chg="mod">
          <ac:chgData name="Collins Fekete, Charles-Antoine" userId="728647ca-fd4a-43ea-a0c0-570100e86d16" providerId="ADAL" clId="{2BC10B83-19A2-426B-82E2-F4DA672F9E9E}" dt="2020-12-01T17:32:07.572" v="597" actId="1076"/>
          <ac:picMkLst>
            <pc:docMk/>
            <pc:sldMk cId="2774502691" sldId="289"/>
            <ac:picMk id="10" creationId="{C1DD66B7-EC82-4DC2-9F5D-47FD4EEEBB04}"/>
          </ac:picMkLst>
        </pc:picChg>
      </pc:sldChg>
      <pc:sldChg chg="add del">
        <pc:chgData name="Collins Fekete, Charles-Antoine" userId="728647ca-fd4a-43ea-a0c0-570100e86d16" providerId="ADAL" clId="{2BC10B83-19A2-426B-82E2-F4DA672F9E9E}" dt="2020-12-01T17:31:53.319" v="592" actId="2696"/>
        <pc:sldMkLst>
          <pc:docMk/>
          <pc:sldMk cId="4263038472" sldId="289"/>
        </pc:sldMkLst>
      </pc:sldChg>
      <pc:sldChg chg="modSp add">
        <pc:chgData name="Collins Fekete, Charles-Antoine" userId="728647ca-fd4a-43ea-a0c0-570100e86d16" providerId="ADAL" clId="{2BC10B83-19A2-426B-82E2-F4DA672F9E9E}" dt="2020-12-01T17:32:23.040" v="602" actId="1076"/>
        <pc:sldMkLst>
          <pc:docMk/>
          <pc:sldMk cId="3359649863" sldId="290"/>
        </pc:sldMkLst>
        <pc:picChg chg="mod">
          <ac:chgData name="Collins Fekete, Charles-Antoine" userId="728647ca-fd4a-43ea-a0c0-570100e86d16" providerId="ADAL" clId="{2BC10B83-19A2-426B-82E2-F4DA672F9E9E}" dt="2020-12-01T17:32:23.040" v="602" actId="1076"/>
          <ac:picMkLst>
            <pc:docMk/>
            <pc:sldMk cId="3359649863" sldId="290"/>
            <ac:picMk id="7" creationId="{785409A8-78D8-4947-A798-3ACFA1ADCA7E}"/>
          </ac:picMkLst>
        </pc:picChg>
      </pc:sldChg>
      <pc:sldChg chg="add del">
        <pc:chgData name="Collins Fekete, Charles-Antoine" userId="728647ca-fd4a-43ea-a0c0-570100e86d16" providerId="ADAL" clId="{2BC10B83-19A2-426B-82E2-F4DA672F9E9E}" dt="2020-12-01T17:32:29.501" v="605" actId="2696"/>
        <pc:sldMkLst>
          <pc:docMk/>
          <pc:sldMk cId="1138860297" sldId="291"/>
        </pc:sldMkLst>
      </pc:sldChg>
      <pc:sldChg chg="addSp modSp add">
        <pc:chgData name="Collins Fekete, Charles-Antoine" userId="728647ca-fd4a-43ea-a0c0-570100e86d16" providerId="ADAL" clId="{2BC10B83-19A2-426B-82E2-F4DA672F9E9E}" dt="2020-12-01T17:33:35.486" v="789" actId="20577"/>
        <pc:sldMkLst>
          <pc:docMk/>
          <pc:sldMk cId="3449893573" sldId="291"/>
        </pc:sldMkLst>
        <pc:spChg chg="mod">
          <ac:chgData name="Collins Fekete, Charles-Antoine" userId="728647ca-fd4a-43ea-a0c0-570100e86d16" providerId="ADAL" clId="{2BC10B83-19A2-426B-82E2-F4DA672F9E9E}" dt="2020-12-01T17:33:35.486" v="789" actId="20577"/>
          <ac:spMkLst>
            <pc:docMk/>
            <pc:sldMk cId="3449893573" sldId="291"/>
            <ac:spMk id="2" creationId="{BCD67A8E-8050-447F-BAC8-22B926463399}"/>
          </ac:spMkLst>
        </pc:spChg>
        <pc:spChg chg="add mod">
          <ac:chgData name="Collins Fekete, Charles-Antoine" userId="728647ca-fd4a-43ea-a0c0-570100e86d16" providerId="ADAL" clId="{2BC10B83-19A2-426B-82E2-F4DA672F9E9E}" dt="2020-12-01T17:33:24.004" v="777" actId="1076"/>
          <ac:spMkLst>
            <pc:docMk/>
            <pc:sldMk cId="3449893573" sldId="291"/>
            <ac:spMk id="4" creationId="{F11245B6-72DD-4CC6-A7EF-6A354CDA7A5C}"/>
          </ac:spMkLst>
        </pc:spChg>
        <pc:spChg chg="add">
          <ac:chgData name="Collins Fekete, Charles-Antoine" userId="728647ca-fd4a-43ea-a0c0-570100e86d16" providerId="ADAL" clId="{2BC10B83-19A2-426B-82E2-F4DA672F9E9E}" dt="2020-12-01T17:32:49.819" v="621"/>
          <ac:spMkLst>
            <pc:docMk/>
            <pc:sldMk cId="3449893573" sldId="291"/>
            <ac:spMk id="13" creationId="{73051C2D-B377-4660-9CE8-B922482B0D82}"/>
          </ac:spMkLst>
        </pc:spChg>
        <pc:picChg chg="mod">
          <ac:chgData name="Collins Fekete, Charles-Antoine" userId="728647ca-fd4a-43ea-a0c0-570100e86d16" providerId="ADAL" clId="{2BC10B83-19A2-426B-82E2-F4DA672F9E9E}" dt="2020-12-01T17:32:39.096" v="609" actId="1076"/>
          <ac:picMkLst>
            <pc:docMk/>
            <pc:sldMk cId="3449893573" sldId="291"/>
            <ac:picMk id="7" creationId="{785409A8-78D8-4947-A798-3ACFA1ADCA7E}"/>
          </ac:picMkLst>
        </pc:picChg>
      </pc:sldChg>
      <pc:sldChg chg="add del">
        <pc:chgData name="Collins Fekete, Charles-Antoine" userId="728647ca-fd4a-43ea-a0c0-570100e86d16" providerId="ADAL" clId="{2BC10B83-19A2-426B-82E2-F4DA672F9E9E}" dt="2020-12-01T17:33:30.600" v="780" actId="2696"/>
        <pc:sldMkLst>
          <pc:docMk/>
          <pc:sldMk cId="1684685815" sldId="292"/>
        </pc:sldMkLst>
      </pc:sldChg>
      <pc:sldChg chg="addSp delSp modSp add">
        <pc:chgData name="Collins Fekete, Charles-Antoine" userId="728647ca-fd4a-43ea-a0c0-570100e86d16" providerId="ADAL" clId="{2BC10B83-19A2-426B-82E2-F4DA672F9E9E}" dt="2020-12-01T17:36:19.338" v="1073" actId="20577"/>
        <pc:sldMkLst>
          <pc:docMk/>
          <pc:sldMk cId="4051978511" sldId="292"/>
        </pc:sldMkLst>
        <pc:spChg chg="mod">
          <ac:chgData name="Collins Fekete, Charles-Antoine" userId="728647ca-fd4a-43ea-a0c0-570100e86d16" providerId="ADAL" clId="{2BC10B83-19A2-426B-82E2-F4DA672F9E9E}" dt="2020-12-01T17:34:07.807" v="837" actId="20577"/>
          <ac:spMkLst>
            <pc:docMk/>
            <pc:sldMk cId="4051978511" sldId="292"/>
            <ac:spMk id="2" creationId="{D010918A-AA2A-4E07-91AB-575B17978AC4}"/>
          </ac:spMkLst>
        </pc:spChg>
        <pc:spChg chg="del">
          <ac:chgData name="Collins Fekete, Charles-Antoine" userId="728647ca-fd4a-43ea-a0c0-570100e86d16" providerId="ADAL" clId="{2BC10B83-19A2-426B-82E2-F4DA672F9E9E}" dt="2020-12-01T17:35:20.677" v="875" actId="478"/>
          <ac:spMkLst>
            <pc:docMk/>
            <pc:sldMk cId="4051978511" sldId="292"/>
            <ac:spMk id="4" creationId="{97A49CE8-4C47-4EE4-BE2C-098C0B262846}"/>
          </ac:spMkLst>
        </pc:spChg>
        <pc:spChg chg="add del mod">
          <ac:chgData name="Collins Fekete, Charles-Antoine" userId="728647ca-fd4a-43ea-a0c0-570100e86d16" providerId="ADAL" clId="{2BC10B83-19A2-426B-82E2-F4DA672F9E9E}" dt="2020-12-01T17:34:22.617" v="844"/>
          <ac:spMkLst>
            <pc:docMk/>
            <pc:sldMk cId="4051978511" sldId="292"/>
            <ac:spMk id="15" creationId="{5678A072-4600-4B57-9077-2E2CE9771B35}"/>
          </ac:spMkLst>
        </pc:spChg>
        <pc:spChg chg="add del mod">
          <ac:chgData name="Collins Fekete, Charles-Antoine" userId="728647ca-fd4a-43ea-a0c0-570100e86d16" providerId="ADAL" clId="{2BC10B83-19A2-426B-82E2-F4DA672F9E9E}" dt="2020-12-01T17:34:49.166" v="852"/>
          <ac:spMkLst>
            <pc:docMk/>
            <pc:sldMk cId="4051978511" sldId="292"/>
            <ac:spMk id="16" creationId="{E0D57B24-6806-478D-BBDB-D5997098D4D9}"/>
          </ac:spMkLst>
        </pc:spChg>
        <pc:spChg chg="add mod">
          <ac:chgData name="Collins Fekete, Charles-Antoine" userId="728647ca-fd4a-43ea-a0c0-570100e86d16" providerId="ADAL" clId="{2BC10B83-19A2-426B-82E2-F4DA672F9E9E}" dt="2020-12-01T17:35:13.084" v="865" actId="14100"/>
          <ac:spMkLst>
            <pc:docMk/>
            <pc:sldMk cId="4051978511" sldId="292"/>
            <ac:spMk id="17" creationId="{1C26CB8E-E721-4CB1-BCE3-6BAF978E54B7}"/>
          </ac:spMkLst>
        </pc:spChg>
        <pc:spChg chg="add mod">
          <ac:chgData name="Collins Fekete, Charles-Antoine" userId="728647ca-fd4a-43ea-a0c0-570100e86d16" providerId="ADAL" clId="{2BC10B83-19A2-426B-82E2-F4DA672F9E9E}" dt="2020-12-01T17:35:28.200" v="882" actId="1037"/>
          <ac:spMkLst>
            <pc:docMk/>
            <pc:sldMk cId="4051978511" sldId="292"/>
            <ac:spMk id="18" creationId="{2442F811-A78C-4E45-846E-68AABD049D2C}"/>
          </ac:spMkLst>
        </pc:spChg>
        <pc:spChg chg="add mod">
          <ac:chgData name="Collins Fekete, Charles-Antoine" userId="728647ca-fd4a-43ea-a0c0-570100e86d16" providerId="ADAL" clId="{2BC10B83-19A2-426B-82E2-F4DA672F9E9E}" dt="2020-12-01T17:36:19.338" v="1073" actId="20577"/>
          <ac:spMkLst>
            <pc:docMk/>
            <pc:sldMk cId="4051978511" sldId="292"/>
            <ac:spMk id="19" creationId="{830BBF43-67ED-41E1-8A91-A25A900E94A8}"/>
          </ac:spMkLst>
        </pc:spChg>
        <pc:picChg chg="mod">
          <ac:chgData name="Collins Fekete, Charles-Antoine" userId="728647ca-fd4a-43ea-a0c0-570100e86d16" providerId="ADAL" clId="{2BC10B83-19A2-426B-82E2-F4DA672F9E9E}" dt="2020-12-01T17:35:23.317" v="877" actId="1076"/>
          <ac:picMkLst>
            <pc:docMk/>
            <pc:sldMk cId="4051978511" sldId="292"/>
            <ac:picMk id="11" creationId="{4FA877EF-7C1E-41AA-8F2F-2E630FD5D796}"/>
          </ac:picMkLst>
        </pc:picChg>
        <pc:picChg chg="del">
          <ac:chgData name="Collins Fekete, Charles-Antoine" userId="728647ca-fd4a-43ea-a0c0-570100e86d16" providerId="ADAL" clId="{2BC10B83-19A2-426B-82E2-F4DA672F9E9E}" dt="2020-12-01T17:33:45.715" v="792" actId="478"/>
          <ac:picMkLst>
            <pc:docMk/>
            <pc:sldMk cId="4051978511" sldId="292"/>
            <ac:picMk id="12" creationId="{CA04C899-FAC8-40CC-8065-1C958980A86E}"/>
          </ac:picMkLst>
        </pc:picChg>
        <pc:picChg chg="del">
          <ac:chgData name="Collins Fekete, Charles-Antoine" userId="728647ca-fd4a-43ea-a0c0-570100e86d16" providerId="ADAL" clId="{2BC10B83-19A2-426B-82E2-F4DA672F9E9E}" dt="2020-12-01T17:33:46.225" v="793" actId="478"/>
          <ac:picMkLst>
            <pc:docMk/>
            <pc:sldMk cId="4051978511" sldId="292"/>
            <ac:picMk id="13" creationId="{DD377826-2A5F-40A3-AADF-C4D96E9B2779}"/>
          </ac:picMkLst>
        </pc:picChg>
        <pc:picChg chg="del">
          <ac:chgData name="Collins Fekete, Charles-Antoine" userId="728647ca-fd4a-43ea-a0c0-570100e86d16" providerId="ADAL" clId="{2BC10B83-19A2-426B-82E2-F4DA672F9E9E}" dt="2020-12-01T17:33:46.835" v="794" actId="478"/>
          <ac:picMkLst>
            <pc:docMk/>
            <pc:sldMk cId="4051978511" sldId="292"/>
            <ac:picMk id="14" creationId="{ACF98193-BBA1-4FF4-97D5-4D164F302A5B}"/>
          </ac:picMkLst>
        </pc:picChg>
      </pc:sldChg>
      <pc:sldChg chg="add del">
        <pc:chgData name="Collins Fekete, Charles-Antoine" userId="728647ca-fd4a-43ea-a0c0-570100e86d16" providerId="ADAL" clId="{2BC10B83-19A2-426B-82E2-F4DA672F9E9E}" dt="2020-12-01T17:34:32.827" v="848" actId="2696"/>
        <pc:sldMkLst>
          <pc:docMk/>
          <pc:sldMk cId="552785361" sldId="293"/>
        </pc:sldMkLst>
      </pc:sldChg>
      <pc:sldChg chg="delSp modSp add">
        <pc:chgData name="Collins Fekete, Charles-Antoine" userId="728647ca-fd4a-43ea-a0c0-570100e86d16" providerId="ADAL" clId="{2BC10B83-19A2-426B-82E2-F4DA672F9E9E}" dt="2020-12-01T17:38:47.582" v="1571" actId="207"/>
        <pc:sldMkLst>
          <pc:docMk/>
          <pc:sldMk cId="890483862" sldId="293"/>
        </pc:sldMkLst>
        <pc:spChg chg="mod">
          <ac:chgData name="Collins Fekete, Charles-Antoine" userId="728647ca-fd4a-43ea-a0c0-570100e86d16" providerId="ADAL" clId="{2BC10B83-19A2-426B-82E2-F4DA672F9E9E}" dt="2020-12-01T17:36:31.380" v="1095" actId="20577"/>
          <ac:spMkLst>
            <pc:docMk/>
            <pc:sldMk cId="890483862" sldId="293"/>
            <ac:spMk id="2" creationId="{BD5F3145-85E4-4C3B-8285-B1EAD5AA0560}"/>
          </ac:spMkLst>
        </pc:spChg>
        <pc:spChg chg="del">
          <ac:chgData name="Collins Fekete, Charles-Antoine" userId="728647ca-fd4a-43ea-a0c0-570100e86d16" providerId="ADAL" clId="{2BC10B83-19A2-426B-82E2-F4DA672F9E9E}" dt="2020-12-01T17:36:39.377" v="1106" actId="478"/>
          <ac:spMkLst>
            <pc:docMk/>
            <pc:sldMk cId="890483862" sldId="293"/>
            <ac:spMk id="3" creationId="{450C5086-62E0-4646-9877-A1E5AA13F09F}"/>
          </ac:spMkLst>
        </pc:spChg>
        <pc:spChg chg="mod">
          <ac:chgData name="Collins Fekete, Charles-Antoine" userId="728647ca-fd4a-43ea-a0c0-570100e86d16" providerId="ADAL" clId="{2BC10B83-19A2-426B-82E2-F4DA672F9E9E}" dt="2020-12-01T17:38:44.253" v="1570" actId="207"/>
          <ac:spMkLst>
            <pc:docMk/>
            <pc:sldMk cId="890483862" sldId="293"/>
            <ac:spMk id="4" creationId="{7DA7BE09-3375-4F8D-B792-ED30815BB9D6}"/>
          </ac:spMkLst>
        </pc:spChg>
        <pc:spChg chg="mod">
          <ac:chgData name="Collins Fekete, Charles-Antoine" userId="728647ca-fd4a-43ea-a0c0-570100e86d16" providerId="ADAL" clId="{2BC10B83-19A2-426B-82E2-F4DA672F9E9E}" dt="2020-12-01T17:38:47.582" v="1571" actId="207"/>
          <ac:spMkLst>
            <pc:docMk/>
            <pc:sldMk cId="890483862" sldId="293"/>
            <ac:spMk id="5" creationId="{2DC60F7D-9E65-40AA-8557-D722E9F28043}"/>
          </ac:spMkLst>
        </pc:spChg>
        <pc:spChg chg="del">
          <ac:chgData name="Collins Fekete, Charles-Antoine" userId="728647ca-fd4a-43ea-a0c0-570100e86d16" providerId="ADAL" clId="{2BC10B83-19A2-426B-82E2-F4DA672F9E9E}" dt="2020-12-01T17:38:34.841" v="1569" actId="478"/>
          <ac:spMkLst>
            <pc:docMk/>
            <pc:sldMk cId="890483862" sldId="293"/>
            <ac:spMk id="6" creationId="{413F8041-8319-4338-A0B2-3FF2DEEBC645}"/>
          </ac:spMkLst>
        </pc:spChg>
      </pc:sldChg>
      <pc:sldChg chg="addSp delSp modSp add">
        <pc:chgData name="Collins Fekete, Charles-Antoine" userId="728647ca-fd4a-43ea-a0c0-570100e86d16" providerId="ADAL" clId="{2BC10B83-19A2-426B-82E2-F4DA672F9E9E}" dt="2020-12-01T17:41:01.649" v="1660" actId="478"/>
        <pc:sldMkLst>
          <pc:docMk/>
          <pc:sldMk cId="414686338" sldId="294"/>
        </pc:sldMkLst>
        <pc:picChg chg="add del">
          <ac:chgData name="Collins Fekete, Charles-Antoine" userId="728647ca-fd4a-43ea-a0c0-570100e86d16" providerId="ADAL" clId="{2BC10B83-19A2-426B-82E2-F4DA672F9E9E}" dt="2020-12-01T17:40:59.806" v="1658" actId="478"/>
          <ac:picMkLst>
            <pc:docMk/>
            <pc:sldMk cId="414686338" sldId="294"/>
            <ac:picMk id="19" creationId="{EE98D1FB-A78D-4C42-B36F-FA03C6F5C5CB}"/>
          </ac:picMkLst>
        </pc:picChg>
        <pc:picChg chg="del">
          <ac:chgData name="Collins Fekete, Charles-Antoine" userId="728647ca-fd4a-43ea-a0c0-570100e86d16" providerId="ADAL" clId="{2BC10B83-19A2-426B-82E2-F4DA672F9E9E}" dt="2020-12-01T17:41:01.215" v="1659" actId="478"/>
          <ac:picMkLst>
            <pc:docMk/>
            <pc:sldMk cId="414686338" sldId="294"/>
            <ac:picMk id="23" creationId="{0B960EB4-7EED-4FF9-B119-628699454E46}"/>
          </ac:picMkLst>
        </pc:picChg>
        <pc:cxnChg chg="del mod">
          <ac:chgData name="Collins Fekete, Charles-Antoine" userId="728647ca-fd4a-43ea-a0c0-570100e86d16" providerId="ADAL" clId="{2BC10B83-19A2-426B-82E2-F4DA672F9E9E}" dt="2020-12-01T17:41:01.649" v="1660" actId="478"/>
          <ac:cxnSpMkLst>
            <pc:docMk/>
            <pc:sldMk cId="414686338" sldId="294"/>
            <ac:cxnSpMk id="93" creationId="{F7284394-7AAD-48F6-8E13-8063925A4D4F}"/>
          </ac:cxnSpMkLst>
        </pc:cxnChg>
      </pc:sldChg>
      <pc:sldChg chg="add">
        <pc:chgData name="Collins Fekete, Charles-Antoine" userId="728647ca-fd4a-43ea-a0c0-570100e86d16" providerId="ADAL" clId="{2BC10B83-19A2-426B-82E2-F4DA672F9E9E}" dt="2020-12-01T17:40:50.464" v="1657"/>
        <pc:sldMkLst>
          <pc:docMk/>
          <pc:sldMk cId="2843273582" sldId="295"/>
        </pc:sldMkLst>
      </pc:sldChg>
    </pc:docChg>
  </pc:docChgLst>
  <pc:docChgLst>
    <pc:chgData name="Charles-Antoine" userId="728647ca-fd4a-43ea-a0c0-570100e86d16" providerId="ADAL" clId="{7C3864F9-2809-4B11-93F2-22F783FB3F5F}"/>
    <pc:docChg chg="undo custSel modSld">
      <pc:chgData name="Charles-Antoine" userId="728647ca-fd4a-43ea-a0c0-570100e86d16" providerId="ADAL" clId="{7C3864F9-2809-4B11-93F2-22F783FB3F5F}" dt="2021-01-07T21:02:48.595" v="7" actId="1036"/>
      <pc:docMkLst>
        <pc:docMk/>
      </pc:docMkLst>
      <pc:sldChg chg="modSp mod">
        <pc:chgData name="Charles-Antoine" userId="728647ca-fd4a-43ea-a0c0-570100e86d16" providerId="ADAL" clId="{7C3864F9-2809-4B11-93F2-22F783FB3F5F}" dt="2021-01-07T20:59:10.652" v="0" actId="1076"/>
        <pc:sldMkLst>
          <pc:docMk/>
          <pc:sldMk cId="3348764736" sldId="264"/>
        </pc:sldMkLst>
        <pc:grpChg chg="mod">
          <ac:chgData name="Charles-Antoine" userId="728647ca-fd4a-43ea-a0c0-570100e86d16" providerId="ADAL" clId="{7C3864F9-2809-4B11-93F2-22F783FB3F5F}" dt="2021-01-07T20:59:10.652" v="0" actId="1076"/>
          <ac:grpSpMkLst>
            <pc:docMk/>
            <pc:sldMk cId="3348764736" sldId="264"/>
            <ac:grpSpMk id="2" creationId="{E8A76394-8666-493F-9652-473B47E4920C}"/>
          </ac:grpSpMkLst>
        </pc:grpChg>
      </pc:sldChg>
      <pc:sldChg chg="modSp mod">
        <pc:chgData name="Charles-Antoine" userId="728647ca-fd4a-43ea-a0c0-570100e86d16" providerId="ADAL" clId="{7C3864F9-2809-4B11-93F2-22F783FB3F5F}" dt="2021-01-07T21:02:48.595" v="7" actId="1036"/>
        <pc:sldMkLst>
          <pc:docMk/>
          <pc:sldMk cId="1517530619" sldId="267"/>
        </pc:sldMkLst>
        <pc:spChg chg="mod">
          <ac:chgData name="Charles-Antoine" userId="728647ca-fd4a-43ea-a0c0-570100e86d16" providerId="ADAL" clId="{7C3864F9-2809-4B11-93F2-22F783FB3F5F}" dt="2021-01-07T21:01:43.998" v="6" actId="1035"/>
          <ac:spMkLst>
            <pc:docMk/>
            <pc:sldMk cId="1517530619" sldId="267"/>
            <ac:spMk id="148" creationId="{8E6781D7-CA02-4613-9618-055FA242BD74}"/>
          </ac:spMkLst>
        </pc:spChg>
        <pc:picChg chg="mod">
          <ac:chgData name="Charles-Antoine" userId="728647ca-fd4a-43ea-a0c0-570100e86d16" providerId="ADAL" clId="{7C3864F9-2809-4B11-93F2-22F783FB3F5F}" dt="2021-01-07T21:02:48.595" v="7" actId="1036"/>
          <ac:picMkLst>
            <pc:docMk/>
            <pc:sldMk cId="1517530619" sldId="267"/>
            <ac:picMk id="83" creationId="{EB062DF4-81A6-4A9A-AD41-549B8FA184B1}"/>
          </ac:picMkLst>
        </pc:picChg>
      </pc:sldChg>
      <pc:sldChg chg="modSp mod">
        <pc:chgData name="Charles-Antoine" userId="728647ca-fd4a-43ea-a0c0-570100e86d16" providerId="ADAL" clId="{7C3864F9-2809-4B11-93F2-22F783FB3F5F}" dt="2021-01-07T21:00:32.830" v="4" actId="1076"/>
        <pc:sldMkLst>
          <pc:docMk/>
          <pc:sldMk cId="414686338" sldId="294"/>
        </pc:sldMkLst>
        <pc:spChg chg="mod">
          <ac:chgData name="Charles-Antoine" userId="728647ca-fd4a-43ea-a0c0-570100e86d16" providerId="ADAL" clId="{7C3864F9-2809-4B11-93F2-22F783FB3F5F}" dt="2021-01-07T21:00:32.536" v="3" actId="1076"/>
          <ac:spMkLst>
            <pc:docMk/>
            <pc:sldMk cId="414686338" sldId="294"/>
            <ac:spMk id="22" creationId="{676FEDC3-00BD-49B0-B518-C4D1EA242754}"/>
          </ac:spMkLst>
        </pc:spChg>
        <pc:spChg chg="mod">
          <ac:chgData name="Charles-Antoine" userId="728647ca-fd4a-43ea-a0c0-570100e86d16" providerId="ADAL" clId="{7C3864F9-2809-4B11-93F2-22F783FB3F5F}" dt="2021-01-07T21:00:32.830" v="4" actId="1076"/>
          <ac:spMkLst>
            <pc:docMk/>
            <pc:sldMk cId="414686338" sldId="294"/>
            <ac:spMk id="170" creationId="{B0B515E8-5056-400B-89A9-9632690C19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0E2A-88C4-48D8-81AD-CAE1CAD3241E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7DB54-EF73-40EF-826D-6BA776AC2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36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500" dirty="0"/>
              <a:t>This research is the first step into what could be a new way of treating patient that have lung cancer, a way that enables a step change in curative rate. This is a high reward project,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24FE0-EA35-475C-8F39-C8E96F52BE9A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156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24FE0-EA35-475C-8F39-C8E96F52BE9A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301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B2B87-743C-4B56-B8B7-F1DBF546701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279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 userDrawn="1"/>
        </p:nvGrpSpPr>
        <p:grpSpPr>
          <a:xfrm>
            <a:off x="8807039" y="-432057"/>
            <a:ext cx="3604784" cy="5111900"/>
            <a:chOff x="8805890" y="-432057"/>
            <a:chExt cx="3604315" cy="5111900"/>
          </a:xfrm>
        </p:grpSpPr>
        <p:sp>
          <p:nvSpPr>
            <p:cNvPr id="73" name="Gleichschenkliges Dreieck 72"/>
            <p:cNvSpPr/>
            <p:nvPr/>
          </p:nvSpPr>
          <p:spPr>
            <a:xfrm rot="1800000">
              <a:off x="10951420" y="737863"/>
              <a:ext cx="781774" cy="67394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Gleichschenkliges Dreieck 73"/>
            <p:cNvSpPr/>
            <p:nvPr/>
          </p:nvSpPr>
          <p:spPr>
            <a:xfrm rot="19800000">
              <a:off x="11289864" y="737863"/>
              <a:ext cx="781774" cy="673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Gleichschenkliges Dreieck 74"/>
            <p:cNvSpPr/>
            <p:nvPr/>
          </p:nvSpPr>
          <p:spPr>
            <a:xfrm rot="16200000">
              <a:off x="11459897" y="443178"/>
              <a:ext cx="781774" cy="67394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Gleichschenkliges Dreieck 75"/>
            <p:cNvSpPr/>
            <p:nvPr/>
          </p:nvSpPr>
          <p:spPr>
            <a:xfrm rot="12600000">
              <a:off x="11289864" y="151003"/>
              <a:ext cx="781774" cy="67394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Gleichschenkliges Dreieck 76"/>
            <p:cNvSpPr/>
            <p:nvPr/>
          </p:nvSpPr>
          <p:spPr>
            <a:xfrm rot="5400000">
              <a:off x="10781388" y="443178"/>
              <a:ext cx="781774" cy="673943"/>
            </a:xfrm>
            <a:prstGeom prst="triangl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Gleichschenkliges Dreieck 77"/>
            <p:cNvSpPr/>
            <p:nvPr/>
          </p:nvSpPr>
          <p:spPr>
            <a:xfrm rot="9000000">
              <a:off x="10951420" y="150999"/>
              <a:ext cx="781774" cy="67394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Gleichschenkliges Dreieck 79"/>
            <p:cNvSpPr/>
            <p:nvPr/>
          </p:nvSpPr>
          <p:spPr>
            <a:xfrm rot="1800000">
              <a:off x="9598968" y="737863"/>
              <a:ext cx="781774" cy="67394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Gleichschenkliges Dreieck 80"/>
            <p:cNvSpPr/>
            <p:nvPr/>
          </p:nvSpPr>
          <p:spPr>
            <a:xfrm rot="19800000">
              <a:off x="9937412" y="737863"/>
              <a:ext cx="781774" cy="673943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Gleichschenkliges Dreieck 81"/>
            <p:cNvSpPr/>
            <p:nvPr/>
          </p:nvSpPr>
          <p:spPr>
            <a:xfrm rot="16200000">
              <a:off x="10107445" y="443178"/>
              <a:ext cx="781774" cy="673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Gleichschenkliges Dreieck 83"/>
            <p:cNvSpPr/>
            <p:nvPr/>
          </p:nvSpPr>
          <p:spPr>
            <a:xfrm rot="12600000">
              <a:off x="9937412" y="151003"/>
              <a:ext cx="781774" cy="67394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Gleichschenkliges Dreieck 84"/>
            <p:cNvSpPr/>
            <p:nvPr/>
          </p:nvSpPr>
          <p:spPr>
            <a:xfrm rot="5400000">
              <a:off x="9428936" y="443178"/>
              <a:ext cx="781774" cy="673943"/>
            </a:xfrm>
            <a:prstGeom prst="triangl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Gleichschenkliges Dreieck 85"/>
            <p:cNvSpPr/>
            <p:nvPr/>
          </p:nvSpPr>
          <p:spPr>
            <a:xfrm rot="1800000">
              <a:off x="10274459" y="1906120"/>
              <a:ext cx="781774" cy="673943"/>
            </a:xfrm>
            <a:prstGeom prst="triangle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Gleichschenkliges Dreieck 92"/>
            <p:cNvSpPr/>
            <p:nvPr/>
          </p:nvSpPr>
          <p:spPr>
            <a:xfrm rot="19800000">
              <a:off x="10612903" y="1908778"/>
              <a:ext cx="781774" cy="67394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Gleichschenkliges Dreieck 93"/>
            <p:cNvSpPr/>
            <p:nvPr/>
          </p:nvSpPr>
          <p:spPr>
            <a:xfrm rot="16200000">
              <a:off x="10782936" y="1614093"/>
              <a:ext cx="781774" cy="67394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Gleichschenkliges Dreieck 94"/>
            <p:cNvSpPr/>
            <p:nvPr/>
          </p:nvSpPr>
          <p:spPr>
            <a:xfrm rot="12600000">
              <a:off x="10612903" y="1321918"/>
              <a:ext cx="781774" cy="673943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Gleichschenkliges Dreieck 95"/>
            <p:cNvSpPr/>
            <p:nvPr/>
          </p:nvSpPr>
          <p:spPr>
            <a:xfrm rot="5400000">
              <a:off x="10104427" y="1614093"/>
              <a:ext cx="781774" cy="67394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Gleichschenkliges Dreieck 96"/>
            <p:cNvSpPr/>
            <p:nvPr/>
          </p:nvSpPr>
          <p:spPr>
            <a:xfrm rot="9000000">
              <a:off x="10274459" y="1321914"/>
              <a:ext cx="781774" cy="673943"/>
            </a:xfrm>
            <a:prstGeom prst="triangl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Gleichschenkliges Dreieck 97"/>
            <p:cNvSpPr/>
            <p:nvPr/>
          </p:nvSpPr>
          <p:spPr>
            <a:xfrm rot="1800000">
              <a:off x="8922007" y="1908778"/>
              <a:ext cx="781774" cy="67394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Gleichschenkliges Dreieck 98"/>
            <p:cNvSpPr/>
            <p:nvPr/>
          </p:nvSpPr>
          <p:spPr>
            <a:xfrm rot="19800000">
              <a:off x="9260451" y="1908778"/>
              <a:ext cx="781774" cy="67394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Gleichschenkliges Dreieck 99"/>
            <p:cNvSpPr/>
            <p:nvPr/>
          </p:nvSpPr>
          <p:spPr>
            <a:xfrm rot="16200000">
              <a:off x="9430484" y="1614093"/>
              <a:ext cx="781774" cy="673943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Gleichschenkliges Dreieck 100"/>
            <p:cNvSpPr/>
            <p:nvPr/>
          </p:nvSpPr>
          <p:spPr>
            <a:xfrm rot="5400000">
              <a:off x="8751975" y="1614093"/>
              <a:ext cx="781774" cy="673943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Gleichschenkliges Dreieck 101"/>
            <p:cNvSpPr/>
            <p:nvPr/>
          </p:nvSpPr>
          <p:spPr>
            <a:xfrm rot="9000000">
              <a:off x="8922007" y="1321914"/>
              <a:ext cx="781774" cy="67394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Gleichschenkliges Dreieck 102"/>
            <p:cNvSpPr/>
            <p:nvPr/>
          </p:nvSpPr>
          <p:spPr>
            <a:xfrm rot="1800000">
              <a:off x="10277079" y="-432057"/>
              <a:ext cx="781774" cy="67394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Gleichschenkliges Dreieck 103"/>
            <p:cNvSpPr/>
            <p:nvPr/>
          </p:nvSpPr>
          <p:spPr>
            <a:xfrm rot="19800000">
              <a:off x="10615523" y="-432057"/>
              <a:ext cx="781774" cy="673943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Gleichschenkliges Dreieck 104"/>
            <p:cNvSpPr/>
            <p:nvPr/>
          </p:nvSpPr>
          <p:spPr>
            <a:xfrm rot="1800000">
              <a:off x="8924627" y="-432057"/>
              <a:ext cx="781774" cy="673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6" name="Gleichschenkliges Dreieck 105"/>
            <p:cNvSpPr/>
            <p:nvPr/>
          </p:nvSpPr>
          <p:spPr>
            <a:xfrm rot="19800000">
              <a:off x="9263071" y="-432057"/>
              <a:ext cx="781774" cy="673943"/>
            </a:xfrm>
            <a:prstGeom prst="triangl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Gleichschenkliges Dreieck 106"/>
            <p:cNvSpPr/>
            <p:nvPr/>
          </p:nvSpPr>
          <p:spPr>
            <a:xfrm rot="1800000">
              <a:off x="11627984" y="-432057"/>
              <a:ext cx="781774" cy="673943"/>
            </a:xfrm>
            <a:prstGeom prst="triangl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Gleichschenkliges Dreieck 107"/>
            <p:cNvSpPr/>
            <p:nvPr userDrawn="1"/>
          </p:nvSpPr>
          <p:spPr>
            <a:xfrm rot="1800000">
              <a:off x="11628431" y="1908778"/>
              <a:ext cx="781774" cy="673943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Gleichschenkliges Dreieck 108"/>
            <p:cNvSpPr/>
            <p:nvPr userDrawn="1"/>
          </p:nvSpPr>
          <p:spPr>
            <a:xfrm rot="5400000">
              <a:off x="11458399" y="1614093"/>
              <a:ext cx="781774" cy="67394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Gleichschenkliges Dreieck 109"/>
            <p:cNvSpPr/>
            <p:nvPr userDrawn="1"/>
          </p:nvSpPr>
          <p:spPr>
            <a:xfrm rot="9000000">
              <a:off x="11628431" y="1321914"/>
              <a:ext cx="781774" cy="673943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Gleichschenkliges Dreieck 110"/>
            <p:cNvSpPr/>
            <p:nvPr userDrawn="1"/>
          </p:nvSpPr>
          <p:spPr>
            <a:xfrm rot="1800000">
              <a:off x="10951420" y="2296457"/>
              <a:ext cx="781774" cy="67394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Gleichschenkliges Dreieck 111"/>
            <p:cNvSpPr/>
            <p:nvPr userDrawn="1"/>
          </p:nvSpPr>
          <p:spPr>
            <a:xfrm rot="19800000">
              <a:off x="11289864" y="2296457"/>
              <a:ext cx="781774" cy="673943"/>
            </a:xfrm>
            <a:prstGeom prst="triangl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Gleichschenkliges Dreieck 112"/>
            <p:cNvSpPr/>
            <p:nvPr userDrawn="1"/>
          </p:nvSpPr>
          <p:spPr>
            <a:xfrm rot="19800000">
              <a:off x="10612903" y="3467372"/>
              <a:ext cx="781774" cy="67394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Gleichschenkliges Dreieck 113"/>
            <p:cNvSpPr/>
            <p:nvPr userDrawn="1"/>
          </p:nvSpPr>
          <p:spPr>
            <a:xfrm rot="12600000">
              <a:off x="10612903" y="2880512"/>
              <a:ext cx="781774" cy="673943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Gleichschenkliges Dreieck 114"/>
            <p:cNvSpPr/>
            <p:nvPr userDrawn="1"/>
          </p:nvSpPr>
          <p:spPr>
            <a:xfrm rot="1800000">
              <a:off x="11628431" y="3464714"/>
              <a:ext cx="781774" cy="673943"/>
            </a:xfrm>
            <a:prstGeom prst="triangl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Gleichschenkliges Dreieck 115"/>
            <p:cNvSpPr/>
            <p:nvPr userDrawn="1"/>
          </p:nvSpPr>
          <p:spPr>
            <a:xfrm rot="5400000">
              <a:off x="11458399" y="3172687"/>
              <a:ext cx="781774" cy="67394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Gleichschenkliges Dreieck 116"/>
            <p:cNvSpPr/>
            <p:nvPr userDrawn="1"/>
          </p:nvSpPr>
          <p:spPr>
            <a:xfrm rot="9000000">
              <a:off x="11628431" y="2880508"/>
              <a:ext cx="781774" cy="673943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Gleichschenkliges Dreieck 117"/>
            <p:cNvSpPr/>
            <p:nvPr userDrawn="1"/>
          </p:nvSpPr>
          <p:spPr>
            <a:xfrm rot="5400000">
              <a:off x="11458399" y="3951984"/>
              <a:ext cx="781774" cy="67394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59" name="Gruppieren 58"/>
          <p:cNvGrpSpPr/>
          <p:nvPr userDrawn="1"/>
        </p:nvGrpSpPr>
        <p:grpSpPr>
          <a:xfrm>
            <a:off x="-223217" y="5448415"/>
            <a:ext cx="3485586" cy="1843863"/>
            <a:chOff x="-223190" y="5448410"/>
            <a:chExt cx="3485131" cy="1843863"/>
          </a:xfrm>
        </p:grpSpPr>
        <p:sp>
          <p:nvSpPr>
            <p:cNvPr id="60" name="Gleichschenkliges Dreieck 59"/>
            <p:cNvSpPr/>
            <p:nvPr userDrawn="1"/>
          </p:nvSpPr>
          <p:spPr>
            <a:xfrm rot="12600000">
              <a:off x="453374" y="5448410"/>
              <a:ext cx="781774" cy="67394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Gleichschenkliges Dreieck 60"/>
            <p:cNvSpPr/>
            <p:nvPr userDrawn="1"/>
          </p:nvSpPr>
          <p:spPr>
            <a:xfrm rot="5400000">
              <a:off x="-55103" y="5743095"/>
              <a:ext cx="781774" cy="67394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Gleichschenkliges Dreieck 61"/>
            <p:cNvSpPr/>
            <p:nvPr userDrawn="1"/>
          </p:nvSpPr>
          <p:spPr>
            <a:xfrm rot="1800000">
              <a:off x="114930" y="6035270"/>
              <a:ext cx="781774" cy="67394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Gleichschenkliges Dreieck 62"/>
            <p:cNvSpPr/>
            <p:nvPr userDrawn="1"/>
          </p:nvSpPr>
          <p:spPr>
            <a:xfrm rot="16200000">
              <a:off x="623406" y="5743095"/>
              <a:ext cx="781774" cy="673943"/>
            </a:xfrm>
            <a:prstGeom prst="triangl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Gleichschenkliges Dreieck 63"/>
            <p:cNvSpPr/>
            <p:nvPr userDrawn="1"/>
          </p:nvSpPr>
          <p:spPr>
            <a:xfrm rot="19800000">
              <a:off x="453374" y="6035274"/>
              <a:ext cx="781774" cy="67394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Gleichschenkliges Dreieck 64"/>
            <p:cNvSpPr/>
            <p:nvPr userDrawn="1"/>
          </p:nvSpPr>
          <p:spPr>
            <a:xfrm rot="1800000">
              <a:off x="1467382" y="6035270"/>
              <a:ext cx="781774" cy="67394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Gleichschenkliges Dreieck 65"/>
            <p:cNvSpPr/>
            <p:nvPr userDrawn="1"/>
          </p:nvSpPr>
          <p:spPr>
            <a:xfrm rot="16200000">
              <a:off x="1975858" y="5743095"/>
              <a:ext cx="781774" cy="673943"/>
            </a:xfrm>
            <a:prstGeom prst="triangl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Gleichschenkliges Dreieck 66"/>
            <p:cNvSpPr/>
            <p:nvPr userDrawn="1"/>
          </p:nvSpPr>
          <p:spPr>
            <a:xfrm rot="12600000">
              <a:off x="1127715" y="6618330"/>
              <a:ext cx="781774" cy="67394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Gleichschenkliges Dreieck 67"/>
            <p:cNvSpPr/>
            <p:nvPr userDrawn="1"/>
          </p:nvSpPr>
          <p:spPr>
            <a:xfrm rot="9000000">
              <a:off x="789271" y="6618330"/>
              <a:ext cx="781774" cy="673943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Gleichschenkliges Dreieck 68"/>
            <p:cNvSpPr/>
            <p:nvPr userDrawn="1"/>
          </p:nvSpPr>
          <p:spPr>
            <a:xfrm rot="12600000">
              <a:off x="2480167" y="6618330"/>
              <a:ext cx="781774" cy="673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Gleichschenkliges Dreieck 69"/>
            <p:cNvSpPr/>
            <p:nvPr userDrawn="1"/>
          </p:nvSpPr>
          <p:spPr>
            <a:xfrm rot="9000000">
              <a:off x="2141723" y="6618330"/>
              <a:ext cx="781774" cy="673943"/>
            </a:xfrm>
            <a:prstGeom prst="triangl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Gleichschenkliges Dreieck 70"/>
            <p:cNvSpPr/>
            <p:nvPr userDrawn="1"/>
          </p:nvSpPr>
          <p:spPr>
            <a:xfrm rot="12600000">
              <a:off x="-223190" y="6618330"/>
              <a:ext cx="781774" cy="673943"/>
            </a:xfrm>
            <a:prstGeom prst="triangl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0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073950" y="1006126"/>
            <a:ext cx="7921031" cy="1709843"/>
          </a:xfrm>
        </p:spPr>
        <p:txBody>
          <a:bodyPr tIns="0" anchor="b" anchorCtr="0">
            <a:noAutofit/>
          </a:bodyPr>
          <a:lstStyle>
            <a:lvl1pPr algn="l">
              <a:lnSpc>
                <a:spcPct val="80000"/>
              </a:lnSpc>
              <a:defRPr sz="6000" b="0" cap="none" baseline="0">
                <a:solidFill>
                  <a:schemeClr val="tx1"/>
                </a:solidFill>
                <a:latin typeface="Bebas Neue" panose="020B0506020202020201" pitchFamily="34" charset="0"/>
              </a:defRPr>
            </a:lvl1pPr>
          </a:lstStyle>
          <a:p>
            <a:r>
              <a:rPr lang="de-DE" dirty="0"/>
              <a:t>Free PowerPoint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41" name="Textplatzhalter 2"/>
          <p:cNvSpPr>
            <a:spLocks noGrp="1"/>
          </p:cNvSpPr>
          <p:nvPr userDrawn="1">
            <p:ph type="body" idx="1" hasCustomPrompt="1"/>
          </p:nvPr>
        </p:nvSpPr>
        <p:spPr>
          <a:xfrm>
            <a:off x="1073954" y="2715967"/>
            <a:ext cx="7921031" cy="666000"/>
          </a:xfrm>
        </p:spPr>
        <p:txBody>
          <a:bodyPr anchor="t" anchorCtr="0"/>
          <a:lstStyle>
            <a:lvl1pPr marL="0" marR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1pPr>
            <a:lvl2pPr marL="4570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PRESENTATIONLOAD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2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319" y="1483952"/>
            <a:ext cx="11135860" cy="4320000"/>
          </a:xfrm>
          <a:noFill/>
        </p:spPr>
        <p:txBody>
          <a:bodyPr/>
          <a:lstStyle>
            <a:lvl1pPr>
              <a:defRPr sz="23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9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319" y="1483952"/>
            <a:ext cx="5325457" cy="4320000"/>
          </a:xfrm>
          <a:noFill/>
        </p:spPr>
        <p:txBody>
          <a:bodyPr/>
          <a:lstStyle>
            <a:lvl1pPr>
              <a:defRPr sz="23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9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Inhaltsplatzhalter 2"/>
          <p:cNvSpPr>
            <a:spLocks noGrp="1"/>
          </p:cNvSpPr>
          <p:nvPr>
            <p:ph idx="16"/>
          </p:nvPr>
        </p:nvSpPr>
        <p:spPr>
          <a:xfrm>
            <a:off x="6311622" y="1476439"/>
            <a:ext cx="5325457" cy="4320000"/>
          </a:xfrm>
          <a:noFill/>
        </p:spPr>
        <p:txBody>
          <a:bodyPr/>
          <a:lstStyle>
            <a:lvl1pPr>
              <a:defRPr sz="23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9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9E12-1278-420A-9C15-477B05DEE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BA971-DD4A-47ED-AC78-7B47694DC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96DB-3CCB-420A-A32E-6CFEBE6D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0B44-E6EE-44F7-8F88-9E2DF5D44CF1}" type="datetimeFigureOut">
              <a:rPr lang="en-CA" smtClean="0"/>
              <a:t>2021-01-07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A30E-F80E-424B-8F08-865A2F33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6A62-073F-426B-A225-BFD2A4F7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059D-5B52-400C-825D-E889DF481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0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hc">
            <a:extLst>
              <a:ext uri="{FF2B5EF4-FFF2-40B4-BE49-F238E27FC236}">
                <a16:creationId xmlns:a16="http://schemas.microsoft.com/office/drawing/2014/main" id="{5F441CF1-2C89-47B1-AC95-33013EA216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12192000" cy="2460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9pPr>
          </a:lstStyle>
          <a:p>
            <a:pPr algn="ctr">
              <a:defRPr/>
            </a:pPr>
            <a:endParaRPr lang="en-GB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29" name="fc">
            <a:extLst>
              <a:ext uri="{FF2B5EF4-FFF2-40B4-BE49-F238E27FC236}">
                <a16:creationId xmlns:a16="http://schemas.microsoft.com/office/drawing/2014/main" id="{F5925B81-00F3-4E2B-8832-1E6A3A9E20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91288"/>
            <a:ext cx="12192000" cy="2460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28" charset="-128"/>
              </a:defRPr>
            </a:lvl9pPr>
          </a:lstStyle>
          <a:p>
            <a:pPr algn="ctr">
              <a:defRPr/>
            </a:pPr>
            <a:endParaRPr lang="en-GB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8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43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8925791" y="-432056"/>
            <a:ext cx="3485586" cy="1843863"/>
            <a:chOff x="8924627" y="-432057"/>
            <a:chExt cx="3485131" cy="1843863"/>
          </a:xfrm>
        </p:grpSpPr>
        <p:sp>
          <p:nvSpPr>
            <p:cNvPr id="36" name="Gleichschenkliges Dreieck 35"/>
            <p:cNvSpPr/>
            <p:nvPr/>
          </p:nvSpPr>
          <p:spPr>
            <a:xfrm rot="19800000">
              <a:off x="11289864" y="737863"/>
              <a:ext cx="781774" cy="673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Gleichschenkliges Dreieck 36"/>
            <p:cNvSpPr/>
            <p:nvPr/>
          </p:nvSpPr>
          <p:spPr>
            <a:xfrm rot="16200000">
              <a:off x="11459897" y="443178"/>
              <a:ext cx="781774" cy="67394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Gleichschenkliges Dreieck 37"/>
            <p:cNvSpPr/>
            <p:nvPr/>
          </p:nvSpPr>
          <p:spPr>
            <a:xfrm rot="12600000">
              <a:off x="11289864" y="151003"/>
              <a:ext cx="781774" cy="67394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Gleichschenkliges Dreieck 38"/>
            <p:cNvSpPr/>
            <p:nvPr/>
          </p:nvSpPr>
          <p:spPr>
            <a:xfrm rot="5400000">
              <a:off x="10781388" y="443178"/>
              <a:ext cx="781774" cy="673943"/>
            </a:xfrm>
            <a:prstGeom prst="triangl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Gleichschenkliges Dreieck 39"/>
            <p:cNvSpPr/>
            <p:nvPr/>
          </p:nvSpPr>
          <p:spPr>
            <a:xfrm rot="9000000">
              <a:off x="10951420" y="150999"/>
              <a:ext cx="781774" cy="67394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Gleichschenkliges Dreieck 42"/>
            <p:cNvSpPr/>
            <p:nvPr/>
          </p:nvSpPr>
          <p:spPr>
            <a:xfrm rot="16200000">
              <a:off x="10107445" y="443178"/>
              <a:ext cx="781774" cy="673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Gleichschenkliges Dreieck 43"/>
            <p:cNvSpPr/>
            <p:nvPr/>
          </p:nvSpPr>
          <p:spPr>
            <a:xfrm rot="12600000">
              <a:off x="9937412" y="151003"/>
              <a:ext cx="781774" cy="67394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Gleichschenkliges Dreieck 56"/>
            <p:cNvSpPr/>
            <p:nvPr/>
          </p:nvSpPr>
          <p:spPr>
            <a:xfrm rot="1800000">
              <a:off x="10277079" y="-432057"/>
              <a:ext cx="781774" cy="673943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Gleichschenkliges Dreieck 57"/>
            <p:cNvSpPr/>
            <p:nvPr/>
          </p:nvSpPr>
          <p:spPr>
            <a:xfrm rot="19800000">
              <a:off x="10615523" y="-432057"/>
              <a:ext cx="781774" cy="673943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Gleichschenkliges Dreieck 58"/>
            <p:cNvSpPr/>
            <p:nvPr/>
          </p:nvSpPr>
          <p:spPr>
            <a:xfrm rot="1800000">
              <a:off x="8924627" y="-432057"/>
              <a:ext cx="781774" cy="673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Gleichschenkliges Dreieck 59"/>
            <p:cNvSpPr/>
            <p:nvPr/>
          </p:nvSpPr>
          <p:spPr>
            <a:xfrm rot="19800000">
              <a:off x="9263071" y="-432057"/>
              <a:ext cx="781774" cy="673943"/>
            </a:xfrm>
            <a:prstGeom prst="triangl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Gleichschenkliges Dreieck 60"/>
            <p:cNvSpPr/>
            <p:nvPr/>
          </p:nvSpPr>
          <p:spPr>
            <a:xfrm rot="1800000">
              <a:off x="11627984" y="-432057"/>
              <a:ext cx="781774" cy="673943"/>
            </a:xfrm>
            <a:prstGeom prst="triangl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Enter your footer text here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16322" y="410830"/>
            <a:ext cx="11135860" cy="107312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16322" y="1483952"/>
            <a:ext cx="11135860" cy="4321536"/>
          </a:xfrm>
          <a:prstGeom prst="rect">
            <a:avLst/>
          </a:prstGeom>
        </p:spPr>
        <p:txBody>
          <a:bodyPr vert="horz" lIns="10798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2" r:id="rId2"/>
    <p:sldLayoutId id="214748414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7" rtl="0" eaLnBrk="1" latinLnBrk="0" hangingPunct="1">
        <a:spcBef>
          <a:spcPct val="0"/>
        </a:spcBef>
        <a:buNone/>
        <a:defRPr lang="en-US" sz="3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967" indent="-272967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7798" indent="-272967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0764" indent="-177748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9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6256" indent="-177748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793335" indent="-179335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3847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0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9FD6-84D6-4D9E-BC4D-50045D32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Bebas Neue" panose="020B0506020202020201"/>
              </a:rPr>
              <a:t>Image guided proton radiography for lung cancer radiotherapy</a:t>
            </a:r>
            <a:endParaRPr lang="en-CA" dirty="0">
              <a:latin typeface="Bebas Neue" panose="020B0506020202020201"/>
            </a:endParaRPr>
          </a:p>
        </p:txBody>
      </p:sp>
      <p:pic>
        <p:nvPicPr>
          <p:cNvPr id="4" name="Picture 3" descr="A person standing in a kitchen&#10;&#10;Description automatically generated">
            <a:extLst>
              <a:ext uri="{FF2B5EF4-FFF2-40B4-BE49-F238E27FC236}">
                <a16:creationId xmlns:a16="http://schemas.microsoft.com/office/drawing/2014/main" id="{2630FEB4-4203-4513-865D-4BA81784AB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8" t="8413" r="44" b="37072"/>
          <a:stretch/>
        </p:blipFill>
        <p:spPr>
          <a:xfrm>
            <a:off x="8601430" y="2960543"/>
            <a:ext cx="1821355" cy="2711873"/>
          </a:xfrm>
          <a:prstGeom prst="ellipse">
            <a:avLst/>
          </a:prstGeom>
          <a:ln w="38100">
            <a:solidFill>
              <a:schemeClr val="tx2">
                <a:lumMod val="50000"/>
              </a:schemeClr>
            </a:solidFill>
          </a:ln>
          <a:effectLst>
            <a:softEdge rad="0"/>
          </a:effec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CCD7788C-06D8-4A32-9E22-1E0FCFB99091}"/>
              </a:ext>
            </a:extLst>
          </p:cNvPr>
          <p:cNvGrpSpPr/>
          <p:nvPr/>
        </p:nvGrpSpPr>
        <p:grpSpPr>
          <a:xfrm>
            <a:off x="1321788" y="2656304"/>
            <a:ext cx="6861494" cy="3520976"/>
            <a:chOff x="1321788" y="2656304"/>
            <a:chExt cx="6310115" cy="32380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99A1E7-4509-4F7B-8A21-1CA80E6E3567}"/>
                </a:ext>
              </a:extLst>
            </p:cNvPr>
            <p:cNvSpPr txBox="1"/>
            <p:nvPr/>
          </p:nvSpPr>
          <p:spPr>
            <a:xfrm>
              <a:off x="3653386" y="2656304"/>
              <a:ext cx="143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accent6"/>
                  </a:solidFill>
                  <a:latin typeface="Bebas Neue" panose="020B0506020202020201"/>
                  <a:ea typeface="CMU Serif" panose="02000603000000000000" pitchFamily="2" charset="0"/>
                  <a:cs typeface="CMU Serif" panose="02000603000000000000" pitchFamily="2" charset="0"/>
                </a:rPr>
                <a:t>Treatment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CE037E-FFCF-4695-BE89-A9394D6EC823}"/>
                </a:ext>
              </a:extLst>
            </p:cNvPr>
            <p:cNvSpPr txBox="1"/>
            <p:nvPr/>
          </p:nvSpPr>
          <p:spPr>
            <a:xfrm>
              <a:off x="5532693" y="2656304"/>
              <a:ext cx="1303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rgbClr val="F79403"/>
                  </a:solidFill>
                  <a:latin typeface="Bebas Neue" panose="020B0506020202020201"/>
                  <a:ea typeface="CMU Serif" panose="02000603000000000000" pitchFamily="2" charset="0"/>
                  <a:cs typeface="CMU Serif" panose="02000603000000000000" pitchFamily="2" charset="0"/>
                </a:rPr>
                <a:t>Imaging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DCB05D-47AC-4298-92FB-FDA709E985AA}"/>
                </a:ext>
              </a:extLst>
            </p:cNvPr>
            <p:cNvSpPr txBox="1"/>
            <p:nvPr/>
          </p:nvSpPr>
          <p:spPr>
            <a:xfrm>
              <a:off x="1760583" y="2656304"/>
              <a:ext cx="2233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rgbClr val="000000"/>
                  </a:solidFill>
                  <a:latin typeface="Bebas Neue" panose="020B0506020202020201"/>
                  <a:ea typeface="CMU Serif" panose="02000603000000000000" pitchFamily="2" charset="0"/>
                  <a:cs typeface="CMU Serif" panose="02000603000000000000" pitchFamily="2" charset="0"/>
                </a:rPr>
                <a:t>Beam monitor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98422B-B794-42C2-8671-789DF78B1066}"/>
                </a:ext>
              </a:extLst>
            </p:cNvPr>
            <p:cNvSpPr txBox="1"/>
            <p:nvPr/>
          </p:nvSpPr>
          <p:spPr>
            <a:xfrm rot="1767649">
              <a:off x="6837119" y="4596812"/>
              <a:ext cx="79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rgbClr val="000000"/>
                  </a:solidFill>
                  <a:latin typeface="Bebas Neue" panose="020B0506020202020201"/>
                  <a:ea typeface="CMU Serif" panose="02000603000000000000" pitchFamily="2" charset="0"/>
                  <a:cs typeface="CMU Serif" panose="02000603000000000000" pitchFamily="2" charset="0"/>
                </a:rPr>
                <a:t>Mirror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796CE-9EA9-4B82-ACEC-D571FFB2D573}"/>
                </a:ext>
              </a:extLst>
            </p:cNvPr>
            <p:cNvSpPr/>
            <p:nvPr/>
          </p:nvSpPr>
          <p:spPr>
            <a:xfrm>
              <a:off x="1327248" y="3882843"/>
              <a:ext cx="900000" cy="131370"/>
            </a:xfrm>
            <a:prstGeom prst="rect">
              <a:avLst/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Bebas Neue" panose="020B0506020202020201"/>
              </a:endParaRPr>
            </a:p>
          </p:txBody>
        </p:sp>
        <p:sp>
          <p:nvSpPr>
            <p:cNvPr id="12" name="Rectangle 96">
              <a:extLst>
                <a:ext uri="{FF2B5EF4-FFF2-40B4-BE49-F238E27FC236}">
                  <a16:creationId xmlns:a16="http://schemas.microsoft.com/office/drawing/2014/main" id="{B2410025-A38E-4DF1-B792-095C8A5A6B53}"/>
                </a:ext>
              </a:extLst>
            </p:cNvPr>
            <p:cNvSpPr/>
            <p:nvPr/>
          </p:nvSpPr>
          <p:spPr>
            <a:xfrm>
              <a:off x="1321788" y="4240435"/>
              <a:ext cx="942105" cy="152091"/>
            </a:xfrm>
            <a:custGeom>
              <a:avLst/>
              <a:gdLst>
                <a:gd name="connsiteX0" fmla="*/ 0 w 1455162"/>
                <a:gd name="connsiteY0" fmla="*/ 0 h 144616"/>
                <a:gd name="connsiteX1" fmla="*/ 1455162 w 1455162"/>
                <a:gd name="connsiteY1" fmla="*/ 0 h 144616"/>
                <a:gd name="connsiteX2" fmla="*/ 1455162 w 1455162"/>
                <a:gd name="connsiteY2" fmla="*/ 144616 h 144616"/>
                <a:gd name="connsiteX3" fmla="*/ 0 w 1455162"/>
                <a:gd name="connsiteY3" fmla="*/ 144616 h 144616"/>
                <a:gd name="connsiteX4" fmla="*/ 0 w 1455162"/>
                <a:gd name="connsiteY4" fmla="*/ 0 h 144616"/>
                <a:gd name="connsiteX0" fmla="*/ 0 w 1455162"/>
                <a:gd name="connsiteY0" fmla="*/ 0 h 144616"/>
                <a:gd name="connsiteX1" fmla="*/ 1434207 w 1455162"/>
                <a:gd name="connsiteY1" fmla="*/ 3810 h 144616"/>
                <a:gd name="connsiteX2" fmla="*/ 1455162 w 1455162"/>
                <a:gd name="connsiteY2" fmla="*/ 144616 h 144616"/>
                <a:gd name="connsiteX3" fmla="*/ 0 w 1455162"/>
                <a:gd name="connsiteY3" fmla="*/ 144616 h 144616"/>
                <a:gd name="connsiteX4" fmla="*/ 0 w 1455162"/>
                <a:gd name="connsiteY4" fmla="*/ 0 h 144616"/>
                <a:gd name="connsiteX0" fmla="*/ 0 w 1491357"/>
                <a:gd name="connsiteY0" fmla="*/ 0 h 150331"/>
                <a:gd name="connsiteX1" fmla="*/ 1434207 w 1491357"/>
                <a:gd name="connsiteY1" fmla="*/ 3810 h 150331"/>
                <a:gd name="connsiteX2" fmla="*/ 1491357 w 1491357"/>
                <a:gd name="connsiteY2" fmla="*/ 150331 h 150331"/>
                <a:gd name="connsiteX3" fmla="*/ 0 w 1491357"/>
                <a:gd name="connsiteY3" fmla="*/ 144616 h 150331"/>
                <a:gd name="connsiteX4" fmla="*/ 0 w 1491357"/>
                <a:gd name="connsiteY4" fmla="*/ 0 h 150331"/>
                <a:gd name="connsiteX0" fmla="*/ 0 w 1434207"/>
                <a:gd name="connsiteY0" fmla="*/ 0 h 150331"/>
                <a:gd name="connsiteX1" fmla="*/ 1434207 w 1434207"/>
                <a:gd name="connsiteY1" fmla="*/ 3810 h 150331"/>
                <a:gd name="connsiteX2" fmla="*/ 1434207 w 1434207"/>
                <a:gd name="connsiteY2" fmla="*/ 150331 h 150331"/>
                <a:gd name="connsiteX3" fmla="*/ 0 w 1434207"/>
                <a:gd name="connsiteY3" fmla="*/ 144616 h 150331"/>
                <a:gd name="connsiteX4" fmla="*/ 0 w 1434207"/>
                <a:gd name="connsiteY4" fmla="*/ 0 h 15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207" h="150331">
                  <a:moveTo>
                    <a:pt x="0" y="0"/>
                  </a:moveTo>
                  <a:lnTo>
                    <a:pt x="1434207" y="3810"/>
                  </a:lnTo>
                  <a:lnTo>
                    <a:pt x="1434207" y="150331"/>
                  </a:lnTo>
                  <a:lnTo>
                    <a:pt x="0" y="144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40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Bebas Neue" panose="020B0506020202020201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C93003-EB56-43DE-B618-08E2AFABE32A}"/>
                </a:ext>
              </a:extLst>
            </p:cNvPr>
            <p:cNvSpPr/>
            <p:nvPr/>
          </p:nvSpPr>
          <p:spPr>
            <a:xfrm>
              <a:off x="2214208" y="4258410"/>
              <a:ext cx="62197" cy="128423"/>
            </a:xfrm>
            <a:prstGeom prst="ellipse">
              <a:avLst/>
            </a:prstGeom>
            <a:solidFill>
              <a:srgbClr val="F79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Bebas Neue" panose="020B0506020202020201"/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121BDBD4-AD99-42F9-9C24-50659AE40370}"/>
                </a:ext>
              </a:extLst>
            </p:cNvPr>
            <p:cNvSpPr/>
            <p:nvPr/>
          </p:nvSpPr>
          <p:spPr>
            <a:xfrm rot="16200000" flipH="1" flipV="1">
              <a:off x="6415770" y="4554217"/>
              <a:ext cx="338145" cy="147660"/>
            </a:xfrm>
            <a:prstGeom prst="rtTriangle">
              <a:avLst/>
            </a:prstGeom>
            <a:solidFill>
              <a:srgbClr val="D9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Bebas Neue" panose="020B0506020202020201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91040-93FF-4FBC-A3D5-928F0FFDD70A}"/>
                </a:ext>
              </a:extLst>
            </p:cNvPr>
            <p:cNvGrpSpPr/>
            <p:nvPr/>
          </p:nvGrpSpPr>
          <p:grpSpPr>
            <a:xfrm>
              <a:off x="1751672" y="3018438"/>
              <a:ext cx="1411328" cy="2334636"/>
              <a:chOff x="499486" y="3720954"/>
              <a:chExt cx="1896323" cy="270473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870D24-98E6-4ABE-9F02-4DD250A46D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486" y="3880763"/>
                <a:ext cx="1742399" cy="233316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Bebas Neue" panose="020B0506020202020201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8819A0-5AD3-4967-A99F-68FDE67DB0CF}"/>
                  </a:ext>
                </a:extLst>
              </p:cNvPr>
              <p:cNvCxnSpPr/>
              <p:nvPr/>
            </p:nvCxnSpPr>
            <p:spPr>
              <a:xfrm>
                <a:off x="987551" y="4146828"/>
                <a:ext cx="158496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86AA52A-CE8F-4790-B799-47BEEFD71375}"/>
                  </a:ext>
                </a:extLst>
              </p:cNvPr>
              <p:cNvSpPr/>
              <p:nvPr/>
            </p:nvSpPr>
            <p:spPr>
              <a:xfrm>
                <a:off x="992542" y="6168512"/>
                <a:ext cx="158495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latin typeface="Bebas Neue" panose="020B0506020202020201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F8A2695-AF9A-4AF2-AA3E-8D63896AFEBD}"/>
                  </a:ext>
                </a:extLst>
              </p:cNvPr>
              <p:cNvSpPr/>
              <p:nvPr/>
            </p:nvSpPr>
            <p:spPr>
              <a:xfrm>
                <a:off x="1736051" y="3720954"/>
                <a:ext cx="45719" cy="127746"/>
              </a:xfrm>
              <a:custGeom>
                <a:avLst/>
                <a:gdLst>
                  <a:gd name="connsiteX0" fmla="*/ 13335 w 34301"/>
                  <a:gd name="connsiteY0" fmla="*/ 0 h 97155"/>
                  <a:gd name="connsiteX1" fmla="*/ 13335 w 34301"/>
                  <a:gd name="connsiteY1" fmla="*/ 0 h 97155"/>
                  <a:gd name="connsiteX2" fmla="*/ 3810 w 34301"/>
                  <a:gd name="connsiteY2" fmla="*/ 32385 h 97155"/>
                  <a:gd name="connsiteX3" fmla="*/ 0 w 34301"/>
                  <a:gd name="connsiteY3" fmla="*/ 47625 h 97155"/>
                  <a:gd name="connsiteX4" fmla="*/ 1905 w 34301"/>
                  <a:gd name="connsiteY4" fmla="*/ 95250 h 97155"/>
                  <a:gd name="connsiteX5" fmla="*/ 7620 w 34301"/>
                  <a:gd name="connsiteY5" fmla="*/ 97155 h 97155"/>
                  <a:gd name="connsiteX6" fmla="*/ 17145 w 34301"/>
                  <a:gd name="connsiteY6" fmla="*/ 95250 h 97155"/>
                  <a:gd name="connsiteX7" fmla="*/ 22860 w 34301"/>
                  <a:gd name="connsiteY7" fmla="*/ 93345 h 97155"/>
                  <a:gd name="connsiteX8" fmla="*/ 30480 w 34301"/>
                  <a:gd name="connsiteY8" fmla="*/ 76200 h 97155"/>
                  <a:gd name="connsiteX9" fmla="*/ 32385 w 34301"/>
                  <a:gd name="connsiteY9" fmla="*/ 66675 h 97155"/>
                  <a:gd name="connsiteX10" fmla="*/ 34290 w 34301"/>
                  <a:gd name="connsiteY10" fmla="*/ 60960 h 97155"/>
                  <a:gd name="connsiteX11" fmla="*/ 13335 w 34301"/>
                  <a:gd name="connsiteY11" fmla="*/ 0 h 9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301" h="97155">
                    <a:moveTo>
                      <a:pt x="13335" y="0"/>
                    </a:moveTo>
                    <a:lnTo>
                      <a:pt x="13335" y="0"/>
                    </a:lnTo>
                    <a:cubicBezTo>
                      <a:pt x="374" y="38882"/>
                      <a:pt x="9030" y="9763"/>
                      <a:pt x="3810" y="32385"/>
                    </a:cubicBezTo>
                    <a:cubicBezTo>
                      <a:pt x="2633" y="37487"/>
                      <a:pt x="0" y="47625"/>
                      <a:pt x="0" y="47625"/>
                    </a:cubicBezTo>
                    <a:cubicBezTo>
                      <a:pt x="635" y="63500"/>
                      <a:pt x="-511" y="79547"/>
                      <a:pt x="1905" y="95250"/>
                    </a:cubicBezTo>
                    <a:cubicBezTo>
                      <a:pt x="2210" y="97235"/>
                      <a:pt x="5612" y="97155"/>
                      <a:pt x="7620" y="97155"/>
                    </a:cubicBezTo>
                    <a:cubicBezTo>
                      <a:pt x="10858" y="97155"/>
                      <a:pt x="14004" y="96035"/>
                      <a:pt x="17145" y="95250"/>
                    </a:cubicBezTo>
                    <a:cubicBezTo>
                      <a:pt x="19093" y="94763"/>
                      <a:pt x="20955" y="93980"/>
                      <a:pt x="22860" y="93345"/>
                    </a:cubicBezTo>
                    <a:cubicBezTo>
                      <a:pt x="27394" y="79743"/>
                      <a:pt x="24442" y="85257"/>
                      <a:pt x="30480" y="76200"/>
                    </a:cubicBezTo>
                    <a:cubicBezTo>
                      <a:pt x="31115" y="73025"/>
                      <a:pt x="31600" y="69816"/>
                      <a:pt x="32385" y="66675"/>
                    </a:cubicBezTo>
                    <a:cubicBezTo>
                      <a:pt x="32872" y="64727"/>
                      <a:pt x="34179" y="62965"/>
                      <a:pt x="34290" y="60960"/>
                    </a:cubicBezTo>
                    <a:cubicBezTo>
                      <a:pt x="34818" y="51450"/>
                      <a:pt x="16828" y="10160"/>
                      <a:pt x="133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latin typeface="Bebas Neue" panose="020B0506020202020201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56CA7EA-2949-47D1-9829-5FA3D1CFA24F}"/>
                  </a:ext>
                </a:extLst>
              </p:cNvPr>
              <p:cNvCxnSpPr/>
              <p:nvPr/>
            </p:nvCxnSpPr>
            <p:spPr>
              <a:xfrm>
                <a:off x="1742528" y="3730267"/>
                <a:ext cx="158496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0594AAD-5ADE-47D3-9E2F-A2DCFACA24F4}"/>
                  </a:ext>
                </a:extLst>
              </p:cNvPr>
              <p:cNvCxnSpPr/>
              <p:nvPr/>
            </p:nvCxnSpPr>
            <p:spPr>
              <a:xfrm>
                <a:off x="987551" y="6373568"/>
                <a:ext cx="158496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A7DC9E-0256-4B72-89F5-2F908CF8E2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409" y="3887241"/>
                <a:ext cx="1742400" cy="233316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latin typeface="Bebas Neue" panose="020B0506020202020201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2FE1283-93D8-4E78-8671-69EB041BEF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637" y="4127237"/>
                <a:ext cx="1383944" cy="1853177"/>
              </a:xfrm>
              <a:prstGeom prst="rect">
                <a:avLst/>
              </a:prstGeom>
              <a:solidFill>
                <a:srgbClr val="B9BABC"/>
              </a:solidFill>
              <a:ln>
                <a:solidFill>
                  <a:srgbClr val="000000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latin typeface="Bebas Neue" panose="020B0506020202020201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1477097-039E-454E-A8CF-824BA30B4106}"/>
                </a:ext>
              </a:extLst>
            </p:cNvPr>
            <p:cNvGrpSpPr/>
            <p:nvPr/>
          </p:nvGrpSpPr>
          <p:grpSpPr>
            <a:xfrm rot="16200000">
              <a:off x="2775724" y="3389458"/>
              <a:ext cx="2397948" cy="1529956"/>
              <a:chOff x="3722700" y="748224"/>
              <a:chExt cx="2480511" cy="2055717"/>
            </a:xfrm>
          </p:grpSpPr>
          <p:pic>
            <p:nvPicPr>
              <p:cNvPr id="61" name="Picture 60" descr="Image result for proton therapy for lung cancer">
                <a:extLst>
                  <a:ext uri="{FF2B5EF4-FFF2-40B4-BE49-F238E27FC236}">
                    <a16:creationId xmlns:a16="http://schemas.microsoft.com/office/drawing/2014/main" id="{42189BDC-CFB0-47FF-A8F9-5F2B0FF81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24" t="17509" r="52020" b="29186"/>
              <a:stretch/>
            </p:blipFill>
            <p:spPr bwMode="auto">
              <a:xfrm>
                <a:off x="4962317" y="749808"/>
                <a:ext cx="1240894" cy="20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4" descr="Image result for proton therapy for lung cancer">
                <a:extLst>
                  <a:ext uri="{FF2B5EF4-FFF2-40B4-BE49-F238E27FC236}">
                    <a16:creationId xmlns:a16="http://schemas.microsoft.com/office/drawing/2014/main" id="{2CBD228B-56DB-4CD7-9323-921E3EE22D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24" t="17509" r="52020" b="29186"/>
              <a:stretch/>
            </p:blipFill>
            <p:spPr bwMode="auto">
              <a:xfrm flipH="1">
                <a:off x="3722700" y="748224"/>
                <a:ext cx="1240894" cy="20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8E9E7F8-C238-4795-A567-C06E06A1F742}"/>
                  </a:ext>
                </a:extLst>
              </p:cNvPr>
              <p:cNvSpPr/>
              <p:nvPr/>
            </p:nvSpPr>
            <p:spPr>
              <a:xfrm>
                <a:off x="4703021" y="1919450"/>
                <a:ext cx="266599" cy="212259"/>
              </a:xfrm>
              <a:custGeom>
                <a:avLst/>
                <a:gdLst>
                  <a:gd name="connsiteX0" fmla="*/ 1427 w 263528"/>
                  <a:gd name="connsiteY0" fmla="*/ 11325 h 151072"/>
                  <a:gd name="connsiteX1" fmla="*/ 158907 w 263528"/>
                  <a:gd name="connsiteY1" fmla="*/ 151025 h 151072"/>
                  <a:gd name="connsiteX2" fmla="*/ 257967 w 263528"/>
                  <a:gd name="connsiteY2" fmla="*/ 26565 h 151072"/>
                  <a:gd name="connsiteX3" fmla="*/ 1427 w 263528"/>
                  <a:gd name="connsiteY3" fmla="*/ 11325 h 151072"/>
                  <a:gd name="connsiteX0" fmla="*/ 595 w 266136"/>
                  <a:gd name="connsiteY0" fmla="*/ 16030 h 203388"/>
                  <a:gd name="connsiteX1" fmla="*/ 188555 w 266136"/>
                  <a:gd name="connsiteY1" fmla="*/ 203355 h 203388"/>
                  <a:gd name="connsiteX2" fmla="*/ 257135 w 266136"/>
                  <a:gd name="connsiteY2" fmla="*/ 31270 h 203388"/>
                  <a:gd name="connsiteX3" fmla="*/ 595 w 266136"/>
                  <a:gd name="connsiteY3" fmla="*/ 16030 h 203388"/>
                  <a:gd name="connsiteX0" fmla="*/ 595 w 266136"/>
                  <a:gd name="connsiteY0" fmla="*/ 16030 h 203388"/>
                  <a:gd name="connsiteX1" fmla="*/ 188555 w 266136"/>
                  <a:gd name="connsiteY1" fmla="*/ 203355 h 203388"/>
                  <a:gd name="connsiteX2" fmla="*/ 257135 w 266136"/>
                  <a:gd name="connsiteY2" fmla="*/ 31270 h 203388"/>
                  <a:gd name="connsiteX3" fmla="*/ 595 w 266136"/>
                  <a:gd name="connsiteY3" fmla="*/ 16030 h 203388"/>
                  <a:gd name="connsiteX0" fmla="*/ 1058 w 266599"/>
                  <a:gd name="connsiteY0" fmla="*/ 16030 h 212259"/>
                  <a:gd name="connsiteX1" fmla="*/ 189018 w 266599"/>
                  <a:gd name="connsiteY1" fmla="*/ 203355 h 212259"/>
                  <a:gd name="connsiteX2" fmla="*/ 257598 w 266599"/>
                  <a:gd name="connsiteY2" fmla="*/ 31270 h 212259"/>
                  <a:gd name="connsiteX3" fmla="*/ 1058 w 266599"/>
                  <a:gd name="connsiteY3" fmla="*/ 16030 h 2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599" h="212259">
                    <a:moveTo>
                      <a:pt x="1058" y="16030"/>
                    </a:moveTo>
                    <a:cubicBezTo>
                      <a:pt x="-10372" y="44711"/>
                      <a:pt x="71966" y="257965"/>
                      <a:pt x="189018" y="203355"/>
                    </a:cubicBezTo>
                    <a:cubicBezTo>
                      <a:pt x="231775" y="205895"/>
                      <a:pt x="288925" y="62491"/>
                      <a:pt x="257598" y="31270"/>
                    </a:cubicBezTo>
                    <a:cubicBezTo>
                      <a:pt x="226271" y="49"/>
                      <a:pt x="12488" y="-12651"/>
                      <a:pt x="1058" y="16030"/>
                    </a:cubicBezTo>
                    <a:close/>
                  </a:path>
                </a:pathLst>
              </a:custGeom>
              <a:solidFill>
                <a:srgbClr val="8A8B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Bebas Neue" panose="020B0506020202020201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2D8B8A-3C10-4FDE-B9EE-0ACF87FEF526}"/>
                </a:ext>
              </a:extLst>
            </p:cNvPr>
            <p:cNvSpPr/>
            <p:nvPr/>
          </p:nvSpPr>
          <p:spPr>
            <a:xfrm>
              <a:off x="2554734" y="3892173"/>
              <a:ext cx="578709" cy="153589"/>
            </a:xfrm>
            <a:prstGeom prst="rect">
              <a:avLst/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Bebas Neue" panose="020B0506020202020201"/>
              </a:endParaRPr>
            </a:p>
          </p:txBody>
        </p:sp>
        <p:sp>
          <p:nvSpPr>
            <p:cNvPr id="21" name="Isosceles Triangle 124">
              <a:extLst>
                <a:ext uri="{FF2B5EF4-FFF2-40B4-BE49-F238E27FC236}">
                  <a16:creationId xmlns:a16="http://schemas.microsoft.com/office/drawing/2014/main" id="{AE3D21FD-C017-4817-BB6A-3924CA862964}"/>
                </a:ext>
              </a:extLst>
            </p:cNvPr>
            <p:cNvSpPr/>
            <p:nvPr/>
          </p:nvSpPr>
          <p:spPr>
            <a:xfrm rot="16200000">
              <a:off x="3395442" y="3470394"/>
              <a:ext cx="506123" cy="1029993"/>
            </a:xfrm>
            <a:custGeom>
              <a:avLst/>
              <a:gdLst>
                <a:gd name="connsiteX0" fmla="*/ 0 w 365434"/>
                <a:gd name="connsiteY0" fmla="*/ 3602575 h 3602575"/>
                <a:gd name="connsiteX1" fmla="*/ 207102 w 365434"/>
                <a:gd name="connsiteY1" fmla="*/ 0 h 3602575"/>
                <a:gd name="connsiteX2" fmla="*/ 365434 w 365434"/>
                <a:gd name="connsiteY2" fmla="*/ 3602575 h 3602575"/>
                <a:gd name="connsiteX3" fmla="*/ 0 w 365434"/>
                <a:gd name="connsiteY3" fmla="*/ 3602575 h 3602575"/>
                <a:gd name="connsiteX0" fmla="*/ 0 w 365434"/>
                <a:gd name="connsiteY0" fmla="*/ 3602575 h 3602575"/>
                <a:gd name="connsiteX1" fmla="*/ 128999 w 365434"/>
                <a:gd name="connsiteY1" fmla="*/ 1274537 h 3602575"/>
                <a:gd name="connsiteX2" fmla="*/ 207102 w 365434"/>
                <a:gd name="connsiteY2" fmla="*/ 0 h 3602575"/>
                <a:gd name="connsiteX3" fmla="*/ 365434 w 365434"/>
                <a:gd name="connsiteY3" fmla="*/ 3602575 h 3602575"/>
                <a:gd name="connsiteX4" fmla="*/ 0 w 365434"/>
                <a:gd name="connsiteY4" fmla="*/ 3602575 h 3602575"/>
                <a:gd name="connsiteX0" fmla="*/ 0 w 365434"/>
                <a:gd name="connsiteY0" fmla="*/ 3602575 h 3602575"/>
                <a:gd name="connsiteX1" fmla="*/ 128999 w 365434"/>
                <a:gd name="connsiteY1" fmla="*/ 1274537 h 3602575"/>
                <a:gd name="connsiteX2" fmla="*/ 207102 w 365434"/>
                <a:gd name="connsiteY2" fmla="*/ 0 h 3602575"/>
                <a:gd name="connsiteX3" fmla="*/ 269969 w 365434"/>
                <a:gd name="connsiteY3" fmla="*/ 1270727 h 3602575"/>
                <a:gd name="connsiteX4" fmla="*/ 365434 w 365434"/>
                <a:gd name="connsiteY4" fmla="*/ 3602575 h 3602575"/>
                <a:gd name="connsiteX5" fmla="*/ 0 w 365434"/>
                <a:gd name="connsiteY5" fmla="*/ 3602575 h 3602575"/>
                <a:gd name="connsiteX0" fmla="*/ 0 w 365434"/>
                <a:gd name="connsiteY0" fmla="*/ 2331848 h 2331848"/>
                <a:gd name="connsiteX1" fmla="*/ 128999 w 365434"/>
                <a:gd name="connsiteY1" fmla="*/ 3810 h 2331848"/>
                <a:gd name="connsiteX2" fmla="*/ 269969 w 365434"/>
                <a:gd name="connsiteY2" fmla="*/ 0 h 2331848"/>
                <a:gd name="connsiteX3" fmla="*/ 365434 w 365434"/>
                <a:gd name="connsiteY3" fmla="*/ 2331848 h 2331848"/>
                <a:gd name="connsiteX4" fmla="*/ 0 w 365434"/>
                <a:gd name="connsiteY4" fmla="*/ 2331848 h 2331848"/>
                <a:gd name="connsiteX0" fmla="*/ 0 w 365434"/>
                <a:gd name="connsiteY0" fmla="*/ 2331848 h 2331848"/>
                <a:gd name="connsiteX1" fmla="*/ 121379 w 365434"/>
                <a:gd name="connsiteY1" fmla="*/ 0 h 2331848"/>
                <a:gd name="connsiteX2" fmla="*/ 269969 w 365434"/>
                <a:gd name="connsiteY2" fmla="*/ 0 h 2331848"/>
                <a:gd name="connsiteX3" fmla="*/ 365434 w 365434"/>
                <a:gd name="connsiteY3" fmla="*/ 2331848 h 2331848"/>
                <a:gd name="connsiteX4" fmla="*/ 0 w 365434"/>
                <a:gd name="connsiteY4" fmla="*/ 2331848 h 2331848"/>
                <a:gd name="connsiteX0" fmla="*/ 0 w 365434"/>
                <a:gd name="connsiteY0" fmla="*/ 2331848 h 2331848"/>
                <a:gd name="connsiteX1" fmla="*/ 121379 w 365434"/>
                <a:gd name="connsiteY1" fmla="*/ 0 h 2331848"/>
                <a:gd name="connsiteX2" fmla="*/ 250023 w 365434"/>
                <a:gd name="connsiteY2" fmla="*/ 4 h 2331848"/>
                <a:gd name="connsiteX3" fmla="*/ 365434 w 365434"/>
                <a:gd name="connsiteY3" fmla="*/ 2331848 h 2331848"/>
                <a:gd name="connsiteX4" fmla="*/ 0 w 365434"/>
                <a:gd name="connsiteY4" fmla="*/ 2331848 h 2331848"/>
                <a:gd name="connsiteX0" fmla="*/ 0 w 365434"/>
                <a:gd name="connsiteY0" fmla="*/ 2331845 h 2331845"/>
                <a:gd name="connsiteX1" fmla="*/ 136005 w 365434"/>
                <a:gd name="connsiteY1" fmla="*/ 1 h 2331845"/>
                <a:gd name="connsiteX2" fmla="*/ 250023 w 365434"/>
                <a:gd name="connsiteY2" fmla="*/ 1 h 2331845"/>
                <a:gd name="connsiteX3" fmla="*/ 365434 w 365434"/>
                <a:gd name="connsiteY3" fmla="*/ 2331845 h 2331845"/>
                <a:gd name="connsiteX4" fmla="*/ 0 w 365434"/>
                <a:gd name="connsiteY4" fmla="*/ 2331845 h 2331845"/>
                <a:gd name="connsiteX0" fmla="*/ 0 w 365434"/>
                <a:gd name="connsiteY0" fmla="*/ 2338260 h 2338260"/>
                <a:gd name="connsiteX1" fmla="*/ 142653 w 365434"/>
                <a:gd name="connsiteY1" fmla="*/ 1 h 2338260"/>
                <a:gd name="connsiteX2" fmla="*/ 250023 w 365434"/>
                <a:gd name="connsiteY2" fmla="*/ 6416 h 2338260"/>
                <a:gd name="connsiteX3" fmla="*/ 365434 w 365434"/>
                <a:gd name="connsiteY3" fmla="*/ 2338260 h 2338260"/>
                <a:gd name="connsiteX4" fmla="*/ 0 w 365434"/>
                <a:gd name="connsiteY4" fmla="*/ 2338260 h 2338260"/>
                <a:gd name="connsiteX0" fmla="*/ 0 w 365434"/>
                <a:gd name="connsiteY0" fmla="*/ 2331844 h 2331844"/>
                <a:gd name="connsiteX1" fmla="*/ 132016 w 365434"/>
                <a:gd name="connsiteY1" fmla="*/ 5 h 2331844"/>
                <a:gd name="connsiteX2" fmla="*/ 250023 w 365434"/>
                <a:gd name="connsiteY2" fmla="*/ 0 h 2331844"/>
                <a:gd name="connsiteX3" fmla="*/ 365434 w 365434"/>
                <a:gd name="connsiteY3" fmla="*/ 2331844 h 2331844"/>
                <a:gd name="connsiteX4" fmla="*/ 0 w 365434"/>
                <a:gd name="connsiteY4" fmla="*/ 2331844 h 2331844"/>
                <a:gd name="connsiteX0" fmla="*/ 0 w 365434"/>
                <a:gd name="connsiteY0" fmla="*/ 2331844 h 2331844"/>
                <a:gd name="connsiteX1" fmla="*/ 139994 w 365434"/>
                <a:gd name="connsiteY1" fmla="*/ 5 h 2331844"/>
                <a:gd name="connsiteX2" fmla="*/ 250023 w 365434"/>
                <a:gd name="connsiteY2" fmla="*/ 0 h 2331844"/>
                <a:gd name="connsiteX3" fmla="*/ 365434 w 365434"/>
                <a:gd name="connsiteY3" fmla="*/ 2331844 h 2331844"/>
                <a:gd name="connsiteX4" fmla="*/ 0 w 365434"/>
                <a:gd name="connsiteY4" fmla="*/ 2331844 h 2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34" h="2331844">
                  <a:moveTo>
                    <a:pt x="0" y="2331844"/>
                  </a:moveTo>
                  <a:lnTo>
                    <a:pt x="139994" y="5"/>
                  </a:lnTo>
                  <a:lnTo>
                    <a:pt x="250023" y="0"/>
                  </a:lnTo>
                  <a:lnTo>
                    <a:pt x="365434" y="2331844"/>
                  </a:lnTo>
                  <a:lnTo>
                    <a:pt x="0" y="233184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Bebas Neue" panose="020B0506020202020201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A00F9E0-63C5-4CA6-ADF1-382914D0C3B8}"/>
                </a:ext>
              </a:extLst>
            </p:cNvPr>
            <p:cNvSpPr/>
            <p:nvPr/>
          </p:nvSpPr>
          <p:spPr>
            <a:xfrm>
              <a:off x="4404271" y="3166361"/>
              <a:ext cx="1078633" cy="700361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>
                <a:latin typeface="Bebas Neue" panose="020B0506020202020201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1DD331-3A93-44E3-A88E-2CF8E1545630}"/>
                </a:ext>
              </a:extLst>
            </p:cNvPr>
            <p:cNvSpPr/>
            <p:nvPr/>
          </p:nvSpPr>
          <p:spPr>
            <a:xfrm>
              <a:off x="5322728" y="3318367"/>
              <a:ext cx="1337793" cy="11389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Bebas Neue" panose="020B0506020202020201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7CC6F0-1089-45A0-8434-7940C63C0B9F}"/>
                </a:ext>
              </a:extLst>
            </p:cNvPr>
            <p:cNvSpPr txBox="1"/>
            <p:nvPr/>
          </p:nvSpPr>
          <p:spPr>
            <a:xfrm>
              <a:off x="5260208" y="2986294"/>
              <a:ext cx="2023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000000"/>
                  </a:solidFill>
                  <a:latin typeface="Bebas Neue" panose="020B0506020202020201"/>
                  <a:ea typeface="CMU Serif" panose="02000603000000000000" pitchFamily="2" charset="0"/>
                  <a:cs typeface="CMU Serif" panose="02000603000000000000" pitchFamily="2" charset="0"/>
                </a:rPr>
                <a:t>Liquid scintillator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9B8852-D1FC-4A00-8A8A-32D9B07DFF59}"/>
                </a:ext>
              </a:extLst>
            </p:cNvPr>
            <p:cNvSpPr/>
            <p:nvPr/>
          </p:nvSpPr>
          <p:spPr>
            <a:xfrm>
              <a:off x="6518268" y="3488649"/>
              <a:ext cx="1071712" cy="1392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Bebas Neue" panose="020B0506020202020201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F1B86E-2F79-4AB5-A4D1-8DDD62CD06DB}"/>
                </a:ext>
              </a:extLst>
            </p:cNvPr>
            <p:cNvSpPr/>
            <p:nvPr/>
          </p:nvSpPr>
          <p:spPr>
            <a:xfrm>
              <a:off x="5166502" y="3668804"/>
              <a:ext cx="1337793" cy="1138980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Bebas Neue" panose="020B0506020202020201"/>
              </a:endParaRPr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AA1FDE6A-38DA-4DA7-B446-704452CE9F54}"/>
                </a:ext>
              </a:extLst>
            </p:cNvPr>
            <p:cNvSpPr/>
            <p:nvPr/>
          </p:nvSpPr>
          <p:spPr>
            <a:xfrm rot="16200000">
              <a:off x="5076842" y="3427166"/>
              <a:ext cx="338145" cy="14766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Bebas Neue" panose="020B0506020202020201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D918DA-1309-4CCD-9D76-E84FD9C3C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3757" y="3317031"/>
              <a:ext cx="159209" cy="359291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824053-B447-4163-A914-FF6B2D5D9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296" y="3317623"/>
              <a:ext cx="159209" cy="359291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7A6822-EFBE-4EAC-85EC-92462D464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2471" y="4449758"/>
              <a:ext cx="159209" cy="359291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D9EEDE-3A6B-481D-8447-2EA48B38E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084" y="4446073"/>
              <a:ext cx="159209" cy="359291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4C41D32-1C5B-41D9-A64C-356BCC1FE10E}"/>
                </a:ext>
              </a:extLst>
            </p:cNvPr>
            <p:cNvGrpSpPr/>
            <p:nvPr/>
          </p:nvGrpSpPr>
          <p:grpSpPr>
            <a:xfrm>
              <a:off x="2554734" y="4148183"/>
              <a:ext cx="2787390" cy="370560"/>
              <a:chOff x="6223600" y="2158722"/>
              <a:chExt cx="2711058" cy="29822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626964D-FFD5-475A-A023-34BBCCA39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600" y="2302793"/>
                <a:ext cx="260777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EDE5898-7720-4BB5-8618-1A72E7728688}"/>
                  </a:ext>
                </a:extLst>
              </p:cNvPr>
              <p:cNvGrpSpPr/>
              <p:nvPr/>
            </p:nvGrpSpPr>
            <p:grpSpPr>
              <a:xfrm>
                <a:off x="6223600" y="2158722"/>
                <a:ext cx="2711058" cy="298220"/>
                <a:chOff x="6223600" y="1833602"/>
                <a:chExt cx="2711058" cy="29822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9F07CBD-2C56-44DF-B88E-89C5DC8BB1F5}"/>
                    </a:ext>
                  </a:extLst>
                </p:cNvPr>
                <p:cNvSpPr/>
                <p:nvPr/>
              </p:nvSpPr>
              <p:spPr>
                <a:xfrm>
                  <a:off x="6223600" y="1910400"/>
                  <a:ext cx="926455" cy="123606"/>
                </a:xfrm>
                <a:prstGeom prst="rect">
                  <a:avLst/>
                </a:prstGeom>
                <a:solidFill>
                  <a:srgbClr val="F79403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latin typeface="Bebas Neue" panose="020B0506020202020201"/>
                  </a:endParaRPr>
                </a:p>
              </p:txBody>
            </p:sp>
            <p:sp>
              <p:nvSpPr>
                <p:cNvPr id="59" name="Isosceles Triangle 124">
                  <a:extLst>
                    <a:ext uri="{FF2B5EF4-FFF2-40B4-BE49-F238E27FC236}">
                      <a16:creationId xmlns:a16="http://schemas.microsoft.com/office/drawing/2014/main" id="{3BCACBB2-E23E-41C4-8042-DB27101038A6}"/>
                    </a:ext>
                  </a:extLst>
                </p:cNvPr>
                <p:cNvSpPr/>
                <p:nvPr/>
              </p:nvSpPr>
              <p:spPr>
                <a:xfrm rot="16200000">
                  <a:off x="7884184" y="1099472"/>
                  <a:ext cx="298220" cy="1766479"/>
                </a:xfrm>
                <a:custGeom>
                  <a:avLst/>
                  <a:gdLst>
                    <a:gd name="connsiteX0" fmla="*/ 0 w 365434"/>
                    <a:gd name="connsiteY0" fmla="*/ 3602575 h 3602575"/>
                    <a:gd name="connsiteX1" fmla="*/ 207102 w 365434"/>
                    <a:gd name="connsiteY1" fmla="*/ 0 h 3602575"/>
                    <a:gd name="connsiteX2" fmla="*/ 365434 w 365434"/>
                    <a:gd name="connsiteY2" fmla="*/ 3602575 h 3602575"/>
                    <a:gd name="connsiteX3" fmla="*/ 0 w 365434"/>
                    <a:gd name="connsiteY3" fmla="*/ 3602575 h 3602575"/>
                    <a:gd name="connsiteX0" fmla="*/ 0 w 365434"/>
                    <a:gd name="connsiteY0" fmla="*/ 3602575 h 3602575"/>
                    <a:gd name="connsiteX1" fmla="*/ 128999 w 365434"/>
                    <a:gd name="connsiteY1" fmla="*/ 1274537 h 3602575"/>
                    <a:gd name="connsiteX2" fmla="*/ 207102 w 365434"/>
                    <a:gd name="connsiteY2" fmla="*/ 0 h 3602575"/>
                    <a:gd name="connsiteX3" fmla="*/ 365434 w 365434"/>
                    <a:gd name="connsiteY3" fmla="*/ 3602575 h 3602575"/>
                    <a:gd name="connsiteX4" fmla="*/ 0 w 365434"/>
                    <a:gd name="connsiteY4" fmla="*/ 3602575 h 3602575"/>
                    <a:gd name="connsiteX0" fmla="*/ 0 w 365434"/>
                    <a:gd name="connsiteY0" fmla="*/ 3602575 h 3602575"/>
                    <a:gd name="connsiteX1" fmla="*/ 128999 w 365434"/>
                    <a:gd name="connsiteY1" fmla="*/ 1274537 h 3602575"/>
                    <a:gd name="connsiteX2" fmla="*/ 207102 w 365434"/>
                    <a:gd name="connsiteY2" fmla="*/ 0 h 3602575"/>
                    <a:gd name="connsiteX3" fmla="*/ 269969 w 365434"/>
                    <a:gd name="connsiteY3" fmla="*/ 1270727 h 3602575"/>
                    <a:gd name="connsiteX4" fmla="*/ 365434 w 365434"/>
                    <a:gd name="connsiteY4" fmla="*/ 3602575 h 3602575"/>
                    <a:gd name="connsiteX5" fmla="*/ 0 w 365434"/>
                    <a:gd name="connsiteY5" fmla="*/ 3602575 h 3602575"/>
                    <a:gd name="connsiteX0" fmla="*/ 0 w 365434"/>
                    <a:gd name="connsiteY0" fmla="*/ 2331848 h 2331848"/>
                    <a:gd name="connsiteX1" fmla="*/ 128999 w 365434"/>
                    <a:gd name="connsiteY1" fmla="*/ 3810 h 2331848"/>
                    <a:gd name="connsiteX2" fmla="*/ 269969 w 365434"/>
                    <a:gd name="connsiteY2" fmla="*/ 0 h 2331848"/>
                    <a:gd name="connsiteX3" fmla="*/ 365434 w 365434"/>
                    <a:gd name="connsiteY3" fmla="*/ 2331848 h 2331848"/>
                    <a:gd name="connsiteX4" fmla="*/ 0 w 365434"/>
                    <a:gd name="connsiteY4" fmla="*/ 2331848 h 2331848"/>
                    <a:gd name="connsiteX0" fmla="*/ 0 w 365434"/>
                    <a:gd name="connsiteY0" fmla="*/ 2331848 h 2331848"/>
                    <a:gd name="connsiteX1" fmla="*/ 121379 w 365434"/>
                    <a:gd name="connsiteY1" fmla="*/ 0 h 2331848"/>
                    <a:gd name="connsiteX2" fmla="*/ 269969 w 365434"/>
                    <a:gd name="connsiteY2" fmla="*/ 0 h 2331848"/>
                    <a:gd name="connsiteX3" fmla="*/ 365434 w 365434"/>
                    <a:gd name="connsiteY3" fmla="*/ 2331848 h 2331848"/>
                    <a:gd name="connsiteX4" fmla="*/ 0 w 365434"/>
                    <a:gd name="connsiteY4" fmla="*/ 2331848 h 2331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5434" h="2331848">
                      <a:moveTo>
                        <a:pt x="0" y="2331848"/>
                      </a:moveTo>
                      <a:lnTo>
                        <a:pt x="121379" y="0"/>
                      </a:lnTo>
                      <a:lnTo>
                        <a:pt x="269969" y="0"/>
                      </a:lnTo>
                      <a:lnTo>
                        <a:pt x="365434" y="2331848"/>
                      </a:lnTo>
                      <a:lnTo>
                        <a:pt x="0" y="2331848"/>
                      </a:lnTo>
                      <a:close/>
                    </a:path>
                  </a:pathLst>
                </a:custGeom>
                <a:solidFill>
                  <a:srgbClr val="F79403">
                    <a:alpha val="50000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latin typeface="Bebas Neue" panose="020B0506020202020201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6EBF1401-B128-4CF1-A16D-3468C1D07BB6}"/>
                    </a:ext>
                  </a:extLst>
                </p:cNvPr>
                <p:cNvSpPr/>
                <p:nvPr/>
              </p:nvSpPr>
              <p:spPr>
                <a:xfrm>
                  <a:off x="8831377" y="1833602"/>
                  <a:ext cx="103281" cy="281647"/>
                </a:xfrm>
                <a:prstGeom prst="ellipse">
                  <a:avLst/>
                </a:prstGeom>
                <a:solidFill>
                  <a:srgbClr val="F7940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latin typeface="Bebas Neue" panose="020B0506020202020201"/>
                  </a:endParaRPr>
                </a:p>
              </p:txBody>
            </p:sp>
          </p:grp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1E1BB9-CFEC-42EB-B82A-A7FC2ACFF916}"/>
                </a:ext>
              </a:extLst>
            </p:cNvPr>
            <p:cNvSpPr/>
            <p:nvPr/>
          </p:nvSpPr>
          <p:spPr>
            <a:xfrm>
              <a:off x="4101512" y="3726411"/>
              <a:ext cx="101619" cy="50612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Bebas Neue" panose="020B0506020202020201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42247C-81B1-4361-A05E-9AAD1D91DBE1}"/>
                </a:ext>
              </a:extLst>
            </p:cNvPr>
            <p:cNvGrpSpPr/>
            <p:nvPr/>
          </p:nvGrpSpPr>
          <p:grpSpPr>
            <a:xfrm rot="2547941">
              <a:off x="5610403" y="5019624"/>
              <a:ext cx="624818" cy="874716"/>
              <a:chOff x="9852242" y="5184683"/>
              <a:chExt cx="646332" cy="117530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DF1985-52E3-4F18-A81E-F7F68776A423}"/>
                  </a:ext>
                </a:extLst>
              </p:cNvPr>
              <p:cNvGrpSpPr/>
              <p:nvPr/>
            </p:nvGrpSpPr>
            <p:grpSpPr>
              <a:xfrm>
                <a:off x="9852242" y="5199682"/>
                <a:ext cx="646332" cy="1160306"/>
                <a:chOff x="9853766" y="5199682"/>
                <a:chExt cx="487680" cy="1160306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0A307D2-D038-4C38-B581-FD91C687FA5D}"/>
                    </a:ext>
                  </a:extLst>
                </p:cNvPr>
                <p:cNvSpPr/>
                <p:nvPr/>
              </p:nvSpPr>
              <p:spPr>
                <a:xfrm>
                  <a:off x="9853766" y="5270801"/>
                  <a:ext cx="487680" cy="108918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rgbClr val="000000"/>
                    </a:solidFill>
                    <a:latin typeface="Bebas Neue" panose="020B0506020202020201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BFC10D6-4663-4DEF-AC93-CEA14D2A87BE}"/>
                    </a:ext>
                  </a:extLst>
                </p:cNvPr>
                <p:cNvSpPr/>
                <p:nvPr/>
              </p:nvSpPr>
              <p:spPr>
                <a:xfrm>
                  <a:off x="9996006" y="5199682"/>
                  <a:ext cx="224954" cy="7200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rgbClr val="000000"/>
                    </a:solidFill>
                    <a:latin typeface="Bebas Neue" panose="020B0506020202020201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BF77AB-AA90-4CC6-A34F-4C97140E727E}"/>
                  </a:ext>
                </a:extLst>
              </p:cNvPr>
              <p:cNvSpPr txBox="1"/>
              <p:nvPr/>
            </p:nvSpPr>
            <p:spPr>
              <a:xfrm rot="16287979">
                <a:off x="9590063" y="5491771"/>
                <a:ext cx="1155411" cy="54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rgbClr val="000000"/>
                    </a:solidFill>
                    <a:latin typeface="Bebas Neue" panose="020B0506020202020201"/>
                    <a:ea typeface="CMU Serif" panose="02000603000000000000" pitchFamily="2" charset="0"/>
                    <a:cs typeface="CMU Serif" panose="02000603000000000000" pitchFamily="2" charset="0"/>
                  </a:rPr>
                  <a:t>CCD Camera</a:t>
                </a:r>
              </a:p>
            </p:txBody>
          </p:sp>
        </p:grpSp>
        <p:pic>
          <p:nvPicPr>
            <p:cNvPr id="76" name="Picture 75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9D6DAD58-3B20-422B-8E8C-7ECA7F320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9" t="3829" r="2508" b="10157"/>
            <a:stretch/>
          </p:blipFill>
          <p:spPr>
            <a:xfrm>
              <a:off x="6488677" y="3467955"/>
              <a:ext cx="1106980" cy="1404000"/>
            </a:xfrm>
            <a:prstGeom prst="rect">
              <a:avLst/>
            </a:prstGeom>
            <a:scene3d>
              <a:camera prst="orthographicFront">
                <a:rot lat="2100000" lon="2700000" rev="0"/>
              </a:camera>
              <a:lightRig rig="threePt" dir="t"/>
            </a:scene3d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FE495B-B78D-4485-AA1B-D8B09B9D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505" y="4094057"/>
              <a:ext cx="779409" cy="1037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91EC639-4C23-4A73-AF8E-26F1ABD27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271" y="4062312"/>
              <a:ext cx="1759761" cy="192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UCL University College London – all4tech">
            <a:extLst>
              <a:ext uri="{FF2B5EF4-FFF2-40B4-BE49-F238E27FC236}">
                <a16:creationId xmlns:a16="http://schemas.microsoft.com/office/drawing/2014/main" id="{0B708AF6-4FD1-4A62-B165-C18569AC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631" y="5981467"/>
            <a:ext cx="2713961" cy="6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7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7A8E-8050-447F-BAC8-22B92646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Comparison of Gaussian Weighting</a:t>
            </a:r>
            <a:br>
              <a:rPr lang="en-CA" dirty="0"/>
            </a:b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E253-2443-4A6B-AE03-B39505367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BB2B87-743C-4B56-B8B7-F1DBF546701A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5409A8-78D8-4947-A798-3ACFA1ADC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4" t="11276" r="7355" b="52023"/>
          <a:stretch/>
        </p:blipFill>
        <p:spPr>
          <a:xfrm>
            <a:off x="4348264" y="3171217"/>
            <a:ext cx="2752927" cy="226942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19CAE4C-4B2E-4C0F-9222-1A5225091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11862" r="16594" b="52750"/>
          <a:stretch/>
        </p:blipFill>
        <p:spPr>
          <a:xfrm>
            <a:off x="7597302" y="3223006"/>
            <a:ext cx="2350912" cy="216584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5D9D8B-9761-43C8-9CD9-743961A2ED08}"/>
              </a:ext>
            </a:extLst>
          </p:cNvPr>
          <p:cNvSpPr txBox="1"/>
          <p:nvPr/>
        </p:nvSpPr>
        <p:spPr>
          <a:xfrm>
            <a:off x="835160" y="2845466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25x25 1 cm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5CE81-823D-4097-9588-82E25FC85AE2}"/>
              </a:ext>
            </a:extLst>
          </p:cNvPr>
          <p:cNvSpPr txBox="1"/>
          <p:nvPr/>
        </p:nvSpPr>
        <p:spPr>
          <a:xfrm>
            <a:off x="4172280" y="2845466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100x100 1cm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C6924-5B07-4AAF-A818-70CE0E427884}"/>
              </a:ext>
            </a:extLst>
          </p:cNvPr>
          <p:cNvSpPr txBox="1"/>
          <p:nvPr/>
        </p:nvSpPr>
        <p:spPr>
          <a:xfrm>
            <a:off x="7508405" y="2845466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100x100 0.5cm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2A2440-36A2-43E7-83E7-100CB40EC3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21" t="11965" r="13121" b="52921"/>
          <a:stretch/>
        </p:blipFill>
        <p:spPr>
          <a:xfrm>
            <a:off x="823753" y="3307131"/>
            <a:ext cx="2291013" cy="2165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51C2D-B377-4660-9CE8-B922482B0D82}"/>
              </a:ext>
            </a:extLst>
          </p:cNvPr>
          <p:cNvSpPr txBox="1"/>
          <p:nvPr/>
        </p:nvSpPr>
        <p:spPr>
          <a:xfrm>
            <a:off x="4640" y="-4624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245B6-72DD-4CC6-A7EF-6A354CDA7A5C}"/>
              </a:ext>
            </a:extLst>
          </p:cNvPr>
          <p:cNvSpPr txBox="1"/>
          <p:nvPr/>
        </p:nvSpPr>
        <p:spPr>
          <a:xfrm>
            <a:off x="705037" y="1283388"/>
            <a:ext cx="6505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 was not aware of the need for calibration (…) </a:t>
            </a:r>
          </a:p>
          <a:p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Might be interesting to redo these test with calibrated data! Or pencil beam by pencil beam.</a:t>
            </a:r>
          </a:p>
        </p:txBody>
      </p:sp>
    </p:spTree>
    <p:extLst>
      <p:ext uri="{BB962C8B-B14F-4D97-AF65-F5344CB8AC3E}">
        <p14:creationId xmlns:p14="http://schemas.microsoft.com/office/powerpoint/2010/main" val="34498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18A-AA2A-4E07-91AB-575B1797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2" y="175909"/>
            <a:ext cx="11135860" cy="1073123"/>
          </a:xfrm>
        </p:spPr>
        <p:txBody>
          <a:bodyPr/>
          <a:lstStyle/>
          <a:p>
            <a:r>
              <a:rPr lang="en-CA" dirty="0"/>
              <a:t>Optimisation Method </a:t>
            </a:r>
            <a:r>
              <a:rPr lang="en-CA" dirty="0" err="1"/>
              <a:t>Deffet</a:t>
            </a:r>
            <a:r>
              <a:rPr lang="en-CA" dirty="0"/>
              <a:t> </a:t>
            </a:r>
            <a:r>
              <a:rPr lang="en-CA" i="1" dirty="0"/>
              <a:t> et al. </a:t>
            </a:r>
            <a:r>
              <a:rPr lang="en-CA" dirty="0"/>
              <a:t>(IBA)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F649A-75E6-485F-A7F6-E074F08E4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20D55-6FC3-4131-B1F7-9B93A6244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8"/>
          <a:stretch/>
        </p:blipFill>
        <p:spPr>
          <a:xfrm>
            <a:off x="3017803" y="1457389"/>
            <a:ext cx="3897719" cy="70663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E2FB62F-BF8A-4573-B7CE-761168E9AA86}"/>
              </a:ext>
            </a:extLst>
          </p:cNvPr>
          <p:cNvGrpSpPr/>
          <p:nvPr/>
        </p:nvGrpSpPr>
        <p:grpSpPr>
          <a:xfrm>
            <a:off x="2819581" y="2935359"/>
            <a:ext cx="2743226" cy="2427834"/>
            <a:chOff x="2482558" y="985680"/>
            <a:chExt cx="2743226" cy="24278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3B2A8-8D7A-40F4-892D-7A5A98D55026}"/>
                </a:ext>
              </a:extLst>
            </p:cNvPr>
            <p:cNvSpPr/>
            <p:nvPr/>
          </p:nvSpPr>
          <p:spPr>
            <a:xfrm>
              <a:off x="3482880" y="2649729"/>
              <a:ext cx="1279874" cy="158878"/>
            </a:xfrm>
            <a:prstGeom prst="rect">
              <a:avLst/>
            </a:prstGeom>
            <a:solidFill>
              <a:srgbClr val="F7940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31B1B3-430B-4227-BF00-763CC82146EF}"/>
                </a:ext>
              </a:extLst>
            </p:cNvPr>
            <p:cNvSpPr/>
            <p:nvPr/>
          </p:nvSpPr>
          <p:spPr>
            <a:xfrm>
              <a:off x="2685405" y="108310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3A9FF7-4685-45F8-8F9D-AA511865A83C}"/>
                </a:ext>
              </a:extLst>
            </p:cNvPr>
            <p:cNvSpPr/>
            <p:nvPr/>
          </p:nvSpPr>
          <p:spPr>
            <a:xfrm>
              <a:off x="3410299" y="2592742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0127CC8-D31F-4A62-A3A3-102ED6F9B1A6}"/>
                </a:ext>
              </a:extLst>
            </p:cNvPr>
            <p:cNvSpPr/>
            <p:nvPr/>
          </p:nvSpPr>
          <p:spPr>
            <a:xfrm>
              <a:off x="3288441" y="986207"/>
              <a:ext cx="1937343" cy="19263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23D1F8-A8FC-4EB5-8374-EFC2923C2277}"/>
                </a:ext>
              </a:extLst>
            </p:cNvPr>
            <p:cNvSpPr/>
            <p:nvPr/>
          </p:nvSpPr>
          <p:spPr>
            <a:xfrm>
              <a:off x="2482609" y="1477381"/>
              <a:ext cx="1937343" cy="192636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8824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FCF2BC-579D-4AA4-914E-707E74B94F65}"/>
                </a:ext>
              </a:extLst>
            </p:cNvPr>
            <p:cNvCxnSpPr/>
            <p:nvPr/>
          </p:nvCxnSpPr>
          <p:spPr>
            <a:xfrm flipV="1">
              <a:off x="4419952" y="986207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932961-7EF7-4E35-8529-2E4EF7D66BAA}"/>
                </a:ext>
              </a:extLst>
            </p:cNvPr>
            <p:cNvCxnSpPr/>
            <p:nvPr/>
          </p:nvCxnSpPr>
          <p:spPr>
            <a:xfrm flipV="1">
              <a:off x="4411664" y="2920603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DFB3E3-8068-4093-9EB3-A95F846B548E}"/>
                </a:ext>
              </a:extLst>
            </p:cNvPr>
            <p:cNvSpPr/>
            <p:nvPr/>
          </p:nvSpPr>
          <p:spPr>
            <a:xfrm>
              <a:off x="3720492" y="21222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88A341-40ED-4E17-BA1B-D92A810B67BD}"/>
                </a:ext>
              </a:extLst>
            </p:cNvPr>
            <p:cNvSpPr/>
            <p:nvPr/>
          </p:nvSpPr>
          <p:spPr>
            <a:xfrm>
              <a:off x="3835111" y="20595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9AB908-A144-458D-8596-3D79B8935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539" y="20595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50F81A-25B8-46DC-9837-E927410E0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094" y="20547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168972-91C5-4029-A7B6-8CBE81EF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623" y="22720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7B9F1D-B868-43C8-ACDA-5FF2590BD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291" y="22702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C03C23-07B5-43BB-A384-77275D78CE1F}"/>
                </a:ext>
              </a:extLst>
            </p:cNvPr>
            <p:cNvCxnSpPr/>
            <p:nvPr/>
          </p:nvCxnSpPr>
          <p:spPr>
            <a:xfrm flipV="1">
              <a:off x="2482609" y="985680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6517B3-5A08-4222-AFD6-A17F480B3B3C}"/>
                </a:ext>
              </a:extLst>
            </p:cNvPr>
            <p:cNvCxnSpPr/>
            <p:nvPr/>
          </p:nvCxnSpPr>
          <p:spPr>
            <a:xfrm flipV="1">
              <a:off x="2482558" y="2921645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852DE396-01AA-452F-8265-A11D2106CB3B}"/>
              </a:ext>
            </a:extLst>
          </p:cNvPr>
          <p:cNvSpPr/>
          <p:nvPr/>
        </p:nvSpPr>
        <p:spPr>
          <a:xfrm>
            <a:off x="1753571" y="3989430"/>
            <a:ext cx="3081600" cy="158878"/>
          </a:xfrm>
          <a:prstGeom prst="rect">
            <a:avLst/>
          </a:pr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12EA9E-7CD9-4410-96BB-6E09236ED39E}"/>
              </a:ext>
            </a:extLst>
          </p:cNvPr>
          <p:cNvCxnSpPr/>
          <p:nvPr/>
        </p:nvCxnSpPr>
        <p:spPr>
          <a:xfrm flipV="1">
            <a:off x="7315195" y="2562444"/>
            <a:ext cx="0" cy="2776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D04D7A6-E2EA-4D7B-B01D-876063B97219}"/>
              </a:ext>
            </a:extLst>
          </p:cNvPr>
          <p:cNvCxnSpPr>
            <a:cxnSpLocks/>
          </p:cNvCxnSpPr>
          <p:nvPr/>
        </p:nvCxnSpPr>
        <p:spPr>
          <a:xfrm flipV="1">
            <a:off x="7315195" y="5341327"/>
            <a:ext cx="29877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91490E2D-C104-409B-87E4-59D5A9198F99}"/>
              </a:ext>
            </a:extLst>
          </p:cNvPr>
          <p:cNvSpPr/>
          <p:nvPr/>
        </p:nvSpPr>
        <p:spPr>
          <a:xfrm>
            <a:off x="7336465" y="3224471"/>
            <a:ext cx="2361431" cy="2102439"/>
          </a:xfrm>
          <a:custGeom>
            <a:avLst/>
            <a:gdLst>
              <a:gd name="connsiteX0" fmla="*/ 0 w 2361451"/>
              <a:gd name="connsiteY0" fmla="*/ 1640917 h 2395829"/>
              <a:gd name="connsiteX1" fmla="*/ 1084521 w 2361451"/>
              <a:gd name="connsiteY1" fmla="*/ 1640917 h 2395829"/>
              <a:gd name="connsiteX2" fmla="*/ 1945758 w 2361451"/>
              <a:gd name="connsiteY2" fmla="*/ 1417633 h 2395829"/>
              <a:gd name="connsiteX3" fmla="*/ 2296633 w 2361451"/>
              <a:gd name="connsiteY3" fmla="*/ 14136 h 2395829"/>
              <a:gd name="connsiteX4" fmla="*/ 2360428 w 2361451"/>
              <a:gd name="connsiteY4" fmla="*/ 2395829 h 239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451" h="2395829">
                <a:moveTo>
                  <a:pt x="0" y="1640917"/>
                </a:moveTo>
                <a:cubicBezTo>
                  <a:pt x="380114" y="1659524"/>
                  <a:pt x="760228" y="1678131"/>
                  <a:pt x="1084521" y="1640917"/>
                </a:cubicBezTo>
                <a:cubicBezTo>
                  <a:pt x="1408814" y="1603703"/>
                  <a:pt x="1743739" y="1688763"/>
                  <a:pt x="1945758" y="1417633"/>
                </a:cubicBezTo>
                <a:cubicBezTo>
                  <a:pt x="2147777" y="1146503"/>
                  <a:pt x="2227521" y="-148897"/>
                  <a:pt x="2296633" y="14136"/>
                </a:cubicBezTo>
                <a:cubicBezTo>
                  <a:pt x="2365745" y="177169"/>
                  <a:pt x="2363086" y="1286499"/>
                  <a:pt x="2360428" y="23958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0F410269-A1DC-4EE5-BD2C-2FB08A1FA9E2}"/>
              </a:ext>
            </a:extLst>
          </p:cNvPr>
          <p:cNvSpPr/>
          <p:nvPr/>
        </p:nvSpPr>
        <p:spPr>
          <a:xfrm>
            <a:off x="7335285" y="2947537"/>
            <a:ext cx="1276930" cy="2395829"/>
          </a:xfrm>
          <a:custGeom>
            <a:avLst/>
            <a:gdLst>
              <a:gd name="connsiteX0" fmla="*/ 0 w 2361451"/>
              <a:gd name="connsiteY0" fmla="*/ 1640917 h 2395829"/>
              <a:gd name="connsiteX1" fmla="*/ 1084521 w 2361451"/>
              <a:gd name="connsiteY1" fmla="*/ 1640917 h 2395829"/>
              <a:gd name="connsiteX2" fmla="*/ 1945758 w 2361451"/>
              <a:gd name="connsiteY2" fmla="*/ 1417633 h 2395829"/>
              <a:gd name="connsiteX3" fmla="*/ 2296633 w 2361451"/>
              <a:gd name="connsiteY3" fmla="*/ 14136 h 2395829"/>
              <a:gd name="connsiteX4" fmla="*/ 2360428 w 2361451"/>
              <a:gd name="connsiteY4" fmla="*/ 2395829 h 2395829"/>
              <a:gd name="connsiteX0" fmla="*/ 0 w 1276930"/>
              <a:gd name="connsiteY0" fmla="*/ 1640917 h 2395829"/>
              <a:gd name="connsiteX1" fmla="*/ 861237 w 1276930"/>
              <a:gd name="connsiteY1" fmla="*/ 1417633 h 2395829"/>
              <a:gd name="connsiteX2" fmla="*/ 1212112 w 1276930"/>
              <a:gd name="connsiteY2" fmla="*/ 14136 h 2395829"/>
              <a:gd name="connsiteX3" fmla="*/ 1275907 w 1276930"/>
              <a:gd name="connsiteY3" fmla="*/ 2395829 h 239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930" h="2395829">
                <a:moveTo>
                  <a:pt x="0" y="1640917"/>
                </a:moveTo>
                <a:cubicBezTo>
                  <a:pt x="324293" y="1603703"/>
                  <a:pt x="659218" y="1688763"/>
                  <a:pt x="861237" y="1417633"/>
                </a:cubicBezTo>
                <a:cubicBezTo>
                  <a:pt x="1063256" y="1146503"/>
                  <a:pt x="1143000" y="-148897"/>
                  <a:pt x="1212112" y="14136"/>
                </a:cubicBezTo>
                <a:cubicBezTo>
                  <a:pt x="1281224" y="177169"/>
                  <a:pt x="1278565" y="1286499"/>
                  <a:pt x="1275907" y="2395829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9AC26FC2-8B93-421F-827D-77B0B75A79CE}"/>
              </a:ext>
            </a:extLst>
          </p:cNvPr>
          <p:cNvSpPr/>
          <p:nvPr/>
        </p:nvSpPr>
        <p:spPr>
          <a:xfrm rot="5400000">
            <a:off x="8841473" y="1833614"/>
            <a:ext cx="419979" cy="12928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AD6FF95-287D-4362-BCB3-A2C21F038012}"/>
              </a:ext>
            </a:extLst>
          </p:cNvPr>
          <p:cNvSpPr txBox="1"/>
          <p:nvPr/>
        </p:nvSpPr>
        <p:spPr>
          <a:xfrm>
            <a:off x="8840968" y="190054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EC9AAD0-B8D8-4C47-B713-84469791648B}"/>
              </a:ext>
            </a:extLst>
          </p:cNvPr>
          <p:cNvCxnSpPr/>
          <p:nvPr/>
        </p:nvCxnSpPr>
        <p:spPr>
          <a:xfrm flipH="1">
            <a:off x="9697896" y="2690037"/>
            <a:ext cx="998457" cy="90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159E8AE-A82A-4994-8FA0-BACFB92F245F}"/>
              </a:ext>
            </a:extLst>
          </p:cNvPr>
          <p:cNvSpPr txBox="1"/>
          <p:nvPr/>
        </p:nvSpPr>
        <p:spPr>
          <a:xfrm>
            <a:off x="10043500" y="2320705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Reference (D</a:t>
            </a:r>
            <a:r>
              <a:rPr lang="en-CA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9BD8809-CCA4-4262-89BD-6781C5720FC4}"/>
              </a:ext>
            </a:extLst>
          </p:cNvPr>
          <p:cNvSpPr txBox="1"/>
          <p:nvPr/>
        </p:nvSpPr>
        <p:spPr>
          <a:xfrm>
            <a:off x="9729417" y="4437561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Measurement (D</a:t>
            </a:r>
            <a:r>
              <a:rPr lang="en-CA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</a:t>
            </a:r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F5B17CF-ED0D-4152-8946-FFFFDBCE4703}"/>
              </a:ext>
            </a:extLst>
          </p:cNvPr>
          <p:cNvCxnSpPr>
            <a:cxnSpLocks/>
            <a:stCxn id="159" idx="0"/>
          </p:cNvCxnSpPr>
          <p:nvPr/>
        </p:nvCxnSpPr>
        <p:spPr>
          <a:xfrm flipH="1" flipV="1">
            <a:off x="8612215" y="4035769"/>
            <a:ext cx="2168131" cy="4017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0B9E673-2C8A-4306-8EE7-1DA64CE9DCD2}"/>
              </a:ext>
            </a:extLst>
          </p:cNvPr>
          <p:cNvSpPr txBox="1"/>
          <p:nvPr/>
        </p:nvSpPr>
        <p:spPr>
          <a:xfrm>
            <a:off x="10140079" y="53621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6BF818C-7F7E-4E6A-9339-1FA793B7FDAA}"/>
              </a:ext>
            </a:extLst>
          </p:cNvPr>
          <p:cNvSpPr txBox="1"/>
          <p:nvPr/>
        </p:nvSpPr>
        <p:spPr>
          <a:xfrm>
            <a:off x="8467034" y="53255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r>
              <a:rPr lang="en-CA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33DAD3D-A701-4AC7-874B-53A4852C4D6C}"/>
              </a:ext>
            </a:extLst>
          </p:cNvPr>
          <p:cNvSpPr/>
          <p:nvPr/>
        </p:nvSpPr>
        <p:spPr>
          <a:xfrm>
            <a:off x="4878273" y="3715071"/>
            <a:ext cx="480386" cy="783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Isosceles Triangle 124">
            <a:extLst>
              <a:ext uri="{FF2B5EF4-FFF2-40B4-BE49-F238E27FC236}">
                <a16:creationId xmlns:a16="http://schemas.microsoft.com/office/drawing/2014/main" id="{9C14013B-1ED6-4D9E-A8B5-40F8228B72AE}"/>
              </a:ext>
            </a:extLst>
          </p:cNvPr>
          <p:cNvSpPr/>
          <p:nvPr/>
        </p:nvSpPr>
        <p:spPr>
          <a:xfrm rot="16200000">
            <a:off x="5848266" y="2860707"/>
            <a:ext cx="383318" cy="2440347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31848">
                <a:moveTo>
                  <a:pt x="0" y="2331848"/>
                </a:moveTo>
                <a:lnTo>
                  <a:pt x="121379" y="0"/>
                </a:lnTo>
                <a:lnTo>
                  <a:pt x="269969" y="0"/>
                </a:lnTo>
                <a:lnTo>
                  <a:pt x="365434" y="2331848"/>
                </a:lnTo>
                <a:lnTo>
                  <a:pt x="0" y="2331848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F9DD18-978F-4EBD-8568-2F036C6B8C95}"/>
              </a:ext>
            </a:extLst>
          </p:cNvPr>
          <p:cNvCxnSpPr>
            <a:cxnSpLocks/>
          </p:cNvCxnSpPr>
          <p:nvPr/>
        </p:nvCxnSpPr>
        <p:spPr>
          <a:xfrm>
            <a:off x="3546676" y="4062841"/>
            <a:ext cx="36025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C0ADA4B9-4E18-4356-AD57-1A286067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08" y="5559085"/>
            <a:ext cx="5826971" cy="1140332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8C4972D-1D02-4DCA-BF41-C9A86BB53908}"/>
              </a:ext>
            </a:extLst>
          </p:cNvPr>
          <p:cNvSpPr txBox="1"/>
          <p:nvPr/>
        </p:nvSpPr>
        <p:spPr>
          <a:xfrm>
            <a:off x="3017803" y="928642"/>
            <a:ext cx="158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Initial Relation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0120CBD-EEB3-40B3-A302-FE6F2152AFBB}"/>
              </a:ext>
            </a:extLst>
          </p:cNvPr>
          <p:cNvSpPr txBox="1"/>
          <p:nvPr/>
        </p:nvSpPr>
        <p:spPr>
          <a:xfrm>
            <a:off x="3017803" y="5356848"/>
            <a:ext cx="148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16808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18A-AA2A-4E07-91AB-575B1797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2" y="175909"/>
            <a:ext cx="11135860" cy="1073123"/>
          </a:xfrm>
        </p:spPr>
        <p:txBody>
          <a:bodyPr/>
          <a:lstStyle/>
          <a:p>
            <a:r>
              <a:rPr lang="en-CA" dirty="0"/>
              <a:t>Optimisation Method </a:t>
            </a:r>
            <a:r>
              <a:rPr lang="en-CA" dirty="0" err="1"/>
              <a:t>Deffet</a:t>
            </a:r>
            <a:r>
              <a:rPr lang="en-CA" dirty="0"/>
              <a:t> </a:t>
            </a:r>
            <a:r>
              <a:rPr lang="en-CA" i="1" dirty="0"/>
              <a:t> et al. </a:t>
            </a:r>
            <a:r>
              <a:rPr lang="en-CA" dirty="0"/>
              <a:t>(IBA)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8C4972D-1D02-4DCA-BF41-C9A86BB53908}"/>
              </a:ext>
            </a:extLst>
          </p:cNvPr>
          <p:cNvSpPr txBox="1"/>
          <p:nvPr/>
        </p:nvSpPr>
        <p:spPr>
          <a:xfrm>
            <a:off x="210372" y="734127"/>
            <a:ext cx="26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Resolution enhancement?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F87E2-B54A-45B2-AB9B-0F23D559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458"/>
            <a:ext cx="5153025" cy="1409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1C3AB4-A1B7-4444-965E-39E8CAC4D111}"/>
              </a:ext>
            </a:extLst>
          </p:cNvPr>
          <p:cNvCxnSpPr>
            <a:cxnSpLocks/>
          </p:cNvCxnSpPr>
          <p:nvPr/>
        </p:nvCxnSpPr>
        <p:spPr>
          <a:xfrm flipH="1">
            <a:off x="5019860" y="2218234"/>
            <a:ext cx="144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EA11C8-3E87-4594-8A6A-EBF8A48C75F1}"/>
              </a:ext>
            </a:extLst>
          </p:cNvPr>
          <p:cNvSpPr txBox="1"/>
          <p:nvPr/>
        </p:nvSpPr>
        <p:spPr>
          <a:xfrm>
            <a:off x="6462944" y="20335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It’s an interpolation!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866C3-4935-4F2C-A6F2-61E11725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5" y="2543175"/>
            <a:ext cx="8496300" cy="3105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66E481-627D-4339-88A7-9A4AF43B3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4"/>
          <a:stretch/>
        </p:blipFill>
        <p:spPr>
          <a:xfrm>
            <a:off x="8332205" y="2332191"/>
            <a:ext cx="3859796" cy="32385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A5097B9-5D16-4314-952D-B8DA6A751D37}"/>
              </a:ext>
            </a:extLst>
          </p:cNvPr>
          <p:cNvSpPr txBox="1"/>
          <p:nvPr/>
        </p:nvSpPr>
        <p:spPr>
          <a:xfrm>
            <a:off x="210372" y="2283790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Results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736BFB-1A43-4492-A3D1-CD21F3CC38FF}"/>
              </a:ext>
            </a:extLst>
          </p:cNvPr>
          <p:cNvSpPr txBox="1"/>
          <p:nvPr/>
        </p:nvSpPr>
        <p:spPr>
          <a:xfrm>
            <a:off x="601795" y="5332757"/>
            <a:ext cx="1445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Ground Truth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F2EC6F-6B19-4B87-AF70-4704BFE998B3}"/>
              </a:ext>
            </a:extLst>
          </p:cNvPr>
          <p:cNvSpPr txBox="1"/>
          <p:nvPr/>
        </p:nvSpPr>
        <p:spPr>
          <a:xfrm>
            <a:off x="5135269" y="5350513"/>
            <a:ext cx="1689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No optimisation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302426-B307-4A38-91BA-1537B5F86AD0}"/>
              </a:ext>
            </a:extLst>
          </p:cNvPr>
          <p:cNvSpPr txBox="1"/>
          <p:nvPr/>
        </p:nvSpPr>
        <p:spPr>
          <a:xfrm>
            <a:off x="8830409" y="5278993"/>
            <a:ext cx="12862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 err="1"/>
              <a:t>Deffet</a:t>
            </a:r>
            <a:r>
              <a:rPr lang="en-CA" dirty="0"/>
              <a:t> </a:t>
            </a:r>
            <a:r>
              <a:rPr lang="en-CA" i="1" dirty="0"/>
              <a:t>et al.</a:t>
            </a:r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B0F249-BFE2-49A1-BF6B-E862DC75C135}"/>
              </a:ext>
            </a:extLst>
          </p:cNvPr>
          <p:cNvSpPr txBox="1"/>
          <p:nvPr/>
        </p:nvSpPr>
        <p:spPr>
          <a:xfrm>
            <a:off x="201494" y="5639446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Acquisition details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96E704-4D1D-4749-AB5E-781934A4A1D2}"/>
              </a:ext>
            </a:extLst>
          </p:cNvPr>
          <p:cNvSpPr txBox="1"/>
          <p:nvPr/>
        </p:nvSpPr>
        <p:spPr>
          <a:xfrm>
            <a:off x="210372" y="5903695"/>
            <a:ext cx="111885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Pencil Beam 3mm Sigma</a:t>
            </a:r>
          </a:p>
          <a:p>
            <a:r>
              <a:rPr lang="en-CA" dirty="0"/>
              <a:t>Spot spacing of 5 mm -&gt; Spot density of 4 spot/cm^2  </a:t>
            </a:r>
          </a:p>
          <a:p>
            <a:r>
              <a:rPr lang="en-CA" dirty="0"/>
              <a:t>In comparison, Chinmay had 1089 spots in 4cm^2 ~  250 spot/cm^2?</a:t>
            </a:r>
          </a:p>
        </p:txBody>
      </p:sp>
    </p:spTree>
    <p:extLst>
      <p:ext uri="{BB962C8B-B14F-4D97-AF65-F5344CB8AC3E}">
        <p14:creationId xmlns:p14="http://schemas.microsoft.com/office/powerpoint/2010/main" val="939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18A-AA2A-4E07-91AB-575B1797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Deffet</a:t>
            </a:r>
            <a:r>
              <a:rPr lang="en-CA" dirty="0"/>
              <a:t> method -&gt; My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F649A-75E6-485F-A7F6-E074F08E4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AF3DDDF-CF22-4880-88E0-21B2C3B1C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5" r="6760"/>
          <a:stretch/>
        </p:blipFill>
        <p:spPr bwMode="auto">
          <a:xfrm>
            <a:off x="6831724" y="1029641"/>
            <a:ext cx="2647268" cy="311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F575AAC-3888-493E-9A8C-E2A011782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34" b="9226"/>
          <a:stretch/>
        </p:blipFill>
        <p:spPr bwMode="auto">
          <a:xfrm>
            <a:off x="4184456" y="1029641"/>
            <a:ext cx="2647268" cy="283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153A0DDA-BC00-49F3-A966-1EDCAC6A2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17385" r="66654" b="23983"/>
          <a:stretch/>
        </p:blipFill>
        <p:spPr>
          <a:xfrm flipH="1">
            <a:off x="7138584" y="3860377"/>
            <a:ext cx="2429622" cy="2510534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4FA877EF-7C1E-41AA-8F2F-2E630FD5D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2" t="17893" r="34941" b="23476"/>
          <a:stretch/>
        </p:blipFill>
        <p:spPr>
          <a:xfrm flipH="1">
            <a:off x="4307911" y="3919773"/>
            <a:ext cx="2647268" cy="24511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6CB8E-E721-4CB1-BCE3-6BAF978E54B7}"/>
              </a:ext>
            </a:extLst>
          </p:cNvPr>
          <p:cNvSpPr txBox="1"/>
          <p:nvPr/>
        </p:nvSpPr>
        <p:spPr>
          <a:xfrm>
            <a:off x="3467271" y="2198387"/>
            <a:ext cx="840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25x25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2F811-A78C-4E45-846E-68AABD049D2C}"/>
              </a:ext>
            </a:extLst>
          </p:cNvPr>
          <p:cNvSpPr txBox="1"/>
          <p:nvPr/>
        </p:nvSpPr>
        <p:spPr>
          <a:xfrm>
            <a:off x="3343748" y="4930978"/>
            <a:ext cx="1023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100x100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0BBF43-67ED-41E1-8A91-A25A900E94A8}"/>
              </a:ext>
            </a:extLst>
          </p:cNvPr>
          <p:cNvSpPr txBox="1"/>
          <p:nvPr/>
        </p:nvSpPr>
        <p:spPr>
          <a:xfrm>
            <a:off x="516320" y="1483953"/>
            <a:ext cx="26472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100x100 results looks good results but: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Interpolation play a big role 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Do not work well for high gradient changes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Do not work well for low density PB</a:t>
            </a:r>
          </a:p>
        </p:txBody>
      </p:sp>
    </p:spTree>
    <p:extLst>
      <p:ext uri="{BB962C8B-B14F-4D97-AF65-F5344CB8AC3E}">
        <p14:creationId xmlns:p14="http://schemas.microsoft.com/office/powerpoint/2010/main" val="40519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3145-85E4-4C3B-8285-B1EAD5A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 and Cons </a:t>
            </a:r>
            <a:r>
              <a:rPr lang="en-CA" dirty="0" err="1"/>
              <a:t>Deffet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7BE09-3375-4F8D-B792-ED30815BB9D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CA" dirty="0">
                <a:solidFill>
                  <a:srgbClr val="00B050"/>
                </a:solidFill>
              </a:rPr>
              <a:t>Pros:</a:t>
            </a:r>
          </a:p>
          <a:p>
            <a:pPr lvl="1"/>
            <a:r>
              <a:rPr lang="en-CA" dirty="0"/>
              <a:t>Clever usage of curvelet for ill-posed cost function</a:t>
            </a:r>
          </a:p>
          <a:p>
            <a:pPr lvl="1"/>
            <a:r>
              <a:rPr lang="en-CA" dirty="0"/>
              <a:t>Can make use of data beyond the PB sampling through the gaussian weighting</a:t>
            </a:r>
          </a:p>
          <a:p>
            <a:pPr lvl="1"/>
            <a:r>
              <a:rPr lang="en-CA" dirty="0"/>
              <a:t>Already coded, we have it.</a:t>
            </a:r>
          </a:p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0F7D-9E65-40AA-8557-D722E9F2804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Cons:</a:t>
            </a:r>
          </a:p>
          <a:p>
            <a:pPr lvl="1"/>
            <a:r>
              <a:rPr lang="en-CA" dirty="0"/>
              <a:t>Cost-function does not accurately represent the physics</a:t>
            </a:r>
          </a:p>
          <a:p>
            <a:pPr lvl="1"/>
            <a:r>
              <a:rPr lang="en-CA" dirty="0"/>
              <a:t>Not easily transferable to higher dimension detector (</a:t>
            </a:r>
            <a:r>
              <a:rPr lang="en-CA" i="1" dirty="0"/>
              <a:t>e.g.</a:t>
            </a:r>
            <a:r>
              <a:rPr lang="en-CA" dirty="0"/>
              <a:t> ours)</a:t>
            </a:r>
          </a:p>
          <a:p>
            <a:pPr lvl="1"/>
            <a:r>
              <a:rPr lang="en-CA" dirty="0"/>
              <a:t>Using 1-D information means we have less info for a given dose, or more dose for a given image quality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02607-62F9-4DD9-8C0E-F45387D36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8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A76394-8666-493F-9652-473B47E4920C}"/>
              </a:ext>
            </a:extLst>
          </p:cNvPr>
          <p:cNvGrpSpPr/>
          <p:nvPr/>
        </p:nvGrpSpPr>
        <p:grpSpPr>
          <a:xfrm>
            <a:off x="2691660" y="2830511"/>
            <a:ext cx="2743226" cy="2427834"/>
            <a:chOff x="2482558" y="985680"/>
            <a:chExt cx="2743226" cy="242783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0803189-C9C8-4D14-B4E5-433C53C320FA}"/>
                </a:ext>
              </a:extLst>
            </p:cNvPr>
            <p:cNvSpPr/>
            <p:nvPr/>
          </p:nvSpPr>
          <p:spPr>
            <a:xfrm>
              <a:off x="3482880" y="2649729"/>
              <a:ext cx="1279874" cy="158878"/>
            </a:xfrm>
            <a:prstGeom prst="rect">
              <a:avLst/>
            </a:prstGeom>
            <a:solidFill>
              <a:srgbClr val="F7940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62670D4-C70F-44B4-9C56-AAA643068C13}"/>
                </a:ext>
              </a:extLst>
            </p:cNvPr>
            <p:cNvSpPr/>
            <p:nvPr/>
          </p:nvSpPr>
          <p:spPr>
            <a:xfrm>
              <a:off x="2685405" y="108310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EA16254-F74D-4DA1-AE2A-2DA6F7656905}"/>
                </a:ext>
              </a:extLst>
            </p:cNvPr>
            <p:cNvSpPr/>
            <p:nvPr/>
          </p:nvSpPr>
          <p:spPr>
            <a:xfrm>
              <a:off x="3410299" y="2592742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E417AB0-ED57-4F16-8C5F-73835D3BCF57}"/>
                </a:ext>
              </a:extLst>
            </p:cNvPr>
            <p:cNvSpPr/>
            <p:nvPr/>
          </p:nvSpPr>
          <p:spPr>
            <a:xfrm>
              <a:off x="3288441" y="986207"/>
              <a:ext cx="1937343" cy="19263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5D64742-45A8-4811-BEBE-AF5FFBAF04AE}"/>
                </a:ext>
              </a:extLst>
            </p:cNvPr>
            <p:cNvSpPr/>
            <p:nvPr/>
          </p:nvSpPr>
          <p:spPr>
            <a:xfrm>
              <a:off x="2482609" y="1477381"/>
              <a:ext cx="1937343" cy="192636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8824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7A9B9F-2C54-4E8A-8F8B-87E3CFD6F7BC}"/>
                </a:ext>
              </a:extLst>
            </p:cNvPr>
            <p:cNvCxnSpPr/>
            <p:nvPr/>
          </p:nvCxnSpPr>
          <p:spPr>
            <a:xfrm flipV="1">
              <a:off x="4419952" y="986207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4FF6B4B-FBE8-4479-82D5-BA578024A909}"/>
                </a:ext>
              </a:extLst>
            </p:cNvPr>
            <p:cNvCxnSpPr/>
            <p:nvPr/>
          </p:nvCxnSpPr>
          <p:spPr>
            <a:xfrm flipV="1">
              <a:off x="4411664" y="2920603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A7E369-7F99-4352-99B7-D331043855A5}"/>
                </a:ext>
              </a:extLst>
            </p:cNvPr>
            <p:cNvSpPr/>
            <p:nvPr/>
          </p:nvSpPr>
          <p:spPr>
            <a:xfrm>
              <a:off x="3720492" y="21222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FB1934-E820-4679-8451-D82453B2F2D4}"/>
                </a:ext>
              </a:extLst>
            </p:cNvPr>
            <p:cNvSpPr/>
            <p:nvPr/>
          </p:nvSpPr>
          <p:spPr>
            <a:xfrm>
              <a:off x="3835111" y="20595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F7522C-397C-4A30-8395-269512978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539" y="20595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707DA8-F9B4-4A7C-90C2-F262C748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094" y="20547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5944A1-D932-4A27-BDE4-2A309940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623" y="22720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26F76E-AE28-4EE3-8A77-BACD31FF1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291" y="22702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0536089-F200-4663-B068-AF7A247A0F58}"/>
                </a:ext>
              </a:extLst>
            </p:cNvPr>
            <p:cNvCxnSpPr/>
            <p:nvPr/>
          </p:nvCxnSpPr>
          <p:spPr>
            <a:xfrm flipV="1">
              <a:off x="2482609" y="985680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EA03E49-D342-414E-9C8B-0DC655C0E337}"/>
                </a:ext>
              </a:extLst>
            </p:cNvPr>
            <p:cNvCxnSpPr/>
            <p:nvPr/>
          </p:nvCxnSpPr>
          <p:spPr>
            <a:xfrm flipV="1">
              <a:off x="2482558" y="2921645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BB3184F6-957F-470F-8FE6-549CBF877335}"/>
              </a:ext>
            </a:extLst>
          </p:cNvPr>
          <p:cNvSpPr/>
          <p:nvPr/>
        </p:nvSpPr>
        <p:spPr>
          <a:xfrm>
            <a:off x="9760835" y="2396500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644792E-7FC5-4944-9210-E0B88F16DE8D}"/>
              </a:ext>
            </a:extLst>
          </p:cNvPr>
          <p:cNvSpPr txBox="1"/>
          <p:nvPr/>
        </p:nvSpPr>
        <p:spPr>
          <a:xfrm rot="19704007">
            <a:off x="7633209" y="4495364"/>
            <a:ext cx="26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Distal Camera </a:t>
            </a:r>
          </a:p>
          <a:p>
            <a:r>
              <a:rPr lang="en-CA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(2.2b)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B243B3-8D9C-4B21-AB24-0707D29F5D67}"/>
              </a:ext>
            </a:extLst>
          </p:cNvPr>
          <p:cNvCxnSpPr>
            <a:cxnSpLocks/>
          </p:cNvCxnSpPr>
          <p:nvPr/>
        </p:nvCxnSpPr>
        <p:spPr>
          <a:xfrm>
            <a:off x="3482880" y="3977782"/>
            <a:ext cx="36025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7310D8C6-64A9-4145-BDE0-1190EF8DDF7E}"/>
              </a:ext>
            </a:extLst>
          </p:cNvPr>
          <p:cNvSpPr/>
          <p:nvPr/>
        </p:nvSpPr>
        <p:spPr>
          <a:xfrm rot="16200000">
            <a:off x="5791268" y="2777144"/>
            <a:ext cx="383318" cy="2440347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31848">
                <a:moveTo>
                  <a:pt x="0" y="2331848"/>
                </a:moveTo>
                <a:lnTo>
                  <a:pt x="121379" y="0"/>
                </a:lnTo>
                <a:lnTo>
                  <a:pt x="269969" y="0"/>
                </a:lnTo>
                <a:lnTo>
                  <a:pt x="365434" y="2331848"/>
                </a:lnTo>
                <a:lnTo>
                  <a:pt x="0" y="2331848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D7CF47-9B66-49EB-BEB2-339316B4E0A2}"/>
              </a:ext>
            </a:extLst>
          </p:cNvPr>
          <p:cNvSpPr txBox="1"/>
          <p:nvPr/>
        </p:nvSpPr>
        <p:spPr>
          <a:xfrm>
            <a:off x="6391959" y="5329576"/>
            <a:ext cx="73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30 cm</a:t>
            </a: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B36F651F-A7AA-4272-9FC2-B43AEB9D883A}"/>
              </a:ext>
            </a:extLst>
          </p:cNvPr>
          <p:cNvSpPr/>
          <p:nvPr/>
        </p:nvSpPr>
        <p:spPr>
          <a:xfrm>
            <a:off x="5967998" y="2917325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DC8B009-3CD3-43E8-A103-ED7BFC2E4BC3}"/>
              </a:ext>
            </a:extLst>
          </p:cNvPr>
          <p:cNvSpPr/>
          <p:nvPr/>
        </p:nvSpPr>
        <p:spPr>
          <a:xfrm>
            <a:off x="6692892" y="4426966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7892F-7664-4BC1-BDE7-BEFC763BB418}"/>
              </a:ext>
            </a:extLst>
          </p:cNvPr>
          <p:cNvSpPr txBox="1"/>
          <p:nvPr/>
        </p:nvSpPr>
        <p:spPr>
          <a:xfrm>
            <a:off x="6485852" y="2464276"/>
            <a:ext cx="20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EJ-260 Scintillator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E6781D7-CA02-4613-9618-055FA242BD74}"/>
              </a:ext>
            </a:extLst>
          </p:cNvPr>
          <p:cNvSpPr/>
          <p:nvPr/>
        </p:nvSpPr>
        <p:spPr>
          <a:xfrm>
            <a:off x="6571034" y="2820431"/>
            <a:ext cx="1937343" cy="1926359"/>
          </a:xfrm>
          <a:prstGeom prst="rect">
            <a:avLst/>
          </a:prstGeom>
          <a:solidFill>
            <a:srgbClr val="A1B8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ADA746-B257-431D-B3CC-FE9B4944A013}"/>
              </a:ext>
            </a:extLst>
          </p:cNvPr>
          <p:cNvSpPr/>
          <p:nvPr/>
        </p:nvSpPr>
        <p:spPr>
          <a:xfrm>
            <a:off x="5765202" y="3311605"/>
            <a:ext cx="1937343" cy="1926366"/>
          </a:xfrm>
          <a:prstGeom prst="rect">
            <a:avLst/>
          </a:prstGeom>
          <a:solidFill>
            <a:srgbClr val="D9E3F3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050BA0-568F-4224-A8F7-58FAE5E77B28}"/>
              </a:ext>
            </a:extLst>
          </p:cNvPr>
          <p:cNvCxnSpPr>
            <a:cxnSpLocks/>
          </p:cNvCxnSpPr>
          <p:nvPr/>
        </p:nvCxnSpPr>
        <p:spPr>
          <a:xfrm>
            <a:off x="5768326" y="5316219"/>
            <a:ext cx="193109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4F100-89A4-43CA-B062-ED01B257CF1A}"/>
              </a:ext>
            </a:extLst>
          </p:cNvPr>
          <p:cNvCxnSpPr/>
          <p:nvPr/>
        </p:nvCxnSpPr>
        <p:spPr>
          <a:xfrm flipV="1">
            <a:off x="7702545" y="2820431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48155D1-C8E8-463D-8B85-2D33A3C52BC6}"/>
              </a:ext>
            </a:extLst>
          </p:cNvPr>
          <p:cNvCxnSpPr/>
          <p:nvPr/>
        </p:nvCxnSpPr>
        <p:spPr>
          <a:xfrm flipV="1">
            <a:off x="7694257" y="4754827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24">
            <a:extLst>
              <a:ext uri="{FF2B5EF4-FFF2-40B4-BE49-F238E27FC236}">
                <a16:creationId xmlns:a16="http://schemas.microsoft.com/office/drawing/2014/main" id="{4D2FD96B-8073-4735-A0A7-94AE62359990}"/>
              </a:ext>
            </a:extLst>
          </p:cNvPr>
          <p:cNvSpPr/>
          <p:nvPr/>
        </p:nvSpPr>
        <p:spPr>
          <a:xfrm rot="16200000">
            <a:off x="6480620" y="3391178"/>
            <a:ext cx="427408" cy="1222799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41570 h 2341570"/>
              <a:gd name="connsiteX1" fmla="*/ 121379 w 365434"/>
              <a:gd name="connsiteY1" fmla="*/ 9722 h 2341570"/>
              <a:gd name="connsiteX2" fmla="*/ 308712 w 365434"/>
              <a:gd name="connsiteY2" fmla="*/ -1 h 2341570"/>
              <a:gd name="connsiteX3" fmla="*/ 365434 w 365434"/>
              <a:gd name="connsiteY3" fmla="*/ 2341570 h 2341570"/>
              <a:gd name="connsiteX4" fmla="*/ 0 w 365434"/>
              <a:gd name="connsiteY4" fmla="*/ 2341570 h 2341570"/>
              <a:gd name="connsiteX0" fmla="*/ 0 w 365434"/>
              <a:gd name="connsiteY0" fmla="*/ 2341572 h 2341572"/>
              <a:gd name="connsiteX1" fmla="*/ 72949 w 365434"/>
              <a:gd name="connsiteY1" fmla="*/ 9724 h 2341572"/>
              <a:gd name="connsiteX2" fmla="*/ 308712 w 365434"/>
              <a:gd name="connsiteY2" fmla="*/ 1 h 2341572"/>
              <a:gd name="connsiteX3" fmla="*/ 365434 w 365434"/>
              <a:gd name="connsiteY3" fmla="*/ 2341572 h 2341572"/>
              <a:gd name="connsiteX4" fmla="*/ 0 w 365434"/>
              <a:gd name="connsiteY4" fmla="*/ 2341572 h 23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41572">
                <a:moveTo>
                  <a:pt x="0" y="2341572"/>
                </a:moveTo>
                <a:lnTo>
                  <a:pt x="72949" y="9724"/>
                </a:lnTo>
                <a:lnTo>
                  <a:pt x="308712" y="1"/>
                </a:lnTo>
                <a:lnTo>
                  <a:pt x="365434" y="2341572"/>
                </a:lnTo>
                <a:lnTo>
                  <a:pt x="0" y="2341572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7AE91F3-EA1D-4E1A-A28F-B19136D82ED0}"/>
              </a:ext>
            </a:extLst>
          </p:cNvPr>
          <p:cNvSpPr/>
          <p:nvPr/>
        </p:nvSpPr>
        <p:spPr>
          <a:xfrm>
            <a:off x="6047519" y="3852823"/>
            <a:ext cx="96573" cy="2818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43F58F2-7345-4924-BBA5-44B5A7FD5973}"/>
              </a:ext>
            </a:extLst>
          </p:cNvPr>
          <p:cNvSpPr/>
          <p:nvPr/>
        </p:nvSpPr>
        <p:spPr>
          <a:xfrm>
            <a:off x="7242606" y="3791550"/>
            <a:ext cx="96573" cy="422192"/>
          </a:xfrm>
          <a:prstGeom prst="ellipse">
            <a:avLst/>
          </a:prstGeom>
          <a:solidFill>
            <a:srgbClr val="D7A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CA08F7-DA6E-4AFB-82E2-C950AAB65D15}"/>
              </a:ext>
            </a:extLst>
          </p:cNvPr>
          <p:cNvGrpSpPr/>
          <p:nvPr/>
        </p:nvGrpSpPr>
        <p:grpSpPr>
          <a:xfrm>
            <a:off x="1494746" y="4818529"/>
            <a:ext cx="1084762" cy="1144939"/>
            <a:chOff x="4016029" y="4711540"/>
            <a:chExt cx="1084762" cy="114493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3933C1D-3FB5-4109-BF81-0FEB9B49EF54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V="1">
              <a:off x="4255153" y="5146737"/>
              <a:ext cx="612467" cy="40550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280004A-7BB8-4854-B923-EF897C8FC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4576" y="4838960"/>
              <a:ext cx="10470" cy="7200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9E18ECA8-7887-4A3E-BE61-48DBF61F46BB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86" y="555047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747986-8D31-4D69-B22C-D6D5E12F5E1C}"/>
                </a:ext>
              </a:extLst>
            </p:cNvPr>
            <p:cNvSpPr txBox="1"/>
            <p:nvPr/>
          </p:nvSpPr>
          <p:spPr>
            <a:xfrm>
              <a:off x="4016029" y="47115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Z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EC05840-9239-4274-9F9F-0DDB968C0ED7}"/>
                </a:ext>
              </a:extLst>
            </p:cNvPr>
            <p:cNvSpPr txBox="1"/>
            <p:nvPr/>
          </p:nvSpPr>
          <p:spPr>
            <a:xfrm>
              <a:off x="4781473" y="5548702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858B15F-F268-4AE9-B0A8-20495235FE5E}"/>
                </a:ext>
              </a:extLst>
            </p:cNvPr>
            <p:cNvSpPr txBox="1"/>
            <p:nvPr/>
          </p:nvSpPr>
          <p:spPr>
            <a:xfrm>
              <a:off x="4707961" y="4838960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1F9D5E9A-EE08-4E92-9692-0241BC1FDD3C}"/>
              </a:ext>
            </a:extLst>
          </p:cNvPr>
          <p:cNvSpPr txBox="1"/>
          <p:nvPr/>
        </p:nvSpPr>
        <p:spPr>
          <a:xfrm>
            <a:off x="5604430" y="5593446"/>
            <a:ext cx="267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Lateral Camera (2.2c-d)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292000-4082-4A64-9DAA-0B8EA86D5229}"/>
              </a:ext>
            </a:extLst>
          </p:cNvPr>
          <p:cNvSpPr/>
          <p:nvPr/>
        </p:nvSpPr>
        <p:spPr>
          <a:xfrm>
            <a:off x="7003085" y="3956504"/>
            <a:ext cx="201644" cy="21542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4434CD-2C82-484C-ABB5-4D9DA7DF08CD}"/>
              </a:ext>
            </a:extLst>
          </p:cNvPr>
          <p:cNvSpPr/>
          <p:nvPr/>
        </p:nvSpPr>
        <p:spPr>
          <a:xfrm>
            <a:off x="7117704" y="3893731"/>
            <a:ext cx="201644" cy="21542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B38ABF1-5751-416B-B6D9-24BF7079F7EC}"/>
              </a:ext>
            </a:extLst>
          </p:cNvPr>
          <p:cNvCxnSpPr>
            <a:cxnSpLocks/>
          </p:cNvCxnSpPr>
          <p:nvPr/>
        </p:nvCxnSpPr>
        <p:spPr>
          <a:xfrm flipV="1">
            <a:off x="6999132" y="3893731"/>
            <a:ext cx="114619" cy="627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FE1B407-39D6-43EB-B731-F3F1F9FF7B95}"/>
              </a:ext>
            </a:extLst>
          </p:cNvPr>
          <p:cNvCxnSpPr>
            <a:cxnSpLocks/>
          </p:cNvCxnSpPr>
          <p:nvPr/>
        </p:nvCxnSpPr>
        <p:spPr>
          <a:xfrm flipV="1">
            <a:off x="7206687" y="3888928"/>
            <a:ext cx="114619" cy="627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8A359C5-64C8-43BF-A3BF-044BDAA4F131}"/>
              </a:ext>
            </a:extLst>
          </p:cNvPr>
          <p:cNvCxnSpPr>
            <a:cxnSpLocks/>
          </p:cNvCxnSpPr>
          <p:nvPr/>
        </p:nvCxnSpPr>
        <p:spPr>
          <a:xfrm flipV="1">
            <a:off x="7210216" y="4106251"/>
            <a:ext cx="114619" cy="627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1F1838C-025A-4BC3-8F20-06BF97CE33EA}"/>
              </a:ext>
            </a:extLst>
          </p:cNvPr>
          <p:cNvCxnSpPr>
            <a:cxnSpLocks/>
          </p:cNvCxnSpPr>
          <p:nvPr/>
        </p:nvCxnSpPr>
        <p:spPr>
          <a:xfrm flipV="1">
            <a:off x="7004884" y="4104435"/>
            <a:ext cx="114619" cy="627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A196C55-E03C-4274-AD8C-1FD8099E37B2}"/>
              </a:ext>
            </a:extLst>
          </p:cNvPr>
          <p:cNvCxnSpPr>
            <a:cxnSpLocks/>
          </p:cNvCxnSpPr>
          <p:nvPr/>
        </p:nvCxnSpPr>
        <p:spPr>
          <a:xfrm flipV="1">
            <a:off x="7209860" y="3943148"/>
            <a:ext cx="843648" cy="582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BDDD7E5-5BC9-4D1E-9854-63E1FD7B3D6E}"/>
              </a:ext>
            </a:extLst>
          </p:cNvPr>
          <p:cNvCxnSpPr>
            <a:cxnSpLocks/>
          </p:cNvCxnSpPr>
          <p:nvPr/>
        </p:nvCxnSpPr>
        <p:spPr>
          <a:xfrm flipV="1">
            <a:off x="8048151" y="3880078"/>
            <a:ext cx="114619" cy="6277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F94439E-021B-4CF8-A228-BC71286C4A63}"/>
              </a:ext>
            </a:extLst>
          </p:cNvPr>
          <p:cNvCxnSpPr>
            <a:cxnSpLocks/>
          </p:cNvCxnSpPr>
          <p:nvPr/>
        </p:nvCxnSpPr>
        <p:spPr>
          <a:xfrm flipV="1">
            <a:off x="8050055" y="4100625"/>
            <a:ext cx="114619" cy="6277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FC2F7EA-79B2-4E17-AB81-DFF10FFB1CC9}"/>
              </a:ext>
            </a:extLst>
          </p:cNvPr>
          <p:cNvCxnSpPr>
            <a:cxnSpLocks/>
          </p:cNvCxnSpPr>
          <p:nvPr/>
        </p:nvCxnSpPr>
        <p:spPr>
          <a:xfrm>
            <a:off x="8048151" y="3936715"/>
            <a:ext cx="0" cy="21542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9520D3-7CE8-4515-AAEE-10D6A2DA3F4D}"/>
              </a:ext>
            </a:extLst>
          </p:cNvPr>
          <p:cNvCxnSpPr>
            <a:cxnSpLocks/>
          </p:cNvCxnSpPr>
          <p:nvPr/>
        </p:nvCxnSpPr>
        <p:spPr>
          <a:xfrm>
            <a:off x="8166106" y="3885199"/>
            <a:ext cx="0" cy="21542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39A62E9-5309-4678-8D02-7D5F891440E3}"/>
              </a:ext>
            </a:extLst>
          </p:cNvPr>
          <p:cNvCxnSpPr>
            <a:cxnSpLocks/>
          </p:cNvCxnSpPr>
          <p:nvPr/>
        </p:nvCxnSpPr>
        <p:spPr>
          <a:xfrm flipV="1">
            <a:off x="7197440" y="4160483"/>
            <a:ext cx="843648" cy="582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ED66E1-0EE8-456F-920C-EC7F2FE70E50}"/>
              </a:ext>
            </a:extLst>
          </p:cNvPr>
          <p:cNvCxnSpPr>
            <a:cxnSpLocks/>
          </p:cNvCxnSpPr>
          <p:nvPr/>
        </p:nvCxnSpPr>
        <p:spPr>
          <a:xfrm flipV="1">
            <a:off x="7322734" y="3885179"/>
            <a:ext cx="843648" cy="582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8873D8B-A83B-4FDE-8B05-D96C4661D39F}"/>
              </a:ext>
            </a:extLst>
          </p:cNvPr>
          <p:cNvCxnSpPr>
            <a:cxnSpLocks/>
          </p:cNvCxnSpPr>
          <p:nvPr/>
        </p:nvCxnSpPr>
        <p:spPr>
          <a:xfrm flipV="1">
            <a:off x="7312985" y="4103340"/>
            <a:ext cx="843648" cy="582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7039004-48A7-46AC-B8E8-67C2B6182349}"/>
              </a:ext>
            </a:extLst>
          </p:cNvPr>
          <p:cNvCxnSpPr>
            <a:cxnSpLocks/>
          </p:cNvCxnSpPr>
          <p:nvPr/>
        </p:nvCxnSpPr>
        <p:spPr>
          <a:xfrm flipV="1">
            <a:off x="6566192" y="4181740"/>
            <a:ext cx="626096" cy="3821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970BC67-36EC-4BF5-9330-52D4D2EF0458}"/>
              </a:ext>
            </a:extLst>
          </p:cNvPr>
          <p:cNvGrpSpPr/>
          <p:nvPr/>
        </p:nvGrpSpPr>
        <p:grpSpPr>
          <a:xfrm>
            <a:off x="6354772" y="4341652"/>
            <a:ext cx="241199" cy="225412"/>
            <a:chOff x="6187132" y="3052720"/>
            <a:chExt cx="241199" cy="225412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DB80DD9-3FAD-4ABC-B07D-5CA2FB086F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1268" y="3056736"/>
              <a:ext cx="221475" cy="12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16E8E95-2121-4D5E-A1E9-D32AA57F78C5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79" y="3052720"/>
              <a:ext cx="0" cy="21542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1E1E0CA-6BF9-419E-B78F-F0C64197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7132" y="3270401"/>
              <a:ext cx="221475" cy="12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AE12B7B-3943-466A-9B5E-549A88837F9A}"/>
                </a:ext>
              </a:extLst>
            </p:cNvPr>
            <p:cNvCxnSpPr>
              <a:cxnSpLocks/>
            </p:cNvCxnSpPr>
            <p:nvPr/>
          </p:nvCxnSpPr>
          <p:spPr>
            <a:xfrm>
              <a:off x="6428331" y="3062706"/>
              <a:ext cx="0" cy="21542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EEBBB19-7BD0-460D-80CA-8CA6DB49779A}"/>
              </a:ext>
            </a:extLst>
          </p:cNvPr>
          <p:cNvCxnSpPr>
            <a:cxnSpLocks/>
          </p:cNvCxnSpPr>
          <p:nvPr/>
        </p:nvCxnSpPr>
        <p:spPr>
          <a:xfrm flipV="1">
            <a:off x="6377095" y="4166140"/>
            <a:ext cx="626096" cy="3821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C34364C-6760-4E1B-B9F3-839029B9138E}"/>
              </a:ext>
            </a:extLst>
          </p:cNvPr>
          <p:cNvCxnSpPr>
            <a:cxnSpLocks/>
          </p:cNvCxnSpPr>
          <p:nvPr/>
        </p:nvCxnSpPr>
        <p:spPr>
          <a:xfrm flipV="1">
            <a:off x="6371152" y="3955200"/>
            <a:ext cx="626096" cy="3821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457F833-A6B7-41E4-AD81-70248B53D9E4}"/>
              </a:ext>
            </a:extLst>
          </p:cNvPr>
          <p:cNvCxnSpPr>
            <a:cxnSpLocks/>
          </p:cNvCxnSpPr>
          <p:nvPr/>
        </p:nvCxnSpPr>
        <p:spPr>
          <a:xfrm flipV="1">
            <a:off x="6576503" y="3957393"/>
            <a:ext cx="626096" cy="3821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B4B5EA-7F61-4D99-999E-8A35C843736C}"/>
              </a:ext>
            </a:extLst>
          </p:cNvPr>
          <p:cNvCxnSpPr/>
          <p:nvPr/>
        </p:nvCxnSpPr>
        <p:spPr>
          <a:xfrm flipV="1">
            <a:off x="5765202" y="2819904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889EC36-1E6A-43C3-B30D-BD0708DEA034}"/>
              </a:ext>
            </a:extLst>
          </p:cNvPr>
          <p:cNvCxnSpPr/>
          <p:nvPr/>
        </p:nvCxnSpPr>
        <p:spPr>
          <a:xfrm flipV="1">
            <a:off x="5765151" y="4755869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C624191-A652-49F1-AED9-375E23D8D54C}"/>
              </a:ext>
            </a:extLst>
          </p:cNvPr>
          <p:cNvSpPr/>
          <p:nvPr/>
        </p:nvSpPr>
        <p:spPr>
          <a:xfrm>
            <a:off x="1689775" y="3904371"/>
            <a:ext cx="3081600" cy="158878"/>
          </a:xfrm>
          <a:prstGeom prst="rect">
            <a:avLst/>
          </a:pr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69B1F8-6E92-4FCF-ABF4-8F694F2C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1" y="113136"/>
            <a:ext cx="11135860" cy="1073123"/>
          </a:xfrm>
        </p:spPr>
        <p:txBody>
          <a:bodyPr/>
          <a:lstStyle/>
          <a:p>
            <a:r>
              <a:rPr lang="en-CA" dirty="0"/>
              <a:t>Our method – Diffusion Proton 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E92639-240F-4432-8E3D-23675C18BBC2}"/>
              </a:ext>
            </a:extLst>
          </p:cNvPr>
          <p:cNvSpPr txBox="1"/>
          <p:nvPr/>
        </p:nvSpPr>
        <p:spPr>
          <a:xfrm>
            <a:off x="3463864" y="2502926"/>
            <a:ext cx="228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Voxelized</a:t>
            </a:r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Phantom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C4BCF-725A-452F-A096-DF1C158E5902}"/>
              </a:ext>
            </a:extLst>
          </p:cNvPr>
          <p:cNvSpPr txBox="1"/>
          <p:nvPr/>
        </p:nvSpPr>
        <p:spPr>
          <a:xfrm>
            <a:off x="197221" y="1358383"/>
            <a:ext cx="7378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- First step is to redefine the problem based on scattering </a:t>
            </a:r>
          </a:p>
        </p:txBody>
      </p:sp>
    </p:spTree>
    <p:extLst>
      <p:ext uri="{BB962C8B-B14F-4D97-AF65-F5344CB8AC3E}">
        <p14:creationId xmlns:p14="http://schemas.microsoft.com/office/powerpoint/2010/main" val="33487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A76394-8666-493F-9652-473B47E4920C}"/>
              </a:ext>
            </a:extLst>
          </p:cNvPr>
          <p:cNvGrpSpPr/>
          <p:nvPr/>
        </p:nvGrpSpPr>
        <p:grpSpPr>
          <a:xfrm>
            <a:off x="2755785" y="2860934"/>
            <a:ext cx="2743226" cy="2427834"/>
            <a:chOff x="2482558" y="985680"/>
            <a:chExt cx="2743226" cy="242783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0803189-C9C8-4D14-B4E5-433C53C320FA}"/>
                </a:ext>
              </a:extLst>
            </p:cNvPr>
            <p:cNvSpPr/>
            <p:nvPr/>
          </p:nvSpPr>
          <p:spPr>
            <a:xfrm>
              <a:off x="3482880" y="2649729"/>
              <a:ext cx="1279874" cy="158878"/>
            </a:xfrm>
            <a:prstGeom prst="rect">
              <a:avLst/>
            </a:prstGeom>
            <a:solidFill>
              <a:srgbClr val="F7940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62670D4-C70F-44B4-9C56-AAA643068C13}"/>
                </a:ext>
              </a:extLst>
            </p:cNvPr>
            <p:cNvSpPr/>
            <p:nvPr/>
          </p:nvSpPr>
          <p:spPr>
            <a:xfrm>
              <a:off x="2685405" y="108310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EA16254-F74D-4DA1-AE2A-2DA6F7656905}"/>
                </a:ext>
              </a:extLst>
            </p:cNvPr>
            <p:cNvSpPr/>
            <p:nvPr/>
          </p:nvSpPr>
          <p:spPr>
            <a:xfrm>
              <a:off x="3410299" y="2592742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E417AB0-ED57-4F16-8C5F-73835D3BCF57}"/>
                </a:ext>
              </a:extLst>
            </p:cNvPr>
            <p:cNvSpPr/>
            <p:nvPr/>
          </p:nvSpPr>
          <p:spPr>
            <a:xfrm>
              <a:off x="3288441" y="986207"/>
              <a:ext cx="1937343" cy="19263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5D64742-45A8-4811-BEBE-AF5FFBAF04AE}"/>
                </a:ext>
              </a:extLst>
            </p:cNvPr>
            <p:cNvSpPr/>
            <p:nvPr/>
          </p:nvSpPr>
          <p:spPr>
            <a:xfrm>
              <a:off x="2482609" y="1477381"/>
              <a:ext cx="1937343" cy="192636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8824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7A9B9F-2C54-4E8A-8F8B-87E3CFD6F7BC}"/>
                </a:ext>
              </a:extLst>
            </p:cNvPr>
            <p:cNvCxnSpPr/>
            <p:nvPr/>
          </p:nvCxnSpPr>
          <p:spPr>
            <a:xfrm flipV="1">
              <a:off x="4419952" y="986207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4FF6B4B-FBE8-4479-82D5-BA578024A909}"/>
                </a:ext>
              </a:extLst>
            </p:cNvPr>
            <p:cNvCxnSpPr/>
            <p:nvPr/>
          </p:nvCxnSpPr>
          <p:spPr>
            <a:xfrm flipV="1">
              <a:off x="4411664" y="2920603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A7E369-7F99-4352-99B7-D331043855A5}"/>
                </a:ext>
              </a:extLst>
            </p:cNvPr>
            <p:cNvSpPr/>
            <p:nvPr/>
          </p:nvSpPr>
          <p:spPr>
            <a:xfrm>
              <a:off x="3720492" y="21222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FB1934-E820-4679-8451-D82453B2F2D4}"/>
                </a:ext>
              </a:extLst>
            </p:cNvPr>
            <p:cNvSpPr/>
            <p:nvPr/>
          </p:nvSpPr>
          <p:spPr>
            <a:xfrm>
              <a:off x="3835111" y="20595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F7522C-397C-4A30-8395-269512978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539" y="20595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707DA8-F9B4-4A7C-90C2-F262C748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094" y="20547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5944A1-D932-4A27-BDE4-2A309940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623" y="22720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26F76E-AE28-4EE3-8A77-BACD31FF1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291" y="22702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0536089-F200-4663-B068-AF7A247A0F58}"/>
                </a:ext>
              </a:extLst>
            </p:cNvPr>
            <p:cNvCxnSpPr/>
            <p:nvPr/>
          </p:nvCxnSpPr>
          <p:spPr>
            <a:xfrm flipV="1">
              <a:off x="2482609" y="985680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EA03E49-D342-414E-9C8B-0DC655C0E337}"/>
                </a:ext>
              </a:extLst>
            </p:cNvPr>
            <p:cNvCxnSpPr/>
            <p:nvPr/>
          </p:nvCxnSpPr>
          <p:spPr>
            <a:xfrm flipV="1">
              <a:off x="2482558" y="2921645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BB3184F6-957F-470F-8FE6-549CBF877335}"/>
              </a:ext>
            </a:extLst>
          </p:cNvPr>
          <p:cNvSpPr/>
          <p:nvPr/>
        </p:nvSpPr>
        <p:spPr>
          <a:xfrm>
            <a:off x="9760835" y="3661776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644792E-7FC5-4944-9210-E0B88F16DE8D}"/>
              </a:ext>
            </a:extLst>
          </p:cNvPr>
          <p:cNvSpPr txBox="1"/>
          <p:nvPr/>
        </p:nvSpPr>
        <p:spPr>
          <a:xfrm rot="19704007">
            <a:off x="7633209" y="4505998"/>
            <a:ext cx="26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Distal Camera </a:t>
            </a:r>
          </a:p>
          <a:p>
            <a:r>
              <a:rPr lang="en-CA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(2.2b)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B243B3-8D9C-4B21-AB24-0707D29F5D67}"/>
              </a:ext>
            </a:extLst>
          </p:cNvPr>
          <p:cNvCxnSpPr>
            <a:cxnSpLocks/>
          </p:cNvCxnSpPr>
          <p:nvPr/>
        </p:nvCxnSpPr>
        <p:spPr>
          <a:xfrm>
            <a:off x="3482880" y="3988416"/>
            <a:ext cx="36025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7310D8C6-64A9-4145-BDE0-1190EF8DDF7E}"/>
              </a:ext>
            </a:extLst>
          </p:cNvPr>
          <p:cNvSpPr/>
          <p:nvPr/>
        </p:nvSpPr>
        <p:spPr>
          <a:xfrm rot="16200000">
            <a:off x="5791268" y="2787778"/>
            <a:ext cx="383318" cy="2440347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31848">
                <a:moveTo>
                  <a:pt x="0" y="2331848"/>
                </a:moveTo>
                <a:lnTo>
                  <a:pt x="121379" y="0"/>
                </a:lnTo>
                <a:lnTo>
                  <a:pt x="269969" y="0"/>
                </a:lnTo>
                <a:lnTo>
                  <a:pt x="365434" y="2331848"/>
                </a:lnTo>
                <a:lnTo>
                  <a:pt x="0" y="2331848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D7CF47-9B66-49EB-BEB2-339316B4E0A2}"/>
              </a:ext>
            </a:extLst>
          </p:cNvPr>
          <p:cNvSpPr txBox="1"/>
          <p:nvPr/>
        </p:nvSpPr>
        <p:spPr>
          <a:xfrm>
            <a:off x="6391959" y="5340210"/>
            <a:ext cx="73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30 cm</a:t>
            </a: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B36F651F-A7AA-4272-9FC2-B43AEB9D883A}"/>
              </a:ext>
            </a:extLst>
          </p:cNvPr>
          <p:cNvSpPr/>
          <p:nvPr/>
        </p:nvSpPr>
        <p:spPr>
          <a:xfrm>
            <a:off x="5967998" y="2927959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DC8B009-3CD3-43E8-A103-ED7BFC2E4BC3}"/>
              </a:ext>
            </a:extLst>
          </p:cNvPr>
          <p:cNvSpPr/>
          <p:nvPr/>
        </p:nvSpPr>
        <p:spPr>
          <a:xfrm>
            <a:off x="6692892" y="4437600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7892F-7664-4BC1-BDE7-BEFC763BB418}"/>
              </a:ext>
            </a:extLst>
          </p:cNvPr>
          <p:cNvSpPr txBox="1"/>
          <p:nvPr/>
        </p:nvSpPr>
        <p:spPr>
          <a:xfrm>
            <a:off x="6485852" y="2474910"/>
            <a:ext cx="20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EJ-260 Scintillator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E6781D7-CA02-4613-9618-055FA242BD74}"/>
              </a:ext>
            </a:extLst>
          </p:cNvPr>
          <p:cNvSpPr/>
          <p:nvPr/>
        </p:nvSpPr>
        <p:spPr>
          <a:xfrm>
            <a:off x="6571034" y="2831065"/>
            <a:ext cx="1937343" cy="1926359"/>
          </a:xfrm>
          <a:prstGeom prst="rect">
            <a:avLst/>
          </a:prstGeom>
          <a:solidFill>
            <a:srgbClr val="A1B8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ADA746-B257-431D-B3CC-FE9B4944A013}"/>
              </a:ext>
            </a:extLst>
          </p:cNvPr>
          <p:cNvSpPr/>
          <p:nvPr/>
        </p:nvSpPr>
        <p:spPr>
          <a:xfrm>
            <a:off x="5765202" y="3322239"/>
            <a:ext cx="1937343" cy="1926366"/>
          </a:xfrm>
          <a:prstGeom prst="rect">
            <a:avLst/>
          </a:prstGeom>
          <a:solidFill>
            <a:srgbClr val="D9E3F3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050BA0-568F-4224-A8F7-58FAE5E77B28}"/>
              </a:ext>
            </a:extLst>
          </p:cNvPr>
          <p:cNvCxnSpPr>
            <a:cxnSpLocks/>
          </p:cNvCxnSpPr>
          <p:nvPr/>
        </p:nvCxnSpPr>
        <p:spPr>
          <a:xfrm>
            <a:off x="5768326" y="5326853"/>
            <a:ext cx="193109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4F100-89A4-43CA-B062-ED01B257CF1A}"/>
              </a:ext>
            </a:extLst>
          </p:cNvPr>
          <p:cNvCxnSpPr/>
          <p:nvPr/>
        </p:nvCxnSpPr>
        <p:spPr>
          <a:xfrm flipV="1">
            <a:off x="7702545" y="2831065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48155D1-C8E8-463D-8B85-2D33A3C52BC6}"/>
              </a:ext>
            </a:extLst>
          </p:cNvPr>
          <p:cNvCxnSpPr/>
          <p:nvPr/>
        </p:nvCxnSpPr>
        <p:spPr>
          <a:xfrm flipV="1">
            <a:off x="7694257" y="4765461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24">
            <a:extLst>
              <a:ext uri="{FF2B5EF4-FFF2-40B4-BE49-F238E27FC236}">
                <a16:creationId xmlns:a16="http://schemas.microsoft.com/office/drawing/2014/main" id="{4D2FD96B-8073-4735-A0A7-94AE62359990}"/>
              </a:ext>
            </a:extLst>
          </p:cNvPr>
          <p:cNvSpPr/>
          <p:nvPr/>
        </p:nvSpPr>
        <p:spPr>
          <a:xfrm rot="16200000">
            <a:off x="6480620" y="3401812"/>
            <a:ext cx="427408" cy="1222799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41570 h 2341570"/>
              <a:gd name="connsiteX1" fmla="*/ 121379 w 365434"/>
              <a:gd name="connsiteY1" fmla="*/ 9722 h 2341570"/>
              <a:gd name="connsiteX2" fmla="*/ 308712 w 365434"/>
              <a:gd name="connsiteY2" fmla="*/ -1 h 2341570"/>
              <a:gd name="connsiteX3" fmla="*/ 365434 w 365434"/>
              <a:gd name="connsiteY3" fmla="*/ 2341570 h 2341570"/>
              <a:gd name="connsiteX4" fmla="*/ 0 w 365434"/>
              <a:gd name="connsiteY4" fmla="*/ 2341570 h 2341570"/>
              <a:gd name="connsiteX0" fmla="*/ 0 w 365434"/>
              <a:gd name="connsiteY0" fmla="*/ 2341572 h 2341572"/>
              <a:gd name="connsiteX1" fmla="*/ 72949 w 365434"/>
              <a:gd name="connsiteY1" fmla="*/ 9724 h 2341572"/>
              <a:gd name="connsiteX2" fmla="*/ 308712 w 365434"/>
              <a:gd name="connsiteY2" fmla="*/ 1 h 2341572"/>
              <a:gd name="connsiteX3" fmla="*/ 365434 w 365434"/>
              <a:gd name="connsiteY3" fmla="*/ 2341572 h 2341572"/>
              <a:gd name="connsiteX4" fmla="*/ 0 w 365434"/>
              <a:gd name="connsiteY4" fmla="*/ 2341572 h 23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41572">
                <a:moveTo>
                  <a:pt x="0" y="2341572"/>
                </a:moveTo>
                <a:lnTo>
                  <a:pt x="72949" y="9724"/>
                </a:lnTo>
                <a:lnTo>
                  <a:pt x="308712" y="1"/>
                </a:lnTo>
                <a:lnTo>
                  <a:pt x="365434" y="2341572"/>
                </a:lnTo>
                <a:lnTo>
                  <a:pt x="0" y="2341572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7AE91F3-EA1D-4E1A-A28F-B19136D82ED0}"/>
              </a:ext>
            </a:extLst>
          </p:cNvPr>
          <p:cNvSpPr/>
          <p:nvPr/>
        </p:nvSpPr>
        <p:spPr>
          <a:xfrm>
            <a:off x="6047519" y="3863457"/>
            <a:ext cx="96573" cy="2818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43F58F2-7345-4924-BBA5-44B5A7FD5973}"/>
              </a:ext>
            </a:extLst>
          </p:cNvPr>
          <p:cNvSpPr/>
          <p:nvPr/>
        </p:nvSpPr>
        <p:spPr>
          <a:xfrm>
            <a:off x="7242606" y="3802184"/>
            <a:ext cx="96573" cy="422192"/>
          </a:xfrm>
          <a:prstGeom prst="ellipse">
            <a:avLst/>
          </a:prstGeom>
          <a:solidFill>
            <a:srgbClr val="D7A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CA08F7-DA6E-4AFB-82E2-C950AAB65D15}"/>
              </a:ext>
            </a:extLst>
          </p:cNvPr>
          <p:cNvGrpSpPr/>
          <p:nvPr/>
        </p:nvGrpSpPr>
        <p:grpSpPr>
          <a:xfrm>
            <a:off x="1494746" y="4829163"/>
            <a:ext cx="1084762" cy="1144939"/>
            <a:chOff x="4016029" y="4711540"/>
            <a:chExt cx="1084762" cy="114493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3933C1D-3FB5-4109-BF81-0FEB9B49EF54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V="1">
              <a:off x="4255153" y="5146737"/>
              <a:ext cx="612467" cy="40550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280004A-7BB8-4854-B923-EF897C8FC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4576" y="4838960"/>
              <a:ext cx="10470" cy="7200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9E18ECA8-7887-4A3E-BE61-48DBF61F46BB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86" y="555047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747986-8D31-4D69-B22C-D6D5E12F5E1C}"/>
                </a:ext>
              </a:extLst>
            </p:cNvPr>
            <p:cNvSpPr txBox="1"/>
            <p:nvPr/>
          </p:nvSpPr>
          <p:spPr>
            <a:xfrm>
              <a:off x="4016029" y="47115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Z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EC05840-9239-4274-9F9F-0DDB968C0ED7}"/>
                </a:ext>
              </a:extLst>
            </p:cNvPr>
            <p:cNvSpPr txBox="1"/>
            <p:nvPr/>
          </p:nvSpPr>
          <p:spPr>
            <a:xfrm>
              <a:off x="4781473" y="5548702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858B15F-F268-4AE9-B0A8-20495235FE5E}"/>
                </a:ext>
              </a:extLst>
            </p:cNvPr>
            <p:cNvSpPr txBox="1"/>
            <p:nvPr/>
          </p:nvSpPr>
          <p:spPr>
            <a:xfrm>
              <a:off x="4707961" y="4838960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1F9D5E9A-EE08-4E92-9692-0241BC1FDD3C}"/>
              </a:ext>
            </a:extLst>
          </p:cNvPr>
          <p:cNvSpPr txBox="1"/>
          <p:nvPr/>
        </p:nvSpPr>
        <p:spPr>
          <a:xfrm>
            <a:off x="5604430" y="5604080"/>
            <a:ext cx="267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Lateral Camera (2.2c-d)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292000-4082-4A64-9DAA-0B8EA86D5229}"/>
              </a:ext>
            </a:extLst>
          </p:cNvPr>
          <p:cNvSpPr/>
          <p:nvPr/>
        </p:nvSpPr>
        <p:spPr>
          <a:xfrm>
            <a:off x="7003085" y="3967138"/>
            <a:ext cx="201644" cy="21542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4434CD-2C82-484C-ABB5-4D9DA7DF08CD}"/>
              </a:ext>
            </a:extLst>
          </p:cNvPr>
          <p:cNvSpPr/>
          <p:nvPr/>
        </p:nvSpPr>
        <p:spPr>
          <a:xfrm>
            <a:off x="7117704" y="3904365"/>
            <a:ext cx="201644" cy="21542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B38ABF1-5751-416B-B6D9-24BF7079F7EC}"/>
              </a:ext>
            </a:extLst>
          </p:cNvPr>
          <p:cNvCxnSpPr>
            <a:cxnSpLocks/>
          </p:cNvCxnSpPr>
          <p:nvPr/>
        </p:nvCxnSpPr>
        <p:spPr>
          <a:xfrm flipV="1">
            <a:off x="6999132" y="3904365"/>
            <a:ext cx="114619" cy="627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FE1B407-39D6-43EB-B731-F3F1F9FF7B95}"/>
              </a:ext>
            </a:extLst>
          </p:cNvPr>
          <p:cNvCxnSpPr>
            <a:cxnSpLocks/>
          </p:cNvCxnSpPr>
          <p:nvPr/>
        </p:nvCxnSpPr>
        <p:spPr>
          <a:xfrm flipV="1">
            <a:off x="7206687" y="3899562"/>
            <a:ext cx="114619" cy="627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8A359C5-64C8-43BF-A3BF-044BDAA4F131}"/>
              </a:ext>
            </a:extLst>
          </p:cNvPr>
          <p:cNvCxnSpPr>
            <a:cxnSpLocks/>
          </p:cNvCxnSpPr>
          <p:nvPr/>
        </p:nvCxnSpPr>
        <p:spPr>
          <a:xfrm flipV="1">
            <a:off x="7210216" y="4116885"/>
            <a:ext cx="114619" cy="627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1F1838C-025A-4BC3-8F20-06BF97CE33EA}"/>
              </a:ext>
            </a:extLst>
          </p:cNvPr>
          <p:cNvCxnSpPr>
            <a:cxnSpLocks/>
          </p:cNvCxnSpPr>
          <p:nvPr/>
        </p:nvCxnSpPr>
        <p:spPr>
          <a:xfrm flipV="1">
            <a:off x="7004884" y="4115069"/>
            <a:ext cx="114619" cy="627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A196C55-E03C-4274-AD8C-1FD8099E37B2}"/>
              </a:ext>
            </a:extLst>
          </p:cNvPr>
          <p:cNvCxnSpPr>
            <a:cxnSpLocks/>
          </p:cNvCxnSpPr>
          <p:nvPr/>
        </p:nvCxnSpPr>
        <p:spPr>
          <a:xfrm flipV="1">
            <a:off x="7209860" y="3953782"/>
            <a:ext cx="843648" cy="582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BDDD7E5-5BC9-4D1E-9854-63E1FD7B3D6E}"/>
              </a:ext>
            </a:extLst>
          </p:cNvPr>
          <p:cNvCxnSpPr>
            <a:cxnSpLocks/>
          </p:cNvCxnSpPr>
          <p:nvPr/>
        </p:nvCxnSpPr>
        <p:spPr>
          <a:xfrm flipV="1">
            <a:off x="8048151" y="3890712"/>
            <a:ext cx="114619" cy="6277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F94439E-021B-4CF8-A228-BC71286C4A63}"/>
              </a:ext>
            </a:extLst>
          </p:cNvPr>
          <p:cNvCxnSpPr>
            <a:cxnSpLocks/>
          </p:cNvCxnSpPr>
          <p:nvPr/>
        </p:nvCxnSpPr>
        <p:spPr>
          <a:xfrm flipV="1">
            <a:off x="8050055" y="4111259"/>
            <a:ext cx="114619" cy="6277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FC2F7EA-79B2-4E17-AB81-DFF10FFB1CC9}"/>
              </a:ext>
            </a:extLst>
          </p:cNvPr>
          <p:cNvCxnSpPr>
            <a:cxnSpLocks/>
          </p:cNvCxnSpPr>
          <p:nvPr/>
        </p:nvCxnSpPr>
        <p:spPr>
          <a:xfrm>
            <a:off x="8048151" y="3947349"/>
            <a:ext cx="0" cy="21542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9520D3-7CE8-4515-AAEE-10D6A2DA3F4D}"/>
              </a:ext>
            </a:extLst>
          </p:cNvPr>
          <p:cNvCxnSpPr>
            <a:cxnSpLocks/>
          </p:cNvCxnSpPr>
          <p:nvPr/>
        </p:nvCxnSpPr>
        <p:spPr>
          <a:xfrm>
            <a:off x="8166106" y="3895833"/>
            <a:ext cx="0" cy="21542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39A62E9-5309-4678-8D02-7D5F891440E3}"/>
              </a:ext>
            </a:extLst>
          </p:cNvPr>
          <p:cNvCxnSpPr>
            <a:cxnSpLocks/>
          </p:cNvCxnSpPr>
          <p:nvPr/>
        </p:nvCxnSpPr>
        <p:spPr>
          <a:xfrm flipV="1">
            <a:off x="7197440" y="4171117"/>
            <a:ext cx="843648" cy="582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1ED66E1-0EE8-456F-920C-EC7F2FE70E50}"/>
              </a:ext>
            </a:extLst>
          </p:cNvPr>
          <p:cNvCxnSpPr>
            <a:cxnSpLocks/>
          </p:cNvCxnSpPr>
          <p:nvPr/>
        </p:nvCxnSpPr>
        <p:spPr>
          <a:xfrm flipV="1">
            <a:off x="7322734" y="3895813"/>
            <a:ext cx="843648" cy="582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8873D8B-A83B-4FDE-8B05-D96C4661D39F}"/>
              </a:ext>
            </a:extLst>
          </p:cNvPr>
          <p:cNvCxnSpPr>
            <a:cxnSpLocks/>
          </p:cNvCxnSpPr>
          <p:nvPr/>
        </p:nvCxnSpPr>
        <p:spPr>
          <a:xfrm flipV="1">
            <a:off x="7312985" y="4113974"/>
            <a:ext cx="843648" cy="582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7039004-48A7-46AC-B8E8-67C2B6182349}"/>
              </a:ext>
            </a:extLst>
          </p:cNvPr>
          <p:cNvCxnSpPr>
            <a:cxnSpLocks/>
          </p:cNvCxnSpPr>
          <p:nvPr/>
        </p:nvCxnSpPr>
        <p:spPr>
          <a:xfrm flipV="1">
            <a:off x="6566192" y="4192374"/>
            <a:ext cx="626096" cy="3821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970BC67-36EC-4BF5-9330-52D4D2EF0458}"/>
              </a:ext>
            </a:extLst>
          </p:cNvPr>
          <p:cNvGrpSpPr/>
          <p:nvPr/>
        </p:nvGrpSpPr>
        <p:grpSpPr>
          <a:xfrm>
            <a:off x="6354772" y="4352286"/>
            <a:ext cx="241199" cy="225412"/>
            <a:chOff x="6187132" y="3052720"/>
            <a:chExt cx="241199" cy="225412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DB80DD9-3FAD-4ABC-B07D-5CA2FB086F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1268" y="3056736"/>
              <a:ext cx="221475" cy="12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16E8E95-2121-4D5E-A1E9-D32AA57F78C5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79" y="3052720"/>
              <a:ext cx="0" cy="21542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1E1E0CA-6BF9-419E-B78F-F0C64197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7132" y="3270401"/>
              <a:ext cx="221475" cy="12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AE12B7B-3943-466A-9B5E-549A88837F9A}"/>
                </a:ext>
              </a:extLst>
            </p:cNvPr>
            <p:cNvCxnSpPr>
              <a:cxnSpLocks/>
            </p:cNvCxnSpPr>
            <p:nvPr/>
          </p:nvCxnSpPr>
          <p:spPr>
            <a:xfrm>
              <a:off x="6428331" y="3062706"/>
              <a:ext cx="0" cy="21542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EEBBB19-7BD0-460D-80CA-8CA6DB49779A}"/>
              </a:ext>
            </a:extLst>
          </p:cNvPr>
          <p:cNvCxnSpPr>
            <a:cxnSpLocks/>
          </p:cNvCxnSpPr>
          <p:nvPr/>
        </p:nvCxnSpPr>
        <p:spPr>
          <a:xfrm flipV="1">
            <a:off x="6377095" y="4176774"/>
            <a:ext cx="626096" cy="3821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C34364C-6760-4E1B-B9F3-839029B9138E}"/>
              </a:ext>
            </a:extLst>
          </p:cNvPr>
          <p:cNvCxnSpPr>
            <a:cxnSpLocks/>
          </p:cNvCxnSpPr>
          <p:nvPr/>
        </p:nvCxnSpPr>
        <p:spPr>
          <a:xfrm flipV="1">
            <a:off x="6371152" y="3965834"/>
            <a:ext cx="626096" cy="3821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457F833-A6B7-41E4-AD81-70248B53D9E4}"/>
              </a:ext>
            </a:extLst>
          </p:cNvPr>
          <p:cNvCxnSpPr>
            <a:cxnSpLocks/>
          </p:cNvCxnSpPr>
          <p:nvPr/>
        </p:nvCxnSpPr>
        <p:spPr>
          <a:xfrm flipV="1">
            <a:off x="6576503" y="3968027"/>
            <a:ext cx="626096" cy="38212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B4B5EA-7F61-4D99-999E-8A35C843736C}"/>
              </a:ext>
            </a:extLst>
          </p:cNvPr>
          <p:cNvCxnSpPr/>
          <p:nvPr/>
        </p:nvCxnSpPr>
        <p:spPr>
          <a:xfrm flipV="1">
            <a:off x="5765202" y="2830538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889EC36-1E6A-43C3-B30D-BD0708DEA034}"/>
              </a:ext>
            </a:extLst>
          </p:cNvPr>
          <p:cNvCxnSpPr/>
          <p:nvPr/>
        </p:nvCxnSpPr>
        <p:spPr>
          <a:xfrm flipV="1">
            <a:off x="5765151" y="4766503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C624191-A652-49F1-AED9-375E23D8D54C}"/>
              </a:ext>
            </a:extLst>
          </p:cNvPr>
          <p:cNvSpPr/>
          <p:nvPr/>
        </p:nvSpPr>
        <p:spPr>
          <a:xfrm>
            <a:off x="1689775" y="3915005"/>
            <a:ext cx="3081600" cy="158878"/>
          </a:xfrm>
          <a:prstGeom prst="rect">
            <a:avLst/>
          </a:pr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7BB5E4-5096-49B4-A50E-F5D742494F3C}"/>
              </a:ext>
            </a:extLst>
          </p:cNvPr>
          <p:cNvCxnSpPr/>
          <p:nvPr/>
        </p:nvCxnSpPr>
        <p:spPr>
          <a:xfrm>
            <a:off x="2838450" y="2830538"/>
            <a:ext cx="1265935" cy="115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B87413-9423-4E47-9333-00A2A36AC945}"/>
              </a:ext>
            </a:extLst>
          </p:cNvPr>
          <p:cNvSpPr txBox="1"/>
          <p:nvPr/>
        </p:nvSpPr>
        <p:spPr>
          <a:xfrm>
            <a:off x="2487099" y="2053672"/>
            <a:ext cx="2919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K-</a:t>
            </a:r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phantom voxel</a:t>
            </a:r>
          </a:p>
          <a:p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CA" sz="24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endParaRPr lang="en-CA" sz="240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B515E8-5056-400B-89A9-9632690C19A6}"/>
              </a:ext>
            </a:extLst>
          </p:cNvPr>
          <p:cNvSpPr txBox="1"/>
          <p:nvPr/>
        </p:nvSpPr>
        <p:spPr>
          <a:xfrm>
            <a:off x="828922" y="3346845"/>
            <a:ext cx="1217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I-</a:t>
            </a:r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PB</a:t>
            </a:r>
          </a:p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D4519C-4A37-4CD3-BC38-123A3C03D3DF}"/>
              </a:ext>
            </a:extLst>
          </p:cNvPr>
          <p:cNvCxnSpPr>
            <a:cxnSpLocks/>
          </p:cNvCxnSpPr>
          <p:nvPr/>
        </p:nvCxnSpPr>
        <p:spPr>
          <a:xfrm>
            <a:off x="1217740" y="3978891"/>
            <a:ext cx="414885" cy="6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E3DF8-927F-49C1-B48D-8D9F6309FF02}"/>
              </a:ext>
            </a:extLst>
          </p:cNvPr>
          <p:cNvSpPr txBox="1"/>
          <p:nvPr/>
        </p:nvSpPr>
        <p:spPr>
          <a:xfrm>
            <a:off x="8793626" y="2930035"/>
            <a:ext cx="2725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D-</a:t>
            </a:r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detector voxel </a:t>
            </a:r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CA" sz="24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CA" sz="240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45E168-2321-4F22-9BB4-9F8E88A962EB}"/>
              </a:ext>
            </a:extLst>
          </p:cNvPr>
          <p:cNvCxnSpPr>
            <a:cxnSpLocks/>
            <a:endCxn id="176" idx="2"/>
          </p:cNvCxnSpPr>
          <p:nvPr/>
        </p:nvCxnSpPr>
        <p:spPr>
          <a:xfrm flipH="1">
            <a:off x="7242606" y="3655111"/>
            <a:ext cx="1563854" cy="358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930586B-093B-4A89-92E2-36C06D5C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5" y="100962"/>
            <a:ext cx="11135860" cy="1073123"/>
          </a:xfrm>
        </p:spPr>
        <p:txBody>
          <a:bodyPr/>
          <a:lstStyle/>
          <a:p>
            <a:r>
              <a:rPr lang="en-CA" dirty="0"/>
              <a:t>Few definitions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9EEC52-F7F7-47F6-A8EC-C27194B04EBD}"/>
              </a:ext>
            </a:extLst>
          </p:cNvPr>
          <p:cNvSpPr txBox="1"/>
          <p:nvPr/>
        </p:nvSpPr>
        <p:spPr>
          <a:xfrm>
            <a:off x="3463864" y="2513556"/>
            <a:ext cx="228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Voxelized</a:t>
            </a:r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Phantom</a:t>
            </a:r>
          </a:p>
        </p:txBody>
      </p:sp>
    </p:spTree>
    <p:extLst>
      <p:ext uri="{BB962C8B-B14F-4D97-AF65-F5344CB8AC3E}">
        <p14:creationId xmlns:p14="http://schemas.microsoft.com/office/powerpoint/2010/main" val="618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62670D4-C70F-44B4-9C56-AAA643068C13}"/>
              </a:ext>
            </a:extLst>
          </p:cNvPr>
          <p:cNvSpPr/>
          <p:nvPr/>
        </p:nvSpPr>
        <p:spPr>
          <a:xfrm>
            <a:off x="3968725" y="2300890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E417AB0-ED57-4F16-8C5F-73835D3BCF57}"/>
              </a:ext>
            </a:extLst>
          </p:cNvPr>
          <p:cNvSpPr/>
          <p:nvPr/>
        </p:nvSpPr>
        <p:spPr>
          <a:xfrm>
            <a:off x="4571761" y="2203996"/>
            <a:ext cx="1937343" cy="1926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5D64742-45A8-4811-BEBE-AF5FFBAF04AE}"/>
              </a:ext>
            </a:extLst>
          </p:cNvPr>
          <p:cNvSpPr/>
          <p:nvPr/>
        </p:nvSpPr>
        <p:spPr>
          <a:xfrm>
            <a:off x="3765929" y="2695170"/>
            <a:ext cx="1937343" cy="1926366"/>
          </a:xfrm>
          <a:prstGeom prst="rect">
            <a:avLst/>
          </a:prstGeom>
          <a:solidFill>
            <a:schemeClr val="accent3">
              <a:lumMod val="40000"/>
              <a:lumOff val="60000"/>
              <a:alpha val="3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7A9B9F-2C54-4E8A-8F8B-87E3CFD6F7BC}"/>
              </a:ext>
            </a:extLst>
          </p:cNvPr>
          <p:cNvCxnSpPr/>
          <p:nvPr/>
        </p:nvCxnSpPr>
        <p:spPr>
          <a:xfrm flipV="1">
            <a:off x="5703272" y="2203996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4FF6B4B-FBE8-4479-82D5-BA578024A909}"/>
              </a:ext>
            </a:extLst>
          </p:cNvPr>
          <p:cNvCxnSpPr/>
          <p:nvPr/>
        </p:nvCxnSpPr>
        <p:spPr>
          <a:xfrm flipV="1">
            <a:off x="5694984" y="4138392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0536089-F200-4663-B068-AF7A247A0F58}"/>
              </a:ext>
            </a:extLst>
          </p:cNvPr>
          <p:cNvCxnSpPr/>
          <p:nvPr/>
        </p:nvCxnSpPr>
        <p:spPr>
          <a:xfrm flipV="1">
            <a:off x="3765929" y="2203469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EA03E49-D342-414E-9C8B-0DC655C0E337}"/>
              </a:ext>
            </a:extLst>
          </p:cNvPr>
          <p:cNvCxnSpPr/>
          <p:nvPr/>
        </p:nvCxnSpPr>
        <p:spPr>
          <a:xfrm flipV="1">
            <a:off x="3765878" y="4139434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7310D8C6-64A9-4145-BDE0-1190EF8DDF7E}"/>
              </a:ext>
            </a:extLst>
          </p:cNvPr>
          <p:cNvSpPr/>
          <p:nvPr/>
        </p:nvSpPr>
        <p:spPr>
          <a:xfrm rot="16200000">
            <a:off x="3507032" y="2051054"/>
            <a:ext cx="1141723" cy="2538668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69622 w 365434"/>
              <a:gd name="connsiteY1" fmla="*/ 104624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19143 w 365434"/>
              <a:gd name="connsiteY4" fmla="*/ 1179233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9300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37" h="2331848">
                <a:moveTo>
                  <a:pt x="0" y="2324849"/>
                </a:moveTo>
                <a:cubicBezTo>
                  <a:pt x="20196" y="2204284"/>
                  <a:pt x="81039" y="1415289"/>
                  <a:pt x="92203" y="1140738"/>
                </a:cubicBezTo>
                <a:cubicBezTo>
                  <a:pt x="96659" y="991466"/>
                  <a:pt x="92084" y="380246"/>
                  <a:pt x="94282" y="0"/>
                </a:cubicBezTo>
                <a:lnTo>
                  <a:pt x="242872" y="0"/>
                </a:lnTo>
                <a:cubicBezTo>
                  <a:pt x="243456" y="272924"/>
                  <a:pt x="247429" y="895809"/>
                  <a:pt x="254787" y="1158235"/>
                </a:cubicBezTo>
                <a:cubicBezTo>
                  <a:pt x="252152" y="1319632"/>
                  <a:pt x="304842" y="1949976"/>
                  <a:pt x="338337" y="2331848"/>
                </a:cubicBezTo>
                <a:lnTo>
                  <a:pt x="0" y="2324849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0F83B-6396-4F91-86DC-8355D4D8B41E}"/>
              </a:ext>
            </a:extLst>
          </p:cNvPr>
          <p:cNvGrpSpPr/>
          <p:nvPr/>
        </p:nvGrpSpPr>
        <p:grpSpPr>
          <a:xfrm>
            <a:off x="5034714" y="2774296"/>
            <a:ext cx="325703" cy="283002"/>
            <a:chOff x="3989766" y="2655804"/>
            <a:chExt cx="325703" cy="28300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A7E369-7F99-4352-99B7-D331043855A5}"/>
                </a:ext>
              </a:extLst>
            </p:cNvPr>
            <p:cNvSpPr/>
            <p:nvPr/>
          </p:nvSpPr>
          <p:spPr>
            <a:xfrm>
              <a:off x="3993719" y="27233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FB1934-E820-4679-8451-D82453B2F2D4}"/>
                </a:ext>
              </a:extLst>
            </p:cNvPr>
            <p:cNvSpPr/>
            <p:nvPr/>
          </p:nvSpPr>
          <p:spPr>
            <a:xfrm>
              <a:off x="4108338" y="26606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F7522C-397C-4A30-8395-269512978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766" y="26606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707DA8-F9B4-4A7C-90C2-F262C748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7321" y="26558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5944A1-D932-4A27-BDE4-2A309940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850" y="28731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26F76E-AE28-4EE3-8A77-BACD31FF1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518" y="28713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7BB5E4-5096-49B4-A50E-F5D742494F3C}"/>
              </a:ext>
            </a:extLst>
          </p:cNvPr>
          <p:cNvCxnSpPr>
            <a:cxnSpLocks/>
          </p:cNvCxnSpPr>
          <p:nvPr/>
        </p:nvCxnSpPr>
        <p:spPr>
          <a:xfrm>
            <a:off x="7007647" y="2588236"/>
            <a:ext cx="0" cy="158346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B87413-9423-4E47-9333-00A2A36AC945}"/>
              </a:ext>
            </a:extLst>
          </p:cNvPr>
          <p:cNvSpPr txBox="1"/>
          <p:nvPr/>
        </p:nvSpPr>
        <p:spPr>
          <a:xfrm>
            <a:off x="6987759" y="2989803"/>
            <a:ext cx="2919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Exaggerated lateral </a:t>
            </a:r>
          </a:p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diffusion</a:t>
            </a:r>
            <a:endParaRPr lang="en-CA" sz="240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B515E8-5056-400B-89A9-9632690C19A6}"/>
              </a:ext>
            </a:extLst>
          </p:cNvPr>
          <p:cNvSpPr txBox="1"/>
          <p:nvPr/>
        </p:nvSpPr>
        <p:spPr>
          <a:xfrm>
            <a:off x="1839015" y="2689380"/>
            <a:ext cx="1217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I-</a:t>
            </a:r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PB</a:t>
            </a:r>
          </a:p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D4519C-4A37-4CD3-BC38-123A3C03D3DF}"/>
              </a:ext>
            </a:extLst>
          </p:cNvPr>
          <p:cNvCxnSpPr>
            <a:cxnSpLocks/>
          </p:cNvCxnSpPr>
          <p:nvPr/>
        </p:nvCxnSpPr>
        <p:spPr>
          <a:xfrm>
            <a:off x="2227833" y="3321426"/>
            <a:ext cx="414885" cy="6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B05C3C-2A59-4272-A7E8-725E0B9D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4" y="171696"/>
            <a:ext cx="11135860" cy="1073123"/>
          </a:xfrm>
        </p:spPr>
        <p:txBody>
          <a:bodyPr/>
          <a:lstStyle/>
          <a:p>
            <a:r>
              <a:rPr lang="en-CA" dirty="0"/>
              <a:t>Scattering Pencil Beam -&gt; Voxel </a:t>
            </a:r>
          </a:p>
        </p:txBody>
      </p:sp>
    </p:spTree>
    <p:extLst>
      <p:ext uri="{BB962C8B-B14F-4D97-AF65-F5344CB8AC3E}">
        <p14:creationId xmlns:p14="http://schemas.microsoft.com/office/powerpoint/2010/main" val="21440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62670D4-C70F-44B4-9C56-AAA643068C13}"/>
              </a:ext>
            </a:extLst>
          </p:cNvPr>
          <p:cNvSpPr/>
          <p:nvPr/>
        </p:nvSpPr>
        <p:spPr>
          <a:xfrm>
            <a:off x="3968725" y="2300890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E417AB0-ED57-4F16-8C5F-73835D3BCF57}"/>
              </a:ext>
            </a:extLst>
          </p:cNvPr>
          <p:cNvSpPr/>
          <p:nvPr/>
        </p:nvSpPr>
        <p:spPr>
          <a:xfrm>
            <a:off x="4571761" y="2203996"/>
            <a:ext cx="1937343" cy="1926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5D64742-45A8-4811-BEBE-AF5FFBAF04AE}"/>
              </a:ext>
            </a:extLst>
          </p:cNvPr>
          <p:cNvSpPr/>
          <p:nvPr/>
        </p:nvSpPr>
        <p:spPr>
          <a:xfrm>
            <a:off x="3765929" y="2695170"/>
            <a:ext cx="1937343" cy="1926366"/>
          </a:xfrm>
          <a:prstGeom prst="rect">
            <a:avLst/>
          </a:prstGeom>
          <a:solidFill>
            <a:schemeClr val="accent3">
              <a:lumMod val="40000"/>
              <a:lumOff val="60000"/>
              <a:alpha val="3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7A9B9F-2C54-4E8A-8F8B-87E3CFD6F7BC}"/>
              </a:ext>
            </a:extLst>
          </p:cNvPr>
          <p:cNvCxnSpPr/>
          <p:nvPr/>
        </p:nvCxnSpPr>
        <p:spPr>
          <a:xfrm flipV="1">
            <a:off x="5703272" y="2203996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4FF6B4B-FBE8-4479-82D5-BA578024A909}"/>
              </a:ext>
            </a:extLst>
          </p:cNvPr>
          <p:cNvCxnSpPr/>
          <p:nvPr/>
        </p:nvCxnSpPr>
        <p:spPr>
          <a:xfrm flipV="1">
            <a:off x="5694984" y="4138392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0536089-F200-4663-B068-AF7A247A0F58}"/>
              </a:ext>
            </a:extLst>
          </p:cNvPr>
          <p:cNvCxnSpPr/>
          <p:nvPr/>
        </p:nvCxnSpPr>
        <p:spPr>
          <a:xfrm flipV="1">
            <a:off x="3765929" y="2203469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EA03E49-D342-414E-9C8B-0DC655C0E337}"/>
              </a:ext>
            </a:extLst>
          </p:cNvPr>
          <p:cNvCxnSpPr/>
          <p:nvPr/>
        </p:nvCxnSpPr>
        <p:spPr>
          <a:xfrm flipV="1">
            <a:off x="3765878" y="4139434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7310D8C6-64A9-4145-BDE0-1190EF8DDF7E}"/>
              </a:ext>
            </a:extLst>
          </p:cNvPr>
          <p:cNvSpPr/>
          <p:nvPr/>
        </p:nvSpPr>
        <p:spPr>
          <a:xfrm rot="16200000">
            <a:off x="3507032" y="2051054"/>
            <a:ext cx="1141723" cy="2538668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69622 w 365434"/>
              <a:gd name="connsiteY1" fmla="*/ 104624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19143 w 365434"/>
              <a:gd name="connsiteY4" fmla="*/ 1179233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9300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37" h="2331848">
                <a:moveTo>
                  <a:pt x="0" y="2324849"/>
                </a:moveTo>
                <a:cubicBezTo>
                  <a:pt x="20196" y="2204284"/>
                  <a:pt x="81039" y="1415289"/>
                  <a:pt x="92203" y="1140738"/>
                </a:cubicBezTo>
                <a:cubicBezTo>
                  <a:pt x="96659" y="991466"/>
                  <a:pt x="92084" y="380246"/>
                  <a:pt x="94282" y="0"/>
                </a:cubicBezTo>
                <a:lnTo>
                  <a:pt x="242872" y="0"/>
                </a:lnTo>
                <a:cubicBezTo>
                  <a:pt x="243456" y="272924"/>
                  <a:pt x="247429" y="895809"/>
                  <a:pt x="254787" y="1158235"/>
                </a:cubicBezTo>
                <a:cubicBezTo>
                  <a:pt x="252152" y="1319632"/>
                  <a:pt x="304842" y="1949976"/>
                  <a:pt x="338337" y="2331848"/>
                </a:cubicBezTo>
                <a:lnTo>
                  <a:pt x="0" y="2324849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0F83B-6396-4F91-86DC-8355D4D8B41E}"/>
              </a:ext>
            </a:extLst>
          </p:cNvPr>
          <p:cNvGrpSpPr/>
          <p:nvPr/>
        </p:nvGrpSpPr>
        <p:grpSpPr>
          <a:xfrm>
            <a:off x="5034714" y="2774296"/>
            <a:ext cx="325703" cy="283002"/>
            <a:chOff x="3989766" y="2655804"/>
            <a:chExt cx="325703" cy="28300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A7E369-7F99-4352-99B7-D331043855A5}"/>
                </a:ext>
              </a:extLst>
            </p:cNvPr>
            <p:cNvSpPr/>
            <p:nvPr/>
          </p:nvSpPr>
          <p:spPr>
            <a:xfrm>
              <a:off x="3993719" y="27233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FB1934-E820-4679-8451-D82453B2F2D4}"/>
                </a:ext>
              </a:extLst>
            </p:cNvPr>
            <p:cNvSpPr/>
            <p:nvPr/>
          </p:nvSpPr>
          <p:spPr>
            <a:xfrm>
              <a:off x="4108338" y="26606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F7522C-397C-4A30-8395-269512978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766" y="26606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707DA8-F9B4-4A7C-90C2-F262C748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7321" y="26558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5944A1-D932-4A27-BDE4-2A309940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850" y="28731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26F76E-AE28-4EE3-8A77-BACD31FF1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518" y="28713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7BB5E4-5096-49B4-A50E-F5D742494F3C}"/>
              </a:ext>
            </a:extLst>
          </p:cNvPr>
          <p:cNvCxnSpPr>
            <a:cxnSpLocks/>
          </p:cNvCxnSpPr>
          <p:nvPr/>
        </p:nvCxnSpPr>
        <p:spPr>
          <a:xfrm>
            <a:off x="7007647" y="2588236"/>
            <a:ext cx="0" cy="158346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B87413-9423-4E47-9333-00A2A36AC945}"/>
              </a:ext>
            </a:extLst>
          </p:cNvPr>
          <p:cNvSpPr txBox="1"/>
          <p:nvPr/>
        </p:nvSpPr>
        <p:spPr>
          <a:xfrm>
            <a:off x="6987759" y="2989803"/>
            <a:ext cx="2919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Exaggerated lateral </a:t>
            </a:r>
          </a:p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diffusion</a:t>
            </a:r>
            <a:endParaRPr lang="en-CA" sz="240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B515E8-5056-400B-89A9-9632690C19A6}"/>
              </a:ext>
            </a:extLst>
          </p:cNvPr>
          <p:cNvSpPr txBox="1"/>
          <p:nvPr/>
        </p:nvSpPr>
        <p:spPr>
          <a:xfrm>
            <a:off x="1839015" y="2689380"/>
            <a:ext cx="1217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I-</a:t>
            </a:r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PB</a:t>
            </a:r>
          </a:p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D4519C-4A37-4CD3-BC38-123A3C03D3DF}"/>
              </a:ext>
            </a:extLst>
          </p:cNvPr>
          <p:cNvCxnSpPr>
            <a:cxnSpLocks/>
          </p:cNvCxnSpPr>
          <p:nvPr/>
        </p:nvCxnSpPr>
        <p:spPr>
          <a:xfrm>
            <a:off x="2227833" y="3321426"/>
            <a:ext cx="414885" cy="6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6FEDC3-00BD-49B0-B518-C4D1EA242754}"/>
              </a:ext>
            </a:extLst>
          </p:cNvPr>
          <p:cNvSpPr/>
          <p:nvPr/>
        </p:nvSpPr>
        <p:spPr>
          <a:xfrm>
            <a:off x="2808413" y="2843634"/>
            <a:ext cx="2242710" cy="722784"/>
          </a:xfrm>
          <a:custGeom>
            <a:avLst/>
            <a:gdLst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0 w 2330293"/>
              <a:gd name="connsiteY0" fmla="*/ 240090 h 737484"/>
              <a:gd name="connsiteX1" fmla="*/ 1455420 w 2330293"/>
              <a:gd name="connsiteY1" fmla="*/ 232470 h 737484"/>
              <a:gd name="connsiteX2" fmla="*/ 2232660 w 2330293"/>
              <a:gd name="connsiteY2" fmla="*/ 60 h 737484"/>
              <a:gd name="connsiteX3" fmla="*/ 2236470 w 2330293"/>
              <a:gd name="connsiteY3" fmla="*/ 213420 h 737484"/>
              <a:gd name="connsiteX4" fmla="*/ 1482090 w 2330293"/>
              <a:gd name="connsiteY4" fmla="*/ 567750 h 737484"/>
              <a:gd name="connsiteX5" fmla="*/ 7620 w 2330293"/>
              <a:gd name="connsiteY5" fmla="*/ 723960 h 737484"/>
              <a:gd name="connsiteX6" fmla="*/ 0 w 2330293"/>
              <a:gd name="connsiteY6" fmla="*/ 240090 h 737484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42185"/>
              <a:gd name="connsiteY0" fmla="*/ 240030 h 732309"/>
              <a:gd name="connsiteX1" fmla="*/ 1455420 w 2242185"/>
              <a:gd name="connsiteY1" fmla="*/ 232410 h 732309"/>
              <a:gd name="connsiteX2" fmla="*/ 2232660 w 2242185"/>
              <a:gd name="connsiteY2" fmla="*/ 0 h 732309"/>
              <a:gd name="connsiteX3" fmla="*/ 2236470 w 2242185"/>
              <a:gd name="connsiteY3" fmla="*/ 213360 h 732309"/>
              <a:gd name="connsiteX4" fmla="*/ 1482090 w 2242185"/>
              <a:gd name="connsiteY4" fmla="*/ 567690 h 732309"/>
              <a:gd name="connsiteX5" fmla="*/ 7620 w 2242185"/>
              <a:gd name="connsiteY5" fmla="*/ 723900 h 732309"/>
              <a:gd name="connsiteX6" fmla="*/ 0 w 2242185"/>
              <a:gd name="connsiteY6" fmla="*/ 240030 h 732309"/>
              <a:gd name="connsiteX0" fmla="*/ 0 w 2245645"/>
              <a:gd name="connsiteY0" fmla="*/ 230505 h 722784"/>
              <a:gd name="connsiteX1" fmla="*/ 1455420 w 2245645"/>
              <a:gd name="connsiteY1" fmla="*/ 222885 h 722784"/>
              <a:gd name="connsiteX2" fmla="*/ 2240280 w 2245645"/>
              <a:gd name="connsiteY2" fmla="*/ 0 h 722784"/>
              <a:gd name="connsiteX3" fmla="*/ 2236470 w 2245645"/>
              <a:gd name="connsiteY3" fmla="*/ 203835 h 722784"/>
              <a:gd name="connsiteX4" fmla="*/ 1482090 w 2245645"/>
              <a:gd name="connsiteY4" fmla="*/ 558165 h 722784"/>
              <a:gd name="connsiteX5" fmla="*/ 7620 w 2245645"/>
              <a:gd name="connsiteY5" fmla="*/ 714375 h 722784"/>
              <a:gd name="connsiteX6" fmla="*/ 0 w 2245645"/>
              <a:gd name="connsiteY6" fmla="*/ 230505 h 722784"/>
              <a:gd name="connsiteX0" fmla="*/ 0 w 2242710"/>
              <a:gd name="connsiteY0" fmla="*/ 230505 h 722784"/>
              <a:gd name="connsiteX1" fmla="*/ 1455420 w 2242710"/>
              <a:gd name="connsiteY1" fmla="*/ 222885 h 722784"/>
              <a:gd name="connsiteX2" fmla="*/ 2240280 w 2242710"/>
              <a:gd name="connsiteY2" fmla="*/ 0 h 722784"/>
              <a:gd name="connsiteX3" fmla="*/ 2236470 w 2242710"/>
              <a:gd name="connsiteY3" fmla="*/ 203835 h 722784"/>
              <a:gd name="connsiteX4" fmla="*/ 1482090 w 2242710"/>
              <a:gd name="connsiteY4" fmla="*/ 558165 h 722784"/>
              <a:gd name="connsiteX5" fmla="*/ 7620 w 2242710"/>
              <a:gd name="connsiteY5" fmla="*/ 714375 h 722784"/>
              <a:gd name="connsiteX6" fmla="*/ 0 w 2242710"/>
              <a:gd name="connsiteY6" fmla="*/ 230505 h 72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2710" h="722784">
                <a:moveTo>
                  <a:pt x="0" y="230505"/>
                </a:moveTo>
                <a:cubicBezTo>
                  <a:pt x="266700" y="207010"/>
                  <a:pt x="1082040" y="261303"/>
                  <a:pt x="1455420" y="222885"/>
                </a:cubicBezTo>
                <a:cubicBezTo>
                  <a:pt x="1828800" y="184468"/>
                  <a:pt x="2110105" y="3175"/>
                  <a:pt x="2240280" y="0"/>
                </a:cubicBezTo>
                <a:cubicBezTo>
                  <a:pt x="2240915" y="103505"/>
                  <a:pt x="2247265" y="66040"/>
                  <a:pt x="2236470" y="203835"/>
                </a:cubicBezTo>
                <a:cubicBezTo>
                  <a:pt x="2111375" y="298450"/>
                  <a:pt x="1853565" y="473075"/>
                  <a:pt x="1482090" y="558165"/>
                </a:cubicBezTo>
                <a:cubicBezTo>
                  <a:pt x="1110615" y="643255"/>
                  <a:pt x="294005" y="754380"/>
                  <a:pt x="7620" y="714375"/>
                </a:cubicBezTo>
                <a:cubicBezTo>
                  <a:pt x="10795" y="549910"/>
                  <a:pt x="0" y="469900"/>
                  <a:pt x="0" y="23050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05C3C-2A59-4272-A7E8-725E0B9D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4" y="171696"/>
            <a:ext cx="11135860" cy="1073123"/>
          </a:xfrm>
        </p:spPr>
        <p:txBody>
          <a:bodyPr/>
          <a:lstStyle/>
          <a:p>
            <a:r>
              <a:rPr lang="en-CA" dirty="0"/>
              <a:t>Scattering Pencil Beam -&gt; Voxel </a:t>
            </a:r>
          </a:p>
        </p:txBody>
      </p:sp>
    </p:spTree>
    <p:extLst>
      <p:ext uri="{BB962C8B-B14F-4D97-AF65-F5344CB8AC3E}">
        <p14:creationId xmlns:p14="http://schemas.microsoft.com/office/powerpoint/2010/main" val="4146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62670D4-C70F-44B4-9C56-AAA643068C13}"/>
              </a:ext>
            </a:extLst>
          </p:cNvPr>
          <p:cNvSpPr/>
          <p:nvPr/>
        </p:nvSpPr>
        <p:spPr>
          <a:xfrm>
            <a:off x="3968725" y="2300890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E417AB0-ED57-4F16-8C5F-73835D3BCF57}"/>
              </a:ext>
            </a:extLst>
          </p:cNvPr>
          <p:cNvSpPr/>
          <p:nvPr/>
        </p:nvSpPr>
        <p:spPr>
          <a:xfrm>
            <a:off x="4571761" y="2203996"/>
            <a:ext cx="1937343" cy="1926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5D64742-45A8-4811-BEBE-AF5FFBAF04AE}"/>
              </a:ext>
            </a:extLst>
          </p:cNvPr>
          <p:cNvSpPr/>
          <p:nvPr/>
        </p:nvSpPr>
        <p:spPr>
          <a:xfrm>
            <a:off x="3765929" y="2695170"/>
            <a:ext cx="1937343" cy="1926366"/>
          </a:xfrm>
          <a:prstGeom prst="rect">
            <a:avLst/>
          </a:prstGeom>
          <a:solidFill>
            <a:schemeClr val="accent3">
              <a:lumMod val="40000"/>
              <a:lumOff val="60000"/>
              <a:alpha val="3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7A9B9F-2C54-4E8A-8F8B-87E3CFD6F7BC}"/>
              </a:ext>
            </a:extLst>
          </p:cNvPr>
          <p:cNvCxnSpPr/>
          <p:nvPr/>
        </p:nvCxnSpPr>
        <p:spPr>
          <a:xfrm flipV="1">
            <a:off x="5703272" y="2203996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4FF6B4B-FBE8-4479-82D5-BA578024A909}"/>
              </a:ext>
            </a:extLst>
          </p:cNvPr>
          <p:cNvCxnSpPr/>
          <p:nvPr/>
        </p:nvCxnSpPr>
        <p:spPr>
          <a:xfrm flipV="1">
            <a:off x="5694984" y="4138392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0536089-F200-4663-B068-AF7A247A0F58}"/>
              </a:ext>
            </a:extLst>
          </p:cNvPr>
          <p:cNvCxnSpPr/>
          <p:nvPr/>
        </p:nvCxnSpPr>
        <p:spPr>
          <a:xfrm flipV="1">
            <a:off x="3765929" y="2203469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EA03E49-D342-414E-9C8B-0DC655C0E337}"/>
              </a:ext>
            </a:extLst>
          </p:cNvPr>
          <p:cNvCxnSpPr/>
          <p:nvPr/>
        </p:nvCxnSpPr>
        <p:spPr>
          <a:xfrm flipV="1">
            <a:off x="3765878" y="4139434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7310D8C6-64A9-4145-BDE0-1190EF8DDF7E}"/>
              </a:ext>
            </a:extLst>
          </p:cNvPr>
          <p:cNvSpPr/>
          <p:nvPr/>
        </p:nvSpPr>
        <p:spPr>
          <a:xfrm rot="16200000">
            <a:off x="3507032" y="2051054"/>
            <a:ext cx="1141723" cy="2538668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69622 w 365434"/>
              <a:gd name="connsiteY1" fmla="*/ 104624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19143 w 365434"/>
              <a:gd name="connsiteY4" fmla="*/ 1179233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9300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37" h="2331848">
                <a:moveTo>
                  <a:pt x="0" y="2324849"/>
                </a:moveTo>
                <a:cubicBezTo>
                  <a:pt x="20196" y="2204284"/>
                  <a:pt x="81039" y="1415289"/>
                  <a:pt x="92203" y="1140738"/>
                </a:cubicBezTo>
                <a:cubicBezTo>
                  <a:pt x="96659" y="991466"/>
                  <a:pt x="92084" y="380246"/>
                  <a:pt x="94282" y="0"/>
                </a:cubicBezTo>
                <a:lnTo>
                  <a:pt x="242872" y="0"/>
                </a:lnTo>
                <a:cubicBezTo>
                  <a:pt x="243456" y="272924"/>
                  <a:pt x="247429" y="895809"/>
                  <a:pt x="254787" y="1158235"/>
                </a:cubicBezTo>
                <a:cubicBezTo>
                  <a:pt x="252152" y="1319632"/>
                  <a:pt x="304842" y="1949976"/>
                  <a:pt x="338337" y="2331848"/>
                </a:cubicBezTo>
                <a:lnTo>
                  <a:pt x="0" y="2324849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0F83B-6396-4F91-86DC-8355D4D8B41E}"/>
              </a:ext>
            </a:extLst>
          </p:cNvPr>
          <p:cNvGrpSpPr/>
          <p:nvPr/>
        </p:nvGrpSpPr>
        <p:grpSpPr>
          <a:xfrm>
            <a:off x="5034714" y="2774296"/>
            <a:ext cx="325703" cy="283002"/>
            <a:chOff x="3989766" y="2655804"/>
            <a:chExt cx="325703" cy="28300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A7E369-7F99-4352-99B7-D331043855A5}"/>
                </a:ext>
              </a:extLst>
            </p:cNvPr>
            <p:cNvSpPr/>
            <p:nvPr/>
          </p:nvSpPr>
          <p:spPr>
            <a:xfrm>
              <a:off x="3993719" y="27233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FB1934-E820-4679-8451-D82453B2F2D4}"/>
                </a:ext>
              </a:extLst>
            </p:cNvPr>
            <p:cNvSpPr/>
            <p:nvPr/>
          </p:nvSpPr>
          <p:spPr>
            <a:xfrm>
              <a:off x="4108338" y="26606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F7522C-397C-4A30-8395-269512978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766" y="26606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707DA8-F9B4-4A7C-90C2-F262C748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7321" y="26558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5944A1-D932-4A27-BDE4-2A309940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850" y="28731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26F76E-AE28-4EE3-8A77-BACD31FF1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518" y="28713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7BB5E4-5096-49B4-A50E-F5D742494F3C}"/>
              </a:ext>
            </a:extLst>
          </p:cNvPr>
          <p:cNvCxnSpPr>
            <a:cxnSpLocks/>
          </p:cNvCxnSpPr>
          <p:nvPr/>
        </p:nvCxnSpPr>
        <p:spPr>
          <a:xfrm>
            <a:off x="7007647" y="2588236"/>
            <a:ext cx="0" cy="158346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B87413-9423-4E47-9333-00A2A36AC945}"/>
              </a:ext>
            </a:extLst>
          </p:cNvPr>
          <p:cNvSpPr txBox="1"/>
          <p:nvPr/>
        </p:nvSpPr>
        <p:spPr>
          <a:xfrm>
            <a:off x="6987759" y="2989803"/>
            <a:ext cx="2919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Exaggerated lateral </a:t>
            </a:r>
          </a:p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diffusion</a:t>
            </a:r>
            <a:endParaRPr lang="en-CA" sz="240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B515E8-5056-400B-89A9-9632690C19A6}"/>
              </a:ext>
            </a:extLst>
          </p:cNvPr>
          <p:cNvSpPr txBox="1"/>
          <p:nvPr/>
        </p:nvSpPr>
        <p:spPr>
          <a:xfrm>
            <a:off x="1839015" y="2689380"/>
            <a:ext cx="1217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I-</a:t>
            </a:r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PB</a:t>
            </a:r>
          </a:p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CA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D4519C-4A37-4CD3-BC38-123A3C03D3DF}"/>
              </a:ext>
            </a:extLst>
          </p:cNvPr>
          <p:cNvCxnSpPr>
            <a:cxnSpLocks/>
          </p:cNvCxnSpPr>
          <p:nvPr/>
        </p:nvCxnSpPr>
        <p:spPr>
          <a:xfrm>
            <a:off x="2227833" y="3321426"/>
            <a:ext cx="414885" cy="6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E98D1FB-A78D-4C42-B36F-FA03C6F5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23" y="5112710"/>
            <a:ext cx="7775894" cy="139048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6FEDC3-00BD-49B0-B518-C4D1EA242754}"/>
              </a:ext>
            </a:extLst>
          </p:cNvPr>
          <p:cNvSpPr/>
          <p:nvPr/>
        </p:nvSpPr>
        <p:spPr>
          <a:xfrm>
            <a:off x="2808413" y="2843634"/>
            <a:ext cx="2242710" cy="722784"/>
          </a:xfrm>
          <a:custGeom>
            <a:avLst/>
            <a:gdLst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0 w 2330293"/>
              <a:gd name="connsiteY0" fmla="*/ 240090 h 737484"/>
              <a:gd name="connsiteX1" fmla="*/ 1455420 w 2330293"/>
              <a:gd name="connsiteY1" fmla="*/ 232470 h 737484"/>
              <a:gd name="connsiteX2" fmla="*/ 2232660 w 2330293"/>
              <a:gd name="connsiteY2" fmla="*/ 60 h 737484"/>
              <a:gd name="connsiteX3" fmla="*/ 2236470 w 2330293"/>
              <a:gd name="connsiteY3" fmla="*/ 213420 h 737484"/>
              <a:gd name="connsiteX4" fmla="*/ 1482090 w 2330293"/>
              <a:gd name="connsiteY4" fmla="*/ 567750 h 737484"/>
              <a:gd name="connsiteX5" fmla="*/ 7620 w 2330293"/>
              <a:gd name="connsiteY5" fmla="*/ 723960 h 737484"/>
              <a:gd name="connsiteX6" fmla="*/ 0 w 2330293"/>
              <a:gd name="connsiteY6" fmla="*/ 240090 h 737484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42185"/>
              <a:gd name="connsiteY0" fmla="*/ 240030 h 732309"/>
              <a:gd name="connsiteX1" fmla="*/ 1455420 w 2242185"/>
              <a:gd name="connsiteY1" fmla="*/ 232410 h 732309"/>
              <a:gd name="connsiteX2" fmla="*/ 2232660 w 2242185"/>
              <a:gd name="connsiteY2" fmla="*/ 0 h 732309"/>
              <a:gd name="connsiteX3" fmla="*/ 2236470 w 2242185"/>
              <a:gd name="connsiteY3" fmla="*/ 213360 h 732309"/>
              <a:gd name="connsiteX4" fmla="*/ 1482090 w 2242185"/>
              <a:gd name="connsiteY4" fmla="*/ 567690 h 732309"/>
              <a:gd name="connsiteX5" fmla="*/ 7620 w 2242185"/>
              <a:gd name="connsiteY5" fmla="*/ 723900 h 732309"/>
              <a:gd name="connsiteX6" fmla="*/ 0 w 2242185"/>
              <a:gd name="connsiteY6" fmla="*/ 240030 h 732309"/>
              <a:gd name="connsiteX0" fmla="*/ 0 w 2245645"/>
              <a:gd name="connsiteY0" fmla="*/ 230505 h 722784"/>
              <a:gd name="connsiteX1" fmla="*/ 1455420 w 2245645"/>
              <a:gd name="connsiteY1" fmla="*/ 222885 h 722784"/>
              <a:gd name="connsiteX2" fmla="*/ 2240280 w 2245645"/>
              <a:gd name="connsiteY2" fmla="*/ 0 h 722784"/>
              <a:gd name="connsiteX3" fmla="*/ 2236470 w 2245645"/>
              <a:gd name="connsiteY3" fmla="*/ 203835 h 722784"/>
              <a:gd name="connsiteX4" fmla="*/ 1482090 w 2245645"/>
              <a:gd name="connsiteY4" fmla="*/ 558165 h 722784"/>
              <a:gd name="connsiteX5" fmla="*/ 7620 w 2245645"/>
              <a:gd name="connsiteY5" fmla="*/ 714375 h 722784"/>
              <a:gd name="connsiteX6" fmla="*/ 0 w 2245645"/>
              <a:gd name="connsiteY6" fmla="*/ 230505 h 722784"/>
              <a:gd name="connsiteX0" fmla="*/ 0 w 2242710"/>
              <a:gd name="connsiteY0" fmla="*/ 230505 h 722784"/>
              <a:gd name="connsiteX1" fmla="*/ 1455420 w 2242710"/>
              <a:gd name="connsiteY1" fmla="*/ 222885 h 722784"/>
              <a:gd name="connsiteX2" fmla="*/ 2240280 w 2242710"/>
              <a:gd name="connsiteY2" fmla="*/ 0 h 722784"/>
              <a:gd name="connsiteX3" fmla="*/ 2236470 w 2242710"/>
              <a:gd name="connsiteY3" fmla="*/ 203835 h 722784"/>
              <a:gd name="connsiteX4" fmla="*/ 1482090 w 2242710"/>
              <a:gd name="connsiteY4" fmla="*/ 558165 h 722784"/>
              <a:gd name="connsiteX5" fmla="*/ 7620 w 2242710"/>
              <a:gd name="connsiteY5" fmla="*/ 714375 h 722784"/>
              <a:gd name="connsiteX6" fmla="*/ 0 w 2242710"/>
              <a:gd name="connsiteY6" fmla="*/ 230505 h 72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2710" h="722784">
                <a:moveTo>
                  <a:pt x="0" y="230505"/>
                </a:moveTo>
                <a:cubicBezTo>
                  <a:pt x="266700" y="207010"/>
                  <a:pt x="1082040" y="261303"/>
                  <a:pt x="1455420" y="222885"/>
                </a:cubicBezTo>
                <a:cubicBezTo>
                  <a:pt x="1828800" y="184468"/>
                  <a:pt x="2110105" y="3175"/>
                  <a:pt x="2240280" y="0"/>
                </a:cubicBezTo>
                <a:cubicBezTo>
                  <a:pt x="2240915" y="103505"/>
                  <a:pt x="2247265" y="66040"/>
                  <a:pt x="2236470" y="203835"/>
                </a:cubicBezTo>
                <a:cubicBezTo>
                  <a:pt x="2111375" y="298450"/>
                  <a:pt x="1853565" y="473075"/>
                  <a:pt x="1482090" y="558165"/>
                </a:cubicBezTo>
                <a:cubicBezTo>
                  <a:pt x="1110615" y="643255"/>
                  <a:pt x="294005" y="754380"/>
                  <a:pt x="7620" y="714375"/>
                </a:cubicBezTo>
                <a:cubicBezTo>
                  <a:pt x="10795" y="549910"/>
                  <a:pt x="0" y="469900"/>
                  <a:pt x="0" y="23050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960EB4-7EED-4FF9-B119-62869945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51" y="2201298"/>
            <a:ext cx="923925" cy="542925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284394-7AAD-48F6-8E13-8063925A4D4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21514" y="2744223"/>
            <a:ext cx="21340" cy="593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B05C3C-2A59-4272-A7E8-725E0B9D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4" y="171696"/>
            <a:ext cx="11135860" cy="1073123"/>
          </a:xfrm>
        </p:spPr>
        <p:txBody>
          <a:bodyPr/>
          <a:lstStyle/>
          <a:p>
            <a:r>
              <a:rPr lang="en-CA" dirty="0"/>
              <a:t>Scattering Pencil Beam -&gt; Voxel </a:t>
            </a:r>
          </a:p>
        </p:txBody>
      </p:sp>
    </p:spTree>
    <p:extLst>
      <p:ext uri="{BB962C8B-B14F-4D97-AF65-F5344CB8AC3E}">
        <p14:creationId xmlns:p14="http://schemas.microsoft.com/office/powerpoint/2010/main" val="28432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AAC0-6AF3-48F1-AB66-93123BB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1" y="3577268"/>
            <a:ext cx="11135860" cy="1073123"/>
          </a:xfrm>
        </p:spPr>
        <p:txBody>
          <a:bodyPr/>
          <a:lstStyle/>
          <a:p>
            <a:r>
              <a:rPr lang="en-US" sz="2000" b="0" u="sng" dirty="0">
                <a:solidFill>
                  <a:srgbClr val="002060"/>
                </a:solidFill>
              </a:rPr>
              <a:t>Early results</a:t>
            </a:r>
            <a:endParaRPr lang="en-CA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7A8727D-F83F-440B-A49E-DBD803C269AC}"/>
              </a:ext>
            </a:extLst>
          </p:cNvPr>
          <p:cNvGraphicFramePr>
            <a:graphicFrameLocks noGrp="1"/>
          </p:cNvGraphicFramePr>
          <p:nvPr/>
        </p:nvGraphicFramePr>
        <p:xfrm>
          <a:off x="3244731" y="1212444"/>
          <a:ext cx="5216160" cy="24026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3046">
                  <a:extLst>
                    <a:ext uri="{9D8B030D-6E8A-4147-A177-3AD203B41FA5}">
                      <a16:colId xmlns:a16="http://schemas.microsoft.com/office/drawing/2014/main" val="4056555134"/>
                    </a:ext>
                  </a:extLst>
                </a:gridCol>
                <a:gridCol w="999604">
                  <a:extLst>
                    <a:ext uri="{9D8B030D-6E8A-4147-A177-3AD203B41FA5}">
                      <a16:colId xmlns:a16="http://schemas.microsoft.com/office/drawing/2014/main" val="1820778595"/>
                    </a:ext>
                  </a:extLst>
                </a:gridCol>
                <a:gridCol w="924302">
                  <a:extLst>
                    <a:ext uri="{9D8B030D-6E8A-4147-A177-3AD203B41FA5}">
                      <a16:colId xmlns:a16="http://schemas.microsoft.com/office/drawing/2014/main" val="4240258472"/>
                    </a:ext>
                  </a:extLst>
                </a:gridCol>
                <a:gridCol w="999604">
                  <a:extLst>
                    <a:ext uri="{9D8B030D-6E8A-4147-A177-3AD203B41FA5}">
                      <a16:colId xmlns:a16="http://schemas.microsoft.com/office/drawing/2014/main" val="3349323116"/>
                    </a:ext>
                  </a:extLst>
                </a:gridCol>
                <a:gridCol w="999604">
                  <a:extLst>
                    <a:ext uri="{9D8B030D-6E8A-4147-A177-3AD203B41FA5}">
                      <a16:colId xmlns:a16="http://schemas.microsoft.com/office/drawing/2014/main" val="2229735604"/>
                    </a:ext>
                  </a:extLst>
                </a:gridCol>
              </a:tblGrid>
              <a:tr h="406794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Low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i="1" dirty="0"/>
                        <a:t>In-situ </a:t>
                      </a:r>
                      <a:r>
                        <a:rPr lang="en-CA" sz="140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44070"/>
                  </a:ext>
                </a:extLst>
              </a:tr>
              <a:tr h="4241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Image-guided </a:t>
                      </a:r>
                      <a:r>
                        <a:rPr lang="en-CA" sz="1400" dirty="0" err="1"/>
                        <a:t>pRad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12952"/>
                  </a:ext>
                </a:extLst>
              </a:tr>
              <a:tr h="4241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4D 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42795"/>
                  </a:ext>
                </a:extLst>
              </a:tr>
              <a:tr h="4241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Breath hold/Gating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50283"/>
                  </a:ext>
                </a:extLst>
              </a:tr>
              <a:tr h="4241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In room CBCT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18945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A3F50E7-BE24-487F-AE69-9AC2618519DB}"/>
              </a:ext>
            </a:extLst>
          </p:cNvPr>
          <p:cNvGrpSpPr/>
          <p:nvPr/>
        </p:nvGrpSpPr>
        <p:grpSpPr>
          <a:xfrm>
            <a:off x="4846886" y="1727589"/>
            <a:ext cx="3279623" cy="1863718"/>
            <a:chOff x="5313401" y="1566455"/>
            <a:chExt cx="5739754" cy="2676739"/>
          </a:xfrm>
        </p:grpSpPr>
        <p:pic>
          <p:nvPicPr>
            <p:cNvPr id="20" name="Graphic 19" descr="Checkmark">
              <a:extLst>
                <a:ext uri="{FF2B5EF4-FFF2-40B4-BE49-F238E27FC236}">
                  <a16:creationId xmlns:a16="http://schemas.microsoft.com/office/drawing/2014/main" id="{35F376FB-0A1E-4E04-AB98-FD3C69FDB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13401" y="1566455"/>
              <a:ext cx="651692" cy="651692"/>
            </a:xfrm>
            <a:prstGeom prst="rect">
              <a:avLst/>
            </a:prstGeom>
          </p:spPr>
        </p:pic>
        <p:pic>
          <p:nvPicPr>
            <p:cNvPr id="21" name="Graphic 20" descr="Close">
              <a:extLst>
                <a:ext uri="{FF2B5EF4-FFF2-40B4-BE49-F238E27FC236}">
                  <a16:creationId xmlns:a16="http://schemas.microsoft.com/office/drawing/2014/main" id="{9A88444A-FE1D-4797-B381-AC3AF8D0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13401" y="2276967"/>
              <a:ext cx="651692" cy="651692"/>
            </a:xfrm>
            <a:prstGeom prst="rect">
              <a:avLst/>
            </a:prstGeom>
          </p:spPr>
        </p:pic>
        <p:pic>
          <p:nvPicPr>
            <p:cNvPr id="22" name="Graphic 21" descr="Close">
              <a:extLst>
                <a:ext uri="{FF2B5EF4-FFF2-40B4-BE49-F238E27FC236}">
                  <a16:creationId xmlns:a16="http://schemas.microsoft.com/office/drawing/2014/main" id="{206D0D73-42B0-42D5-AFF0-04E301583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4657" y="2276967"/>
              <a:ext cx="651692" cy="651692"/>
            </a:xfrm>
            <a:prstGeom prst="rect">
              <a:avLst/>
            </a:prstGeom>
          </p:spPr>
        </p:pic>
        <p:pic>
          <p:nvPicPr>
            <p:cNvPr id="23" name="Graphic 22" descr="Close">
              <a:extLst>
                <a:ext uri="{FF2B5EF4-FFF2-40B4-BE49-F238E27FC236}">
                  <a16:creationId xmlns:a16="http://schemas.microsoft.com/office/drawing/2014/main" id="{3F9468E2-8F1C-45EA-92CA-4D55C153E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59203" y="2276967"/>
              <a:ext cx="651692" cy="651692"/>
            </a:xfrm>
            <a:prstGeom prst="rect">
              <a:avLst/>
            </a:prstGeom>
          </p:spPr>
        </p:pic>
        <p:pic>
          <p:nvPicPr>
            <p:cNvPr id="24" name="Graphic 23" descr="Checkmark">
              <a:extLst>
                <a:ext uri="{FF2B5EF4-FFF2-40B4-BE49-F238E27FC236}">
                  <a16:creationId xmlns:a16="http://schemas.microsoft.com/office/drawing/2014/main" id="{4812E08C-5B8E-4FFF-9BD0-472F3151C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3054" y="1566455"/>
              <a:ext cx="651692" cy="651692"/>
            </a:xfrm>
            <a:prstGeom prst="rect">
              <a:avLst/>
            </a:prstGeom>
          </p:spPr>
        </p:pic>
        <p:pic>
          <p:nvPicPr>
            <p:cNvPr id="25" name="Graphic 24" descr="Checkmark">
              <a:extLst>
                <a:ext uri="{FF2B5EF4-FFF2-40B4-BE49-F238E27FC236}">
                  <a16:creationId xmlns:a16="http://schemas.microsoft.com/office/drawing/2014/main" id="{B02A2D9A-08FD-4A6E-A8E3-8EB6F24EC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72365" y="1566455"/>
              <a:ext cx="651692" cy="651692"/>
            </a:xfrm>
            <a:prstGeom prst="rect">
              <a:avLst/>
            </a:prstGeom>
          </p:spPr>
        </p:pic>
        <p:pic>
          <p:nvPicPr>
            <p:cNvPr id="26" name="Graphic 25" descr="Checkmark">
              <a:extLst>
                <a:ext uri="{FF2B5EF4-FFF2-40B4-BE49-F238E27FC236}">
                  <a16:creationId xmlns:a16="http://schemas.microsoft.com/office/drawing/2014/main" id="{C1FB81F0-4EBE-41B3-B603-05DB82B7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1463" y="1566455"/>
              <a:ext cx="651692" cy="651692"/>
            </a:xfrm>
            <a:prstGeom prst="rect">
              <a:avLst/>
            </a:prstGeom>
          </p:spPr>
        </p:pic>
        <p:pic>
          <p:nvPicPr>
            <p:cNvPr id="27" name="Graphic 26" descr="Checkmark">
              <a:extLst>
                <a:ext uri="{FF2B5EF4-FFF2-40B4-BE49-F238E27FC236}">
                  <a16:creationId xmlns:a16="http://schemas.microsoft.com/office/drawing/2014/main" id="{A33F0C62-44C7-437E-BF9D-C4F006D4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1463" y="2276967"/>
              <a:ext cx="651692" cy="651692"/>
            </a:xfrm>
            <a:prstGeom prst="rect">
              <a:avLst/>
            </a:prstGeom>
          </p:spPr>
        </p:pic>
        <p:pic>
          <p:nvPicPr>
            <p:cNvPr id="28" name="Graphic 27" descr="Checkmark">
              <a:extLst>
                <a:ext uri="{FF2B5EF4-FFF2-40B4-BE49-F238E27FC236}">
                  <a16:creationId xmlns:a16="http://schemas.microsoft.com/office/drawing/2014/main" id="{75BA4C91-979E-4BE0-BDB9-638A0B29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13401" y="2976742"/>
              <a:ext cx="651692" cy="651692"/>
            </a:xfrm>
            <a:prstGeom prst="rect">
              <a:avLst/>
            </a:prstGeom>
          </p:spPr>
        </p:pic>
        <p:pic>
          <p:nvPicPr>
            <p:cNvPr id="29" name="Graphic 28" descr="Checkmark">
              <a:extLst>
                <a:ext uri="{FF2B5EF4-FFF2-40B4-BE49-F238E27FC236}">
                  <a16:creationId xmlns:a16="http://schemas.microsoft.com/office/drawing/2014/main" id="{BB7CBECB-23A6-4259-9AA2-14B0F8D4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13401" y="3591502"/>
              <a:ext cx="651692" cy="65169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976F7A03-6B66-41D2-A134-F2A05545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61356" y="2976742"/>
              <a:ext cx="651692" cy="651692"/>
            </a:xfrm>
            <a:prstGeom prst="rect">
              <a:avLst/>
            </a:prstGeom>
          </p:spPr>
        </p:pic>
        <p:pic>
          <p:nvPicPr>
            <p:cNvPr id="31" name="Graphic 30" descr="Close">
              <a:extLst>
                <a:ext uri="{FF2B5EF4-FFF2-40B4-BE49-F238E27FC236}">
                  <a16:creationId xmlns:a16="http://schemas.microsoft.com/office/drawing/2014/main" id="{D12611E7-ECF0-4EA3-81E6-7EE20BCC5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01463" y="2976742"/>
              <a:ext cx="651692" cy="651692"/>
            </a:xfrm>
            <a:prstGeom prst="rect">
              <a:avLst/>
            </a:prstGeom>
          </p:spPr>
        </p:pic>
        <p:pic>
          <p:nvPicPr>
            <p:cNvPr id="32" name="Graphic 31" descr="Checkmark">
              <a:extLst>
                <a:ext uri="{FF2B5EF4-FFF2-40B4-BE49-F238E27FC236}">
                  <a16:creationId xmlns:a16="http://schemas.microsoft.com/office/drawing/2014/main" id="{52669A33-E787-43DC-B1EB-A5BC18AC9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2986" y="2976742"/>
              <a:ext cx="651692" cy="65169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0CE32157-A5CB-45C0-8EA5-6EAFC7D03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69612" y="3591502"/>
              <a:ext cx="651692" cy="651692"/>
            </a:xfrm>
            <a:prstGeom prst="rect">
              <a:avLst/>
            </a:prstGeom>
          </p:spPr>
        </p:pic>
        <p:pic>
          <p:nvPicPr>
            <p:cNvPr id="34" name="Graphic 33" descr="Close">
              <a:extLst>
                <a:ext uri="{FF2B5EF4-FFF2-40B4-BE49-F238E27FC236}">
                  <a16:creationId xmlns:a16="http://schemas.microsoft.com/office/drawing/2014/main" id="{F01A64CE-2296-488E-9A10-CD57747CB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93207" y="3591502"/>
              <a:ext cx="651692" cy="651692"/>
            </a:xfrm>
            <a:prstGeom prst="rect">
              <a:avLst/>
            </a:prstGeom>
          </p:spPr>
        </p:pic>
        <p:pic>
          <p:nvPicPr>
            <p:cNvPr id="35" name="Graphic 34" descr="Close">
              <a:extLst>
                <a:ext uri="{FF2B5EF4-FFF2-40B4-BE49-F238E27FC236}">
                  <a16:creationId xmlns:a16="http://schemas.microsoft.com/office/drawing/2014/main" id="{B2E26A2F-9DB6-4250-9A39-1888437F3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4730" y="3591502"/>
              <a:ext cx="651692" cy="651692"/>
            </a:xfrm>
            <a:prstGeom prst="rect">
              <a:avLst/>
            </a:prstGeom>
          </p:spPr>
        </p:pic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9026494B-E257-49C9-84B5-061DCC3F236B}"/>
              </a:ext>
            </a:extLst>
          </p:cNvPr>
          <p:cNvSpPr txBox="1">
            <a:spLocks/>
          </p:cNvSpPr>
          <p:nvPr/>
        </p:nvSpPr>
        <p:spPr bwMode="auto">
          <a:xfrm>
            <a:off x="247581" y="718225"/>
            <a:ext cx="311360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9pPr>
          </a:lstStyle>
          <a:p>
            <a:r>
              <a:rPr lang="en-US" sz="2000" b="0" u="sng" kern="0" dirty="0">
                <a:solidFill>
                  <a:srgbClr val="002060"/>
                </a:solidFill>
              </a:rPr>
              <a:t>The alternatives</a:t>
            </a:r>
            <a:endParaRPr lang="en-CA" sz="2000" u="sng" kern="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C92BD-98B3-454E-82EE-108C3FA67D37}"/>
              </a:ext>
            </a:extLst>
          </p:cNvPr>
          <p:cNvSpPr txBox="1"/>
          <p:nvPr/>
        </p:nvSpPr>
        <p:spPr>
          <a:xfrm>
            <a:off x="5795191" y="3899434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Experimental Setup</a:t>
            </a:r>
          </a:p>
        </p:txBody>
      </p:sp>
      <p:pic>
        <p:nvPicPr>
          <p:cNvPr id="5122" name="Picture 2" descr="UCL - London's Global University">
            <a:extLst>
              <a:ext uri="{FF2B5EF4-FFF2-40B4-BE49-F238E27FC236}">
                <a16:creationId xmlns:a16="http://schemas.microsoft.com/office/drawing/2014/main" id="{9F6C005B-1CF4-4D51-B2FA-F392E163A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93"/>
          <a:stretch/>
        </p:blipFill>
        <p:spPr bwMode="auto">
          <a:xfrm>
            <a:off x="207054" y="5881957"/>
            <a:ext cx="2857500" cy="84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ncer Treatment &amp; Cancer Research Hospital | MD Anderson Cancer ...">
            <a:extLst>
              <a:ext uri="{FF2B5EF4-FFF2-40B4-BE49-F238E27FC236}">
                <a16:creationId xmlns:a16="http://schemas.microsoft.com/office/drawing/2014/main" id="{66E7E050-998B-4079-991B-40F5A579F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3" b="31510"/>
          <a:stretch/>
        </p:blipFill>
        <p:spPr bwMode="auto">
          <a:xfrm>
            <a:off x="196894" y="5006442"/>
            <a:ext cx="2381250" cy="84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UCLH colour logo wrapped-page-001 | World Airway Management ...">
            <a:extLst>
              <a:ext uri="{FF2B5EF4-FFF2-40B4-BE49-F238E27FC236}">
                <a16:creationId xmlns:a16="http://schemas.microsoft.com/office/drawing/2014/main" id="{3FBBF43E-A659-476B-A1AE-5EC19CC77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7" y="3941093"/>
            <a:ext cx="1747594" cy="9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7034CE54-E3E3-4B94-ACD9-00ED5E36F897}"/>
              </a:ext>
            </a:extLst>
          </p:cNvPr>
          <p:cNvSpPr/>
          <p:nvPr/>
        </p:nvSpPr>
        <p:spPr>
          <a:xfrm rot="10800000">
            <a:off x="3216637" y="3972524"/>
            <a:ext cx="406400" cy="2717293"/>
          </a:xfrm>
          <a:prstGeom prst="leftBrace">
            <a:avLst>
              <a:gd name="adj1" fmla="val 908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B31F24-FEC6-4DA2-8DC2-9E881C0590B8}"/>
              </a:ext>
            </a:extLst>
          </p:cNvPr>
          <p:cNvSpPr txBox="1"/>
          <p:nvPr/>
        </p:nvSpPr>
        <p:spPr>
          <a:xfrm>
            <a:off x="3705601" y="5038782"/>
            <a:ext cx="2033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Established collaboration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4920ED-889A-49BD-B197-548EA8CB6860}"/>
              </a:ext>
            </a:extLst>
          </p:cNvPr>
          <p:cNvSpPr/>
          <p:nvPr/>
        </p:nvSpPr>
        <p:spPr>
          <a:xfrm>
            <a:off x="5140960" y="5038782"/>
            <a:ext cx="588247" cy="4514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9D9775CF-7074-4742-AF14-0CDF7A47F8FC}"/>
              </a:ext>
            </a:extLst>
          </p:cNvPr>
          <p:cNvSpPr txBox="1">
            <a:spLocks/>
          </p:cNvSpPr>
          <p:nvPr/>
        </p:nvSpPr>
        <p:spPr bwMode="auto">
          <a:xfrm>
            <a:off x="74974" y="300343"/>
            <a:ext cx="113084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9pPr>
          </a:lstStyle>
          <a:p>
            <a:r>
              <a:rPr lang="en-US" sz="3000" b="0" kern="0" dirty="0"/>
              <a:t>Image guided proton radiography for lung proton radiotherapy</a:t>
            </a:r>
            <a:endParaRPr lang="en-CA" sz="3000" kern="0" dirty="0"/>
          </a:p>
        </p:txBody>
      </p:sp>
    </p:spTree>
    <p:extLst>
      <p:ext uri="{BB962C8B-B14F-4D97-AF65-F5344CB8AC3E}">
        <p14:creationId xmlns:p14="http://schemas.microsoft.com/office/powerpoint/2010/main" val="6000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A76394-8666-493F-9652-473B47E4920C}"/>
              </a:ext>
            </a:extLst>
          </p:cNvPr>
          <p:cNvGrpSpPr/>
          <p:nvPr/>
        </p:nvGrpSpPr>
        <p:grpSpPr>
          <a:xfrm>
            <a:off x="2500604" y="2627016"/>
            <a:ext cx="2743226" cy="2427834"/>
            <a:chOff x="2482558" y="985680"/>
            <a:chExt cx="2743226" cy="242783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0803189-C9C8-4D14-B4E5-433C53C320FA}"/>
                </a:ext>
              </a:extLst>
            </p:cNvPr>
            <p:cNvSpPr/>
            <p:nvPr/>
          </p:nvSpPr>
          <p:spPr>
            <a:xfrm>
              <a:off x="3482880" y="2649729"/>
              <a:ext cx="1279874" cy="158878"/>
            </a:xfrm>
            <a:prstGeom prst="rect">
              <a:avLst/>
            </a:prstGeom>
            <a:solidFill>
              <a:srgbClr val="F7940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62670D4-C70F-44B4-9C56-AAA643068C13}"/>
                </a:ext>
              </a:extLst>
            </p:cNvPr>
            <p:cNvSpPr/>
            <p:nvPr/>
          </p:nvSpPr>
          <p:spPr>
            <a:xfrm>
              <a:off x="2685405" y="108310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EA16254-F74D-4DA1-AE2A-2DA6F7656905}"/>
                </a:ext>
              </a:extLst>
            </p:cNvPr>
            <p:cNvSpPr/>
            <p:nvPr/>
          </p:nvSpPr>
          <p:spPr>
            <a:xfrm>
              <a:off x="3410299" y="2592742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E417AB0-ED57-4F16-8C5F-73835D3BCF57}"/>
                </a:ext>
              </a:extLst>
            </p:cNvPr>
            <p:cNvSpPr/>
            <p:nvPr/>
          </p:nvSpPr>
          <p:spPr>
            <a:xfrm>
              <a:off x="3288441" y="986207"/>
              <a:ext cx="1937343" cy="19263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5D64742-45A8-4811-BEBE-AF5FFBAF04AE}"/>
                </a:ext>
              </a:extLst>
            </p:cNvPr>
            <p:cNvSpPr/>
            <p:nvPr/>
          </p:nvSpPr>
          <p:spPr>
            <a:xfrm>
              <a:off x="2482609" y="1477381"/>
              <a:ext cx="1937343" cy="192636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8824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7A9B9F-2C54-4E8A-8F8B-87E3CFD6F7BC}"/>
                </a:ext>
              </a:extLst>
            </p:cNvPr>
            <p:cNvCxnSpPr/>
            <p:nvPr/>
          </p:nvCxnSpPr>
          <p:spPr>
            <a:xfrm flipV="1">
              <a:off x="4419952" y="986207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4FF6B4B-FBE8-4479-82D5-BA578024A909}"/>
                </a:ext>
              </a:extLst>
            </p:cNvPr>
            <p:cNvCxnSpPr/>
            <p:nvPr/>
          </p:nvCxnSpPr>
          <p:spPr>
            <a:xfrm flipV="1">
              <a:off x="4411664" y="2920603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A7E369-7F99-4352-99B7-D331043855A5}"/>
                </a:ext>
              </a:extLst>
            </p:cNvPr>
            <p:cNvSpPr/>
            <p:nvPr/>
          </p:nvSpPr>
          <p:spPr>
            <a:xfrm>
              <a:off x="3720492" y="21222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FB1934-E820-4679-8451-D82453B2F2D4}"/>
                </a:ext>
              </a:extLst>
            </p:cNvPr>
            <p:cNvSpPr/>
            <p:nvPr/>
          </p:nvSpPr>
          <p:spPr>
            <a:xfrm>
              <a:off x="3835111" y="20595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F7522C-397C-4A30-8395-269512978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539" y="20595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707DA8-F9B4-4A7C-90C2-F262C748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094" y="20547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5944A1-D932-4A27-BDE4-2A309940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623" y="22720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26F76E-AE28-4EE3-8A77-BACD31FF1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291" y="22702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0536089-F200-4663-B068-AF7A247A0F58}"/>
                </a:ext>
              </a:extLst>
            </p:cNvPr>
            <p:cNvCxnSpPr/>
            <p:nvPr/>
          </p:nvCxnSpPr>
          <p:spPr>
            <a:xfrm flipV="1">
              <a:off x="2482609" y="985680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EA03E49-D342-414E-9C8B-0DC655C0E337}"/>
                </a:ext>
              </a:extLst>
            </p:cNvPr>
            <p:cNvCxnSpPr/>
            <p:nvPr/>
          </p:nvCxnSpPr>
          <p:spPr>
            <a:xfrm flipV="1">
              <a:off x="2482558" y="2921645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BB3184F6-957F-470F-8FE6-549CBF877335}"/>
              </a:ext>
            </a:extLst>
          </p:cNvPr>
          <p:cNvSpPr/>
          <p:nvPr/>
        </p:nvSpPr>
        <p:spPr>
          <a:xfrm>
            <a:off x="9505654" y="3427858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644792E-7FC5-4944-9210-E0B88F16DE8D}"/>
              </a:ext>
            </a:extLst>
          </p:cNvPr>
          <p:cNvSpPr txBox="1"/>
          <p:nvPr/>
        </p:nvSpPr>
        <p:spPr>
          <a:xfrm rot="19704007">
            <a:off x="7378028" y="4272080"/>
            <a:ext cx="26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Distal Camera </a:t>
            </a:r>
          </a:p>
          <a:p>
            <a:r>
              <a:rPr lang="en-CA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(2.2b)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D7CF47-9B66-49EB-BEB2-339316B4E0A2}"/>
              </a:ext>
            </a:extLst>
          </p:cNvPr>
          <p:cNvSpPr txBox="1"/>
          <p:nvPr/>
        </p:nvSpPr>
        <p:spPr>
          <a:xfrm>
            <a:off x="6136778" y="5106292"/>
            <a:ext cx="73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30 cm</a:t>
            </a: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B36F651F-A7AA-4272-9FC2-B43AEB9D883A}"/>
              </a:ext>
            </a:extLst>
          </p:cNvPr>
          <p:cNvSpPr/>
          <p:nvPr/>
        </p:nvSpPr>
        <p:spPr>
          <a:xfrm>
            <a:off x="5712817" y="2694041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DC8B009-3CD3-43E8-A103-ED7BFC2E4BC3}"/>
              </a:ext>
            </a:extLst>
          </p:cNvPr>
          <p:cNvSpPr/>
          <p:nvPr/>
        </p:nvSpPr>
        <p:spPr>
          <a:xfrm>
            <a:off x="6437711" y="4203682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7892F-7664-4BC1-BDE7-BEFC763BB418}"/>
              </a:ext>
            </a:extLst>
          </p:cNvPr>
          <p:cNvSpPr txBox="1"/>
          <p:nvPr/>
        </p:nvSpPr>
        <p:spPr>
          <a:xfrm>
            <a:off x="6230671" y="2240992"/>
            <a:ext cx="20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EJ-260 Scintillator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E6781D7-CA02-4613-9618-055FA242BD74}"/>
              </a:ext>
            </a:extLst>
          </p:cNvPr>
          <p:cNvSpPr/>
          <p:nvPr/>
        </p:nvSpPr>
        <p:spPr>
          <a:xfrm>
            <a:off x="6315853" y="2597147"/>
            <a:ext cx="1937343" cy="1926359"/>
          </a:xfrm>
          <a:prstGeom prst="rect">
            <a:avLst/>
          </a:prstGeom>
          <a:solidFill>
            <a:srgbClr val="A1B8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ADA746-B257-431D-B3CC-FE9B4944A013}"/>
              </a:ext>
            </a:extLst>
          </p:cNvPr>
          <p:cNvSpPr/>
          <p:nvPr/>
        </p:nvSpPr>
        <p:spPr>
          <a:xfrm>
            <a:off x="5510021" y="3088321"/>
            <a:ext cx="1937343" cy="1926366"/>
          </a:xfrm>
          <a:prstGeom prst="rect">
            <a:avLst/>
          </a:prstGeom>
          <a:solidFill>
            <a:srgbClr val="D9E3F3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050BA0-568F-4224-A8F7-58FAE5E77B28}"/>
              </a:ext>
            </a:extLst>
          </p:cNvPr>
          <p:cNvCxnSpPr>
            <a:cxnSpLocks/>
          </p:cNvCxnSpPr>
          <p:nvPr/>
        </p:nvCxnSpPr>
        <p:spPr>
          <a:xfrm>
            <a:off x="5513145" y="5092935"/>
            <a:ext cx="193109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4F100-89A4-43CA-B062-ED01B257CF1A}"/>
              </a:ext>
            </a:extLst>
          </p:cNvPr>
          <p:cNvCxnSpPr/>
          <p:nvPr/>
        </p:nvCxnSpPr>
        <p:spPr>
          <a:xfrm flipV="1">
            <a:off x="7447364" y="2597147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48155D1-C8E8-463D-8B85-2D33A3C52BC6}"/>
              </a:ext>
            </a:extLst>
          </p:cNvPr>
          <p:cNvCxnSpPr/>
          <p:nvPr/>
        </p:nvCxnSpPr>
        <p:spPr>
          <a:xfrm flipV="1">
            <a:off x="7439076" y="4531543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CA08F7-DA6E-4AFB-82E2-C950AAB65D15}"/>
              </a:ext>
            </a:extLst>
          </p:cNvPr>
          <p:cNvGrpSpPr/>
          <p:nvPr/>
        </p:nvGrpSpPr>
        <p:grpSpPr>
          <a:xfrm>
            <a:off x="1239565" y="4595245"/>
            <a:ext cx="1084762" cy="1144939"/>
            <a:chOff x="4016029" y="4711540"/>
            <a:chExt cx="1084762" cy="114493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3933C1D-3FB5-4109-BF81-0FEB9B49EF54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V="1">
              <a:off x="4255153" y="5146737"/>
              <a:ext cx="612467" cy="40550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280004A-7BB8-4854-B923-EF897C8FC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4576" y="4838960"/>
              <a:ext cx="10470" cy="7200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9E18ECA8-7887-4A3E-BE61-48DBF61F46BB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86" y="555047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747986-8D31-4D69-B22C-D6D5E12F5E1C}"/>
                </a:ext>
              </a:extLst>
            </p:cNvPr>
            <p:cNvSpPr txBox="1"/>
            <p:nvPr/>
          </p:nvSpPr>
          <p:spPr>
            <a:xfrm>
              <a:off x="4016029" y="47115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Z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EC05840-9239-4274-9F9F-0DDB968C0ED7}"/>
                </a:ext>
              </a:extLst>
            </p:cNvPr>
            <p:cNvSpPr txBox="1"/>
            <p:nvPr/>
          </p:nvSpPr>
          <p:spPr>
            <a:xfrm>
              <a:off x="4781473" y="5548702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858B15F-F268-4AE9-B0A8-20495235FE5E}"/>
                </a:ext>
              </a:extLst>
            </p:cNvPr>
            <p:cNvSpPr txBox="1"/>
            <p:nvPr/>
          </p:nvSpPr>
          <p:spPr>
            <a:xfrm>
              <a:off x="4707961" y="4838960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1F9D5E9A-EE08-4E92-9692-0241BC1FDD3C}"/>
              </a:ext>
            </a:extLst>
          </p:cNvPr>
          <p:cNvSpPr txBox="1"/>
          <p:nvPr/>
        </p:nvSpPr>
        <p:spPr>
          <a:xfrm>
            <a:off x="5349249" y="5370162"/>
            <a:ext cx="267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Lateral Camera (2.2c-d)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6C9BEF-431E-412A-BC52-ED7922BBADEF}"/>
              </a:ext>
            </a:extLst>
          </p:cNvPr>
          <p:cNvGrpSpPr/>
          <p:nvPr/>
        </p:nvGrpSpPr>
        <p:grpSpPr>
          <a:xfrm>
            <a:off x="6454391" y="3513244"/>
            <a:ext cx="325703" cy="283002"/>
            <a:chOff x="6999132" y="2634286"/>
            <a:chExt cx="325703" cy="28300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292000-4082-4A64-9DAA-0B8EA86D5229}"/>
                </a:ext>
              </a:extLst>
            </p:cNvPr>
            <p:cNvSpPr/>
            <p:nvPr/>
          </p:nvSpPr>
          <p:spPr>
            <a:xfrm>
              <a:off x="7003085" y="2701862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64434CD-2C82-484C-ABB5-4D9DA7DF08CD}"/>
                </a:ext>
              </a:extLst>
            </p:cNvPr>
            <p:cNvSpPr/>
            <p:nvPr/>
          </p:nvSpPr>
          <p:spPr>
            <a:xfrm>
              <a:off x="7117704" y="2639089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B38ABF1-5751-416B-B6D9-24BF7079F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132" y="2639089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FE1B407-39D6-43EB-B731-F3F1F9FF7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687" y="2634286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A359C5-64C8-43BF-A3BF-044BDAA4F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216" y="2851609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1F1838C-025A-4BC3-8F20-06BF97CE3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884" y="2849793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B4B5EA-7F61-4D99-999E-8A35C843736C}"/>
              </a:ext>
            </a:extLst>
          </p:cNvPr>
          <p:cNvCxnSpPr/>
          <p:nvPr/>
        </p:nvCxnSpPr>
        <p:spPr>
          <a:xfrm flipV="1">
            <a:off x="5510021" y="2596620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889EC36-1E6A-43C3-B30D-BD0708DEA034}"/>
              </a:ext>
            </a:extLst>
          </p:cNvPr>
          <p:cNvCxnSpPr/>
          <p:nvPr/>
        </p:nvCxnSpPr>
        <p:spPr>
          <a:xfrm flipV="1">
            <a:off x="5509970" y="4532585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E3DF8-927F-49C1-B48D-8D9F6309FF02}"/>
              </a:ext>
            </a:extLst>
          </p:cNvPr>
          <p:cNvSpPr txBox="1"/>
          <p:nvPr/>
        </p:nvSpPr>
        <p:spPr>
          <a:xfrm>
            <a:off x="8538445" y="2696117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D-</a:t>
            </a:r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detector voxel</a:t>
            </a:r>
          </a:p>
          <a:p>
            <a:r>
              <a:rPr lang="en-CA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CA" sz="24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CA" sz="240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45E168-2321-4F22-9BB4-9F8E88A962EB}"/>
              </a:ext>
            </a:extLst>
          </p:cNvPr>
          <p:cNvCxnSpPr>
            <a:cxnSpLocks/>
          </p:cNvCxnSpPr>
          <p:nvPr/>
        </p:nvCxnSpPr>
        <p:spPr>
          <a:xfrm flipH="1">
            <a:off x="6752924" y="3421193"/>
            <a:ext cx="1798355" cy="2394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124">
            <a:extLst>
              <a:ext uri="{FF2B5EF4-FFF2-40B4-BE49-F238E27FC236}">
                <a16:creationId xmlns:a16="http://schemas.microsoft.com/office/drawing/2014/main" id="{C7C6DBA9-DC3F-4525-BA8B-7280883F6761}"/>
              </a:ext>
            </a:extLst>
          </p:cNvPr>
          <p:cNvSpPr/>
          <p:nvPr/>
        </p:nvSpPr>
        <p:spPr>
          <a:xfrm rot="16200000">
            <a:off x="4690216" y="2547924"/>
            <a:ext cx="1059356" cy="2522018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69622 w 365434"/>
              <a:gd name="connsiteY1" fmla="*/ 104624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19143 w 365434"/>
              <a:gd name="connsiteY4" fmla="*/ 1179233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9300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  <a:gd name="connsiteX0" fmla="*/ 0 w 542382"/>
              <a:gd name="connsiteY0" fmla="*/ 2331905 h 2331905"/>
              <a:gd name="connsiteX1" fmla="*/ 296248 w 542382"/>
              <a:gd name="connsiteY1" fmla="*/ 1140738 h 2331905"/>
              <a:gd name="connsiteX2" fmla="*/ 298327 w 542382"/>
              <a:gd name="connsiteY2" fmla="*/ 0 h 2331905"/>
              <a:gd name="connsiteX3" fmla="*/ 446917 w 542382"/>
              <a:gd name="connsiteY3" fmla="*/ 0 h 2331905"/>
              <a:gd name="connsiteX4" fmla="*/ 458832 w 542382"/>
              <a:gd name="connsiteY4" fmla="*/ 1158235 h 2331905"/>
              <a:gd name="connsiteX5" fmla="*/ 542382 w 542382"/>
              <a:gd name="connsiteY5" fmla="*/ 2331848 h 2331905"/>
              <a:gd name="connsiteX6" fmla="*/ 0 w 542382"/>
              <a:gd name="connsiteY6" fmla="*/ 2331905 h 2331905"/>
              <a:gd name="connsiteX0" fmla="*/ 0 w 777175"/>
              <a:gd name="connsiteY0" fmla="*/ 2331905 h 2335379"/>
              <a:gd name="connsiteX1" fmla="*/ 296248 w 777175"/>
              <a:gd name="connsiteY1" fmla="*/ 1140738 h 2335379"/>
              <a:gd name="connsiteX2" fmla="*/ 298327 w 777175"/>
              <a:gd name="connsiteY2" fmla="*/ 0 h 2335379"/>
              <a:gd name="connsiteX3" fmla="*/ 446917 w 777175"/>
              <a:gd name="connsiteY3" fmla="*/ 0 h 2335379"/>
              <a:gd name="connsiteX4" fmla="*/ 458832 w 777175"/>
              <a:gd name="connsiteY4" fmla="*/ 1158235 h 2335379"/>
              <a:gd name="connsiteX5" fmla="*/ 777175 w 777175"/>
              <a:gd name="connsiteY5" fmla="*/ 2335379 h 2335379"/>
              <a:gd name="connsiteX6" fmla="*/ 0 w 777175"/>
              <a:gd name="connsiteY6" fmla="*/ 2331905 h 2335379"/>
              <a:gd name="connsiteX0" fmla="*/ 0 w 789207"/>
              <a:gd name="connsiteY0" fmla="*/ 2331905 h 2498186"/>
              <a:gd name="connsiteX1" fmla="*/ 296248 w 789207"/>
              <a:gd name="connsiteY1" fmla="*/ 1140738 h 2498186"/>
              <a:gd name="connsiteX2" fmla="*/ 298327 w 789207"/>
              <a:gd name="connsiteY2" fmla="*/ 0 h 2498186"/>
              <a:gd name="connsiteX3" fmla="*/ 446917 w 789207"/>
              <a:gd name="connsiteY3" fmla="*/ 0 h 2498186"/>
              <a:gd name="connsiteX4" fmla="*/ 458832 w 789207"/>
              <a:gd name="connsiteY4" fmla="*/ 1158235 h 2498186"/>
              <a:gd name="connsiteX5" fmla="*/ 777175 w 789207"/>
              <a:gd name="connsiteY5" fmla="*/ 2335379 h 2498186"/>
              <a:gd name="connsiteX6" fmla="*/ 0 w 789207"/>
              <a:gd name="connsiteY6" fmla="*/ 2331905 h 2498186"/>
              <a:gd name="connsiteX0" fmla="*/ 0 w 789207"/>
              <a:gd name="connsiteY0" fmla="*/ 2331905 h 2498186"/>
              <a:gd name="connsiteX1" fmla="*/ 296248 w 789207"/>
              <a:gd name="connsiteY1" fmla="*/ 1140738 h 2498186"/>
              <a:gd name="connsiteX2" fmla="*/ 298327 w 789207"/>
              <a:gd name="connsiteY2" fmla="*/ 0 h 2498186"/>
              <a:gd name="connsiteX3" fmla="*/ 446917 w 789207"/>
              <a:gd name="connsiteY3" fmla="*/ 0 h 2498186"/>
              <a:gd name="connsiteX4" fmla="*/ 458832 w 789207"/>
              <a:gd name="connsiteY4" fmla="*/ 1158235 h 2498186"/>
              <a:gd name="connsiteX5" fmla="*/ 777175 w 789207"/>
              <a:gd name="connsiteY5" fmla="*/ 2335379 h 2498186"/>
              <a:gd name="connsiteX6" fmla="*/ 0 w 789207"/>
              <a:gd name="connsiteY6" fmla="*/ 2331905 h 2498186"/>
              <a:gd name="connsiteX0" fmla="*/ 0 w 777175"/>
              <a:gd name="connsiteY0" fmla="*/ 2331905 h 2335379"/>
              <a:gd name="connsiteX1" fmla="*/ 296248 w 777175"/>
              <a:gd name="connsiteY1" fmla="*/ 1140738 h 2335379"/>
              <a:gd name="connsiteX2" fmla="*/ 298327 w 777175"/>
              <a:gd name="connsiteY2" fmla="*/ 0 h 2335379"/>
              <a:gd name="connsiteX3" fmla="*/ 446917 w 777175"/>
              <a:gd name="connsiteY3" fmla="*/ 0 h 2335379"/>
              <a:gd name="connsiteX4" fmla="*/ 458832 w 777175"/>
              <a:gd name="connsiteY4" fmla="*/ 1158235 h 2335379"/>
              <a:gd name="connsiteX5" fmla="*/ 777175 w 777175"/>
              <a:gd name="connsiteY5" fmla="*/ 2335379 h 2335379"/>
              <a:gd name="connsiteX6" fmla="*/ 0 w 777175"/>
              <a:gd name="connsiteY6" fmla="*/ 2331905 h 23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175" h="2335379">
                <a:moveTo>
                  <a:pt x="0" y="2331905"/>
                </a:moveTo>
                <a:cubicBezTo>
                  <a:pt x="20196" y="2211340"/>
                  <a:pt x="285084" y="1415289"/>
                  <a:pt x="296248" y="1140738"/>
                </a:cubicBezTo>
                <a:cubicBezTo>
                  <a:pt x="300704" y="991466"/>
                  <a:pt x="296129" y="380246"/>
                  <a:pt x="298327" y="0"/>
                </a:cubicBezTo>
                <a:lnTo>
                  <a:pt x="446917" y="0"/>
                </a:lnTo>
                <a:cubicBezTo>
                  <a:pt x="447501" y="272924"/>
                  <a:pt x="451474" y="895809"/>
                  <a:pt x="458832" y="1158235"/>
                </a:cubicBezTo>
                <a:cubicBezTo>
                  <a:pt x="456197" y="1319632"/>
                  <a:pt x="671006" y="1967620"/>
                  <a:pt x="777175" y="2335379"/>
                </a:cubicBezTo>
                <a:lnTo>
                  <a:pt x="0" y="2331905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062FF8E-0B9B-414A-B515-73BA543F729F}"/>
              </a:ext>
            </a:extLst>
          </p:cNvPr>
          <p:cNvSpPr/>
          <p:nvPr/>
        </p:nvSpPr>
        <p:spPr>
          <a:xfrm>
            <a:off x="3958738" y="3532070"/>
            <a:ext cx="2522015" cy="406258"/>
          </a:xfrm>
          <a:custGeom>
            <a:avLst/>
            <a:gdLst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0 w 2330293"/>
              <a:gd name="connsiteY0" fmla="*/ 240090 h 737484"/>
              <a:gd name="connsiteX1" fmla="*/ 1455420 w 2330293"/>
              <a:gd name="connsiteY1" fmla="*/ 232470 h 737484"/>
              <a:gd name="connsiteX2" fmla="*/ 2232660 w 2330293"/>
              <a:gd name="connsiteY2" fmla="*/ 60 h 737484"/>
              <a:gd name="connsiteX3" fmla="*/ 2236470 w 2330293"/>
              <a:gd name="connsiteY3" fmla="*/ 213420 h 737484"/>
              <a:gd name="connsiteX4" fmla="*/ 1482090 w 2330293"/>
              <a:gd name="connsiteY4" fmla="*/ 567750 h 737484"/>
              <a:gd name="connsiteX5" fmla="*/ 7620 w 2330293"/>
              <a:gd name="connsiteY5" fmla="*/ 723960 h 737484"/>
              <a:gd name="connsiteX6" fmla="*/ 0 w 2330293"/>
              <a:gd name="connsiteY6" fmla="*/ 240090 h 737484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42185"/>
              <a:gd name="connsiteY0" fmla="*/ 240030 h 732309"/>
              <a:gd name="connsiteX1" fmla="*/ 1455420 w 2242185"/>
              <a:gd name="connsiteY1" fmla="*/ 232410 h 732309"/>
              <a:gd name="connsiteX2" fmla="*/ 2232660 w 2242185"/>
              <a:gd name="connsiteY2" fmla="*/ 0 h 732309"/>
              <a:gd name="connsiteX3" fmla="*/ 2236470 w 2242185"/>
              <a:gd name="connsiteY3" fmla="*/ 213360 h 732309"/>
              <a:gd name="connsiteX4" fmla="*/ 1482090 w 2242185"/>
              <a:gd name="connsiteY4" fmla="*/ 567690 h 732309"/>
              <a:gd name="connsiteX5" fmla="*/ 7620 w 2242185"/>
              <a:gd name="connsiteY5" fmla="*/ 723900 h 732309"/>
              <a:gd name="connsiteX6" fmla="*/ 0 w 2242185"/>
              <a:gd name="connsiteY6" fmla="*/ 240030 h 732309"/>
              <a:gd name="connsiteX0" fmla="*/ 0 w 2245645"/>
              <a:gd name="connsiteY0" fmla="*/ 230505 h 722784"/>
              <a:gd name="connsiteX1" fmla="*/ 1455420 w 2245645"/>
              <a:gd name="connsiteY1" fmla="*/ 222885 h 722784"/>
              <a:gd name="connsiteX2" fmla="*/ 2240280 w 2245645"/>
              <a:gd name="connsiteY2" fmla="*/ 0 h 722784"/>
              <a:gd name="connsiteX3" fmla="*/ 2236470 w 2245645"/>
              <a:gd name="connsiteY3" fmla="*/ 203835 h 722784"/>
              <a:gd name="connsiteX4" fmla="*/ 1482090 w 2245645"/>
              <a:gd name="connsiteY4" fmla="*/ 558165 h 722784"/>
              <a:gd name="connsiteX5" fmla="*/ 7620 w 2245645"/>
              <a:gd name="connsiteY5" fmla="*/ 714375 h 722784"/>
              <a:gd name="connsiteX6" fmla="*/ 0 w 2245645"/>
              <a:gd name="connsiteY6" fmla="*/ 230505 h 722784"/>
              <a:gd name="connsiteX0" fmla="*/ 0 w 2242710"/>
              <a:gd name="connsiteY0" fmla="*/ 230505 h 722784"/>
              <a:gd name="connsiteX1" fmla="*/ 1455420 w 2242710"/>
              <a:gd name="connsiteY1" fmla="*/ 222885 h 722784"/>
              <a:gd name="connsiteX2" fmla="*/ 2240280 w 2242710"/>
              <a:gd name="connsiteY2" fmla="*/ 0 h 722784"/>
              <a:gd name="connsiteX3" fmla="*/ 2236470 w 2242710"/>
              <a:gd name="connsiteY3" fmla="*/ 203835 h 722784"/>
              <a:gd name="connsiteX4" fmla="*/ 1482090 w 2242710"/>
              <a:gd name="connsiteY4" fmla="*/ 558165 h 722784"/>
              <a:gd name="connsiteX5" fmla="*/ 7620 w 2242710"/>
              <a:gd name="connsiteY5" fmla="*/ 714375 h 722784"/>
              <a:gd name="connsiteX6" fmla="*/ 0 w 2242710"/>
              <a:gd name="connsiteY6" fmla="*/ 230505 h 722784"/>
              <a:gd name="connsiteX0" fmla="*/ 0 w 2244522"/>
              <a:gd name="connsiteY0" fmla="*/ 513471 h 1005750"/>
              <a:gd name="connsiteX1" fmla="*/ 1455420 w 2244522"/>
              <a:gd name="connsiteY1" fmla="*/ 505851 h 1005750"/>
              <a:gd name="connsiteX2" fmla="*/ 2243674 w 2244522"/>
              <a:gd name="connsiteY2" fmla="*/ 0 h 1005750"/>
              <a:gd name="connsiteX3" fmla="*/ 2236470 w 2244522"/>
              <a:gd name="connsiteY3" fmla="*/ 486801 h 1005750"/>
              <a:gd name="connsiteX4" fmla="*/ 1482090 w 2244522"/>
              <a:gd name="connsiteY4" fmla="*/ 841131 h 1005750"/>
              <a:gd name="connsiteX5" fmla="*/ 7620 w 2244522"/>
              <a:gd name="connsiteY5" fmla="*/ 997341 h 1005750"/>
              <a:gd name="connsiteX6" fmla="*/ 0 w 2244522"/>
              <a:gd name="connsiteY6" fmla="*/ 513471 h 1005750"/>
              <a:gd name="connsiteX0" fmla="*/ 0 w 2246104"/>
              <a:gd name="connsiteY0" fmla="*/ 513471 h 1005750"/>
              <a:gd name="connsiteX1" fmla="*/ 1455420 w 2246104"/>
              <a:gd name="connsiteY1" fmla="*/ 505851 h 1005750"/>
              <a:gd name="connsiteX2" fmla="*/ 2243674 w 2246104"/>
              <a:gd name="connsiteY2" fmla="*/ 0 h 1005750"/>
              <a:gd name="connsiteX3" fmla="*/ 2239863 w 2246104"/>
              <a:gd name="connsiteY3" fmla="*/ 618851 h 1005750"/>
              <a:gd name="connsiteX4" fmla="*/ 1482090 w 2246104"/>
              <a:gd name="connsiteY4" fmla="*/ 841131 h 1005750"/>
              <a:gd name="connsiteX5" fmla="*/ 7620 w 2246104"/>
              <a:gd name="connsiteY5" fmla="*/ 997341 h 1005750"/>
              <a:gd name="connsiteX6" fmla="*/ 0 w 2246104"/>
              <a:gd name="connsiteY6" fmla="*/ 513471 h 10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6104" h="1005750">
                <a:moveTo>
                  <a:pt x="0" y="513471"/>
                </a:moveTo>
                <a:cubicBezTo>
                  <a:pt x="266700" y="489976"/>
                  <a:pt x="1081474" y="591429"/>
                  <a:pt x="1455420" y="505851"/>
                </a:cubicBezTo>
                <a:cubicBezTo>
                  <a:pt x="1829366" y="420273"/>
                  <a:pt x="2113499" y="3175"/>
                  <a:pt x="2243674" y="0"/>
                </a:cubicBezTo>
                <a:cubicBezTo>
                  <a:pt x="2244309" y="103505"/>
                  <a:pt x="2250658" y="481056"/>
                  <a:pt x="2239863" y="618851"/>
                </a:cubicBezTo>
                <a:cubicBezTo>
                  <a:pt x="2114768" y="713466"/>
                  <a:pt x="1853565" y="756041"/>
                  <a:pt x="1482090" y="841131"/>
                </a:cubicBezTo>
                <a:cubicBezTo>
                  <a:pt x="1110615" y="926221"/>
                  <a:pt x="294005" y="1037346"/>
                  <a:pt x="7620" y="997341"/>
                </a:cubicBezTo>
                <a:cubicBezTo>
                  <a:pt x="10795" y="832876"/>
                  <a:pt x="0" y="752866"/>
                  <a:pt x="0" y="51347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759D5-A761-4A73-83C9-32365B78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78" y="2029885"/>
            <a:ext cx="1104900" cy="51435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174E64-9839-41CA-9E37-A3B9852F16F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54722" y="2544235"/>
            <a:ext cx="29606" cy="1240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1BA27-80CA-4D9B-962A-46F1304B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" y="92514"/>
            <a:ext cx="11135860" cy="1073123"/>
          </a:xfrm>
        </p:spPr>
        <p:txBody>
          <a:bodyPr/>
          <a:lstStyle/>
          <a:p>
            <a:r>
              <a:rPr lang="en-CA" dirty="0"/>
              <a:t>Scattering Voxel -&gt; Detector</a:t>
            </a:r>
          </a:p>
        </p:txBody>
      </p:sp>
    </p:spTree>
    <p:extLst>
      <p:ext uri="{BB962C8B-B14F-4D97-AF65-F5344CB8AC3E}">
        <p14:creationId xmlns:p14="http://schemas.microsoft.com/office/powerpoint/2010/main" val="38811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62670D4-C70F-44B4-9C56-AAA643068C13}"/>
              </a:ext>
            </a:extLst>
          </p:cNvPr>
          <p:cNvSpPr/>
          <p:nvPr/>
        </p:nvSpPr>
        <p:spPr>
          <a:xfrm>
            <a:off x="3256344" y="2524173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E417AB0-ED57-4F16-8C5F-73835D3BCF57}"/>
              </a:ext>
            </a:extLst>
          </p:cNvPr>
          <p:cNvSpPr/>
          <p:nvPr/>
        </p:nvSpPr>
        <p:spPr>
          <a:xfrm>
            <a:off x="3859380" y="2427279"/>
            <a:ext cx="1937343" cy="1926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5D64742-45A8-4811-BEBE-AF5FFBAF04AE}"/>
              </a:ext>
            </a:extLst>
          </p:cNvPr>
          <p:cNvSpPr/>
          <p:nvPr/>
        </p:nvSpPr>
        <p:spPr>
          <a:xfrm>
            <a:off x="3053548" y="2918453"/>
            <a:ext cx="1937343" cy="1926366"/>
          </a:xfrm>
          <a:prstGeom prst="rect">
            <a:avLst/>
          </a:prstGeom>
          <a:solidFill>
            <a:schemeClr val="accent3">
              <a:lumMod val="40000"/>
              <a:lumOff val="60000"/>
              <a:alpha val="3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7A9B9F-2C54-4E8A-8F8B-87E3CFD6F7BC}"/>
              </a:ext>
            </a:extLst>
          </p:cNvPr>
          <p:cNvCxnSpPr/>
          <p:nvPr/>
        </p:nvCxnSpPr>
        <p:spPr>
          <a:xfrm flipV="1">
            <a:off x="4990891" y="2427279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4FF6B4B-FBE8-4479-82D5-BA578024A909}"/>
              </a:ext>
            </a:extLst>
          </p:cNvPr>
          <p:cNvCxnSpPr/>
          <p:nvPr/>
        </p:nvCxnSpPr>
        <p:spPr>
          <a:xfrm flipV="1">
            <a:off x="4982603" y="4361675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0536089-F200-4663-B068-AF7A247A0F58}"/>
              </a:ext>
            </a:extLst>
          </p:cNvPr>
          <p:cNvCxnSpPr/>
          <p:nvPr/>
        </p:nvCxnSpPr>
        <p:spPr>
          <a:xfrm flipV="1">
            <a:off x="3053548" y="2426752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EA03E49-D342-414E-9C8B-0DC655C0E337}"/>
              </a:ext>
            </a:extLst>
          </p:cNvPr>
          <p:cNvCxnSpPr/>
          <p:nvPr/>
        </p:nvCxnSpPr>
        <p:spPr>
          <a:xfrm flipV="1">
            <a:off x="3053497" y="4362717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7310D8C6-64A9-4145-BDE0-1190EF8DDF7E}"/>
              </a:ext>
            </a:extLst>
          </p:cNvPr>
          <p:cNvSpPr/>
          <p:nvPr/>
        </p:nvSpPr>
        <p:spPr>
          <a:xfrm rot="16200000">
            <a:off x="2794651" y="2274337"/>
            <a:ext cx="1141723" cy="2538668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69622 w 365434"/>
              <a:gd name="connsiteY1" fmla="*/ 104624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19143 w 365434"/>
              <a:gd name="connsiteY4" fmla="*/ 1179233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9300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37" h="2331848">
                <a:moveTo>
                  <a:pt x="0" y="2324849"/>
                </a:moveTo>
                <a:cubicBezTo>
                  <a:pt x="20196" y="2204284"/>
                  <a:pt x="81039" y="1415289"/>
                  <a:pt x="92203" y="1140738"/>
                </a:cubicBezTo>
                <a:cubicBezTo>
                  <a:pt x="96659" y="991466"/>
                  <a:pt x="92084" y="380246"/>
                  <a:pt x="94282" y="0"/>
                </a:cubicBezTo>
                <a:lnTo>
                  <a:pt x="242872" y="0"/>
                </a:lnTo>
                <a:cubicBezTo>
                  <a:pt x="243456" y="272924"/>
                  <a:pt x="247429" y="895809"/>
                  <a:pt x="254787" y="1158235"/>
                </a:cubicBezTo>
                <a:cubicBezTo>
                  <a:pt x="252152" y="1319632"/>
                  <a:pt x="304842" y="1949976"/>
                  <a:pt x="338337" y="2331848"/>
                </a:cubicBezTo>
                <a:lnTo>
                  <a:pt x="0" y="2324849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90F83B-6396-4F91-86DC-8355D4D8B41E}"/>
              </a:ext>
            </a:extLst>
          </p:cNvPr>
          <p:cNvGrpSpPr/>
          <p:nvPr/>
        </p:nvGrpSpPr>
        <p:grpSpPr>
          <a:xfrm>
            <a:off x="4322333" y="2997579"/>
            <a:ext cx="325703" cy="283002"/>
            <a:chOff x="3989766" y="2655804"/>
            <a:chExt cx="325703" cy="28300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A7E369-7F99-4352-99B7-D331043855A5}"/>
                </a:ext>
              </a:extLst>
            </p:cNvPr>
            <p:cNvSpPr/>
            <p:nvPr/>
          </p:nvSpPr>
          <p:spPr>
            <a:xfrm>
              <a:off x="3993719" y="27233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FB1934-E820-4679-8451-D82453B2F2D4}"/>
                </a:ext>
              </a:extLst>
            </p:cNvPr>
            <p:cNvSpPr/>
            <p:nvPr/>
          </p:nvSpPr>
          <p:spPr>
            <a:xfrm>
              <a:off x="4108338" y="26606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F7522C-397C-4A30-8395-269512978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766" y="26606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707DA8-F9B4-4A7C-90C2-F262C748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7321" y="26558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5944A1-D932-4A27-BDE4-2A309940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850" y="28731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26F76E-AE28-4EE3-8A77-BACD31FF1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518" y="28713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0B515E8-5056-400B-89A9-9632690C19A6}"/>
              </a:ext>
            </a:extLst>
          </p:cNvPr>
          <p:cNvSpPr txBox="1"/>
          <p:nvPr/>
        </p:nvSpPr>
        <p:spPr>
          <a:xfrm>
            <a:off x="1126634" y="2912663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I-</a:t>
            </a:r>
            <a:r>
              <a:rPr lang="en-CA" sz="2400" dirty="0" err="1"/>
              <a:t>th</a:t>
            </a:r>
            <a:r>
              <a:rPr lang="en-CA" sz="2400" dirty="0"/>
              <a:t> PB</a:t>
            </a:r>
          </a:p>
          <a:p>
            <a:r>
              <a:rPr lang="en-CA" sz="2400" dirty="0"/>
              <a:t>r</a:t>
            </a:r>
            <a:r>
              <a:rPr lang="en-CA" sz="2400" baseline="-25000" dirty="0"/>
              <a:t>i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D4519C-4A37-4CD3-BC38-123A3C03D3DF}"/>
              </a:ext>
            </a:extLst>
          </p:cNvPr>
          <p:cNvCxnSpPr>
            <a:cxnSpLocks/>
          </p:cNvCxnSpPr>
          <p:nvPr/>
        </p:nvCxnSpPr>
        <p:spPr>
          <a:xfrm>
            <a:off x="1515452" y="3544709"/>
            <a:ext cx="414885" cy="6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6FEDC3-00BD-49B0-B518-C4D1EA242754}"/>
              </a:ext>
            </a:extLst>
          </p:cNvPr>
          <p:cNvSpPr/>
          <p:nvPr/>
        </p:nvSpPr>
        <p:spPr>
          <a:xfrm>
            <a:off x="2096032" y="3066917"/>
            <a:ext cx="2242710" cy="722784"/>
          </a:xfrm>
          <a:custGeom>
            <a:avLst/>
            <a:gdLst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0 w 2330293"/>
              <a:gd name="connsiteY0" fmla="*/ 240090 h 737484"/>
              <a:gd name="connsiteX1" fmla="*/ 1455420 w 2330293"/>
              <a:gd name="connsiteY1" fmla="*/ 232470 h 737484"/>
              <a:gd name="connsiteX2" fmla="*/ 2232660 w 2330293"/>
              <a:gd name="connsiteY2" fmla="*/ 60 h 737484"/>
              <a:gd name="connsiteX3" fmla="*/ 2236470 w 2330293"/>
              <a:gd name="connsiteY3" fmla="*/ 213420 h 737484"/>
              <a:gd name="connsiteX4" fmla="*/ 1482090 w 2330293"/>
              <a:gd name="connsiteY4" fmla="*/ 567750 h 737484"/>
              <a:gd name="connsiteX5" fmla="*/ 7620 w 2330293"/>
              <a:gd name="connsiteY5" fmla="*/ 723960 h 737484"/>
              <a:gd name="connsiteX6" fmla="*/ 0 w 2330293"/>
              <a:gd name="connsiteY6" fmla="*/ 240090 h 737484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42185"/>
              <a:gd name="connsiteY0" fmla="*/ 240030 h 732309"/>
              <a:gd name="connsiteX1" fmla="*/ 1455420 w 2242185"/>
              <a:gd name="connsiteY1" fmla="*/ 232410 h 732309"/>
              <a:gd name="connsiteX2" fmla="*/ 2232660 w 2242185"/>
              <a:gd name="connsiteY2" fmla="*/ 0 h 732309"/>
              <a:gd name="connsiteX3" fmla="*/ 2236470 w 2242185"/>
              <a:gd name="connsiteY3" fmla="*/ 213360 h 732309"/>
              <a:gd name="connsiteX4" fmla="*/ 1482090 w 2242185"/>
              <a:gd name="connsiteY4" fmla="*/ 567690 h 732309"/>
              <a:gd name="connsiteX5" fmla="*/ 7620 w 2242185"/>
              <a:gd name="connsiteY5" fmla="*/ 723900 h 732309"/>
              <a:gd name="connsiteX6" fmla="*/ 0 w 2242185"/>
              <a:gd name="connsiteY6" fmla="*/ 240030 h 732309"/>
              <a:gd name="connsiteX0" fmla="*/ 0 w 2245645"/>
              <a:gd name="connsiteY0" fmla="*/ 230505 h 722784"/>
              <a:gd name="connsiteX1" fmla="*/ 1455420 w 2245645"/>
              <a:gd name="connsiteY1" fmla="*/ 222885 h 722784"/>
              <a:gd name="connsiteX2" fmla="*/ 2240280 w 2245645"/>
              <a:gd name="connsiteY2" fmla="*/ 0 h 722784"/>
              <a:gd name="connsiteX3" fmla="*/ 2236470 w 2245645"/>
              <a:gd name="connsiteY3" fmla="*/ 203835 h 722784"/>
              <a:gd name="connsiteX4" fmla="*/ 1482090 w 2245645"/>
              <a:gd name="connsiteY4" fmla="*/ 558165 h 722784"/>
              <a:gd name="connsiteX5" fmla="*/ 7620 w 2245645"/>
              <a:gd name="connsiteY5" fmla="*/ 714375 h 722784"/>
              <a:gd name="connsiteX6" fmla="*/ 0 w 2245645"/>
              <a:gd name="connsiteY6" fmla="*/ 230505 h 722784"/>
              <a:gd name="connsiteX0" fmla="*/ 0 w 2242710"/>
              <a:gd name="connsiteY0" fmla="*/ 230505 h 722784"/>
              <a:gd name="connsiteX1" fmla="*/ 1455420 w 2242710"/>
              <a:gd name="connsiteY1" fmla="*/ 222885 h 722784"/>
              <a:gd name="connsiteX2" fmla="*/ 2240280 w 2242710"/>
              <a:gd name="connsiteY2" fmla="*/ 0 h 722784"/>
              <a:gd name="connsiteX3" fmla="*/ 2236470 w 2242710"/>
              <a:gd name="connsiteY3" fmla="*/ 203835 h 722784"/>
              <a:gd name="connsiteX4" fmla="*/ 1482090 w 2242710"/>
              <a:gd name="connsiteY4" fmla="*/ 558165 h 722784"/>
              <a:gd name="connsiteX5" fmla="*/ 7620 w 2242710"/>
              <a:gd name="connsiteY5" fmla="*/ 714375 h 722784"/>
              <a:gd name="connsiteX6" fmla="*/ 0 w 2242710"/>
              <a:gd name="connsiteY6" fmla="*/ 230505 h 72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2710" h="722784">
                <a:moveTo>
                  <a:pt x="0" y="230505"/>
                </a:moveTo>
                <a:cubicBezTo>
                  <a:pt x="266700" y="207010"/>
                  <a:pt x="1082040" y="261303"/>
                  <a:pt x="1455420" y="222885"/>
                </a:cubicBezTo>
                <a:cubicBezTo>
                  <a:pt x="1828800" y="184468"/>
                  <a:pt x="2110105" y="3175"/>
                  <a:pt x="2240280" y="0"/>
                </a:cubicBezTo>
                <a:cubicBezTo>
                  <a:pt x="2240915" y="103505"/>
                  <a:pt x="2247265" y="66040"/>
                  <a:pt x="2236470" y="203835"/>
                </a:cubicBezTo>
                <a:cubicBezTo>
                  <a:pt x="2111375" y="298450"/>
                  <a:pt x="1853565" y="473075"/>
                  <a:pt x="1482090" y="558165"/>
                </a:cubicBezTo>
                <a:cubicBezTo>
                  <a:pt x="1110615" y="643255"/>
                  <a:pt x="294005" y="754380"/>
                  <a:pt x="7620" y="714375"/>
                </a:cubicBezTo>
                <a:cubicBezTo>
                  <a:pt x="10795" y="549910"/>
                  <a:pt x="0" y="469900"/>
                  <a:pt x="0" y="23050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960EB4-7EED-4FF9-B119-62869945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0" y="2424581"/>
            <a:ext cx="923925" cy="542925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284394-7AAD-48F6-8E13-8063925A4D4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509133" y="2967506"/>
            <a:ext cx="21340" cy="593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8355DFD-454B-4054-A68D-DED50E0A90DA}"/>
              </a:ext>
            </a:extLst>
          </p:cNvPr>
          <p:cNvSpPr/>
          <p:nvPr/>
        </p:nvSpPr>
        <p:spPr>
          <a:xfrm>
            <a:off x="6387630" y="2421375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AB8CA4-5F6F-402A-BB9C-D5838C42A864}"/>
              </a:ext>
            </a:extLst>
          </p:cNvPr>
          <p:cNvSpPr/>
          <p:nvPr/>
        </p:nvSpPr>
        <p:spPr>
          <a:xfrm>
            <a:off x="7112524" y="3931016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FF3E01-6E76-44FD-977E-EB54438900EB}"/>
              </a:ext>
            </a:extLst>
          </p:cNvPr>
          <p:cNvSpPr txBox="1"/>
          <p:nvPr/>
        </p:nvSpPr>
        <p:spPr>
          <a:xfrm>
            <a:off x="6905484" y="1968326"/>
            <a:ext cx="20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EJ-260 Scintillator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06FF93-D945-4CF0-8DBA-2F7841FB0489}"/>
              </a:ext>
            </a:extLst>
          </p:cNvPr>
          <p:cNvSpPr/>
          <p:nvPr/>
        </p:nvSpPr>
        <p:spPr>
          <a:xfrm>
            <a:off x="6990666" y="2324481"/>
            <a:ext cx="1937343" cy="1926359"/>
          </a:xfrm>
          <a:prstGeom prst="rect">
            <a:avLst/>
          </a:prstGeom>
          <a:solidFill>
            <a:srgbClr val="A1B8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A94593-23D0-4863-8949-8E451BEEF5BB}"/>
              </a:ext>
            </a:extLst>
          </p:cNvPr>
          <p:cNvSpPr/>
          <p:nvPr/>
        </p:nvSpPr>
        <p:spPr>
          <a:xfrm>
            <a:off x="6184834" y="2815655"/>
            <a:ext cx="1937343" cy="1926366"/>
          </a:xfrm>
          <a:prstGeom prst="rect">
            <a:avLst/>
          </a:prstGeom>
          <a:solidFill>
            <a:srgbClr val="D9E3F3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B9BD5D-3D1D-46F7-806F-266C4D578D2B}"/>
              </a:ext>
            </a:extLst>
          </p:cNvPr>
          <p:cNvCxnSpPr/>
          <p:nvPr/>
        </p:nvCxnSpPr>
        <p:spPr>
          <a:xfrm flipV="1">
            <a:off x="8122177" y="2324481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1F35D7-35E1-4701-9483-5556A8E7A1A2}"/>
              </a:ext>
            </a:extLst>
          </p:cNvPr>
          <p:cNvCxnSpPr/>
          <p:nvPr/>
        </p:nvCxnSpPr>
        <p:spPr>
          <a:xfrm flipV="1">
            <a:off x="8113889" y="4258877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6D29F96-DF1C-411B-9F66-CD653B50D8B1}"/>
              </a:ext>
            </a:extLst>
          </p:cNvPr>
          <p:cNvGrpSpPr/>
          <p:nvPr/>
        </p:nvGrpSpPr>
        <p:grpSpPr>
          <a:xfrm>
            <a:off x="7129204" y="2783378"/>
            <a:ext cx="325703" cy="283002"/>
            <a:chOff x="6999132" y="2634286"/>
            <a:chExt cx="325703" cy="28300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A684354-1387-451E-A8D2-41CB93EF0452}"/>
                </a:ext>
              </a:extLst>
            </p:cNvPr>
            <p:cNvSpPr/>
            <p:nvPr/>
          </p:nvSpPr>
          <p:spPr>
            <a:xfrm>
              <a:off x="7003085" y="2701862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A924D3-5D66-4A92-A2B4-2EB38A0C8740}"/>
                </a:ext>
              </a:extLst>
            </p:cNvPr>
            <p:cNvSpPr/>
            <p:nvPr/>
          </p:nvSpPr>
          <p:spPr>
            <a:xfrm>
              <a:off x="7117704" y="2639089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34EF47F-2034-41BE-A5DE-EEFEBFEBD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132" y="2639089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5DEF029-C779-472A-B272-D1C7EE040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687" y="2634286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8C003E-DBEE-4A1D-9D4F-F4CB71DC3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216" y="2851609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B4C11C1-09DC-45F5-8EF1-A40355FDD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884" y="2849793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2A0F64-C379-4162-BBCD-A27E43F8C35E}"/>
              </a:ext>
            </a:extLst>
          </p:cNvPr>
          <p:cNvCxnSpPr/>
          <p:nvPr/>
        </p:nvCxnSpPr>
        <p:spPr>
          <a:xfrm flipV="1">
            <a:off x="6184834" y="2323954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8B14B4-8DE1-496A-825E-1EBBD915E524}"/>
              </a:ext>
            </a:extLst>
          </p:cNvPr>
          <p:cNvCxnSpPr/>
          <p:nvPr/>
        </p:nvCxnSpPr>
        <p:spPr>
          <a:xfrm flipV="1">
            <a:off x="6184783" y="4259919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124">
            <a:extLst>
              <a:ext uri="{FF2B5EF4-FFF2-40B4-BE49-F238E27FC236}">
                <a16:creationId xmlns:a16="http://schemas.microsoft.com/office/drawing/2014/main" id="{E130BAE5-BF80-4C5A-A713-DA0E4BBD5A70}"/>
              </a:ext>
            </a:extLst>
          </p:cNvPr>
          <p:cNvSpPr/>
          <p:nvPr/>
        </p:nvSpPr>
        <p:spPr>
          <a:xfrm rot="16200000">
            <a:off x="5365029" y="1818058"/>
            <a:ext cx="1059356" cy="2522018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69622 w 365434"/>
              <a:gd name="connsiteY1" fmla="*/ 104624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65434 w 365434"/>
              <a:gd name="connsiteY4" fmla="*/ 2331848 h 2331848"/>
              <a:gd name="connsiteX5" fmla="*/ 0 w 365434"/>
              <a:gd name="connsiteY5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319143 w 365434"/>
              <a:gd name="connsiteY4" fmla="*/ 1179233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64948 w 365434"/>
              <a:gd name="connsiteY4" fmla="*/ 1186232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4784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65434"/>
              <a:gd name="connsiteY0" fmla="*/ 2331848 h 2331848"/>
              <a:gd name="connsiteX1" fmla="*/ 119300 w 365434"/>
              <a:gd name="connsiteY1" fmla="*/ 1140738 h 2331848"/>
              <a:gd name="connsiteX2" fmla="*/ 121379 w 365434"/>
              <a:gd name="connsiteY2" fmla="*/ 0 h 2331848"/>
              <a:gd name="connsiteX3" fmla="*/ 269969 w 365434"/>
              <a:gd name="connsiteY3" fmla="*/ 0 h 2331848"/>
              <a:gd name="connsiteX4" fmla="*/ 281884 w 365434"/>
              <a:gd name="connsiteY4" fmla="*/ 1158235 h 2331848"/>
              <a:gd name="connsiteX5" fmla="*/ 365434 w 365434"/>
              <a:gd name="connsiteY5" fmla="*/ 2331848 h 2331848"/>
              <a:gd name="connsiteX6" fmla="*/ 0 w 365434"/>
              <a:gd name="connsiteY6" fmla="*/ 2331848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  <a:gd name="connsiteX0" fmla="*/ 0 w 338337"/>
              <a:gd name="connsiteY0" fmla="*/ 2324849 h 2331848"/>
              <a:gd name="connsiteX1" fmla="*/ 92203 w 338337"/>
              <a:gd name="connsiteY1" fmla="*/ 1140738 h 2331848"/>
              <a:gd name="connsiteX2" fmla="*/ 94282 w 338337"/>
              <a:gd name="connsiteY2" fmla="*/ 0 h 2331848"/>
              <a:gd name="connsiteX3" fmla="*/ 242872 w 338337"/>
              <a:gd name="connsiteY3" fmla="*/ 0 h 2331848"/>
              <a:gd name="connsiteX4" fmla="*/ 254787 w 338337"/>
              <a:gd name="connsiteY4" fmla="*/ 1158235 h 2331848"/>
              <a:gd name="connsiteX5" fmla="*/ 338337 w 338337"/>
              <a:gd name="connsiteY5" fmla="*/ 2331848 h 2331848"/>
              <a:gd name="connsiteX6" fmla="*/ 0 w 338337"/>
              <a:gd name="connsiteY6" fmla="*/ 2324849 h 2331848"/>
              <a:gd name="connsiteX0" fmla="*/ 0 w 542382"/>
              <a:gd name="connsiteY0" fmla="*/ 2331905 h 2331905"/>
              <a:gd name="connsiteX1" fmla="*/ 296248 w 542382"/>
              <a:gd name="connsiteY1" fmla="*/ 1140738 h 2331905"/>
              <a:gd name="connsiteX2" fmla="*/ 298327 w 542382"/>
              <a:gd name="connsiteY2" fmla="*/ 0 h 2331905"/>
              <a:gd name="connsiteX3" fmla="*/ 446917 w 542382"/>
              <a:gd name="connsiteY3" fmla="*/ 0 h 2331905"/>
              <a:gd name="connsiteX4" fmla="*/ 458832 w 542382"/>
              <a:gd name="connsiteY4" fmla="*/ 1158235 h 2331905"/>
              <a:gd name="connsiteX5" fmla="*/ 542382 w 542382"/>
              <a:gd name="connsiteY5" fmla="*/ 2331848 h 2331905"/>
              <a:gd name="connsiteX6" fmla="*/ 0 w 542382"/>
              <a:gd name="connsiteY6" fmla="*/ 2331905 h 2331905"/>
              <a:gd name="connsiteX0" fmla="*/ 0 w 777175"/>
              <a:gd name="connsiteY0" fmla="*/ 2331905 h 2335379"/>
              <a:gd name="connsiteX1" fmla="*/ 296248 w 777175"/>
              <a:gd name="connsiteY1" fmla="*/ 1140738 h 2335379"/>
              <a:gd name="connsiteX2" fmla="*/ 298327 w 777175"/>
              <a:gd name="connsiteY2" fmla="*/ 0 h 2335379"/>
              <a:gd name="connsiteX3" fmla="*/ 446917 w 777175"/>
              <a:gd name="connsiteY3" fmla="*/ 0 h 2335379"/>
              <a:gd name="connsiteX4" fmla="*/ 458832 w 777175"/>
              <a:gd name="connsiteY4" fmla="*/ 1158235 h 2335379"/>
              <a:gd name="connsiteX5" fmla="*/ 777175 w 777175"/>
              <a:gd name="connsiteY5" fmla="*/ 2335379 h 2335379"/>
              <a:gd name="connsiteX6" fmla="*/ 0 w 777175"/>
              <a:gd name="connsiteY6" fmla="*/ 2331905 h 2335379"/>
              <a:gd name="connsiteX0" fmla="*/ 0 w 789207"/>
              <a:gd name="connsiteY0" fmla="*/ 2331905 h 2498186"/>
              <a:gd name="connsiteX1" fmla="*/ 296248 w 789207"/>
              <a:gd name="connsiteY1" fmla="*/ 1140738 h 2498186"/>
              <a:gd name="connsiteX2" fmla="*/ 298327 w 789207"/>
              <a:gd name="connsiteY2" fmla="*/ 0 h 2498186"/>
              <a:gd name="connsiteX3" fmla="*/ 446917 w 789207"/>
              <a:gd name="connsiteY3" fmla="*/ 0 h 2498186"/>
              <a:gd name="connsiteX4" fmla="*/ 458832 w 789207"/>
              <a:gd name="connsiteY4" fmla="*/ 1158235 h 2498186"/>
              <a:gd name="connsiteX5" fmla="*/ 777175 w 789207"/>
              <a:gd name="connsiteY5" fmla="*/ 2335379 h 2498186"/>
              <a:gd name="connsiteX6" fmla="*/ 0 w 789207"/>
              <a:gd name="connsiteY6" fmla="*/ 2331905 h 2498186"/>
              <a:gd name="connsiteX0" fmla="*/ 0 w 789207"/>
              <a:gd name="connsiteY0" fmla="*/ 2331905 h 2498186"/>
              <a:gd name="connsiteX1" fmla="*/ 296248 w 789207"/>
              <a:gd name="connsiteY1" fmla="*/ 1140738 h 2498186"/>
              <a:gd name="connsiteX2" fmla="*/ 298327 w 789207"/>
              <a:gd name="connsiteY2" fmla="*/ 0 h 2498186"/>
              <a:gd name="connsiteX3" fmla="*/ 446917 w 789207"/>
              <a:gd name="connsiteY3" fmla="*/ 0 h 2498186"/>
              <a:gd name="connsiteX4" fmla="*/ 458832 w 789207"/>
              <a:gd name="connsiteY4" fmla="*/ 1158235 h 2498186"/>
              <a:gd name="connsiteX5" fmla="*/ 777175 w 789207"/>
              <a:gd name="connsiteY5" fmla="*/ 2335379 h 2498186"/>
              <a:gd name="connsiteX6" fmla="*/ 0 w 789207"/>
              <a:gd name="connsiteY6" fmla="*/ 2331905 h 2498186"/>
              <a:gd name="connsiteX0" fmla="*/ 0 w 777175"/>
              <a:gd name="connsiteY0" fmla="*/ 2331905 h 2335379"/>
              <a:gd name="connsiteX1" fmla="*/ 296248 w 777175"/>
              <a:gd name="connsiteY1" fmla="*/ 1140738 h 2335379"/>
              <a:gd name="connsiteX2" fmla="*/ 298327 w 777175"/>
              <a:gd name="connsiteY2" fmla="*/ 0 h 2335379"/>
              <a:gd name="connsiteX3" fmla="*/ 446917 w 777175"/>
              <a:gd name="connsiteY3" fmla="*/ 0 h 2335379"/>
              <a:gd name="connsiteX4" fmla="*/ 458832 w 777175"/>
              <a:gd name="connsiteY4" fmla="*/ 1158235 h 2335379"/>
              <a:gd name="connsiteX5" fmla="*/ 777175 w 777175"/>
              <a:gd name="connsiteY5" fmla="*/ 2335379 h 2335379"/>
              <a:gd name="connsiteX6" fmla="*/ 0 w 777175"/>
              <a:gd name="connsiteY6" fmla="*/ 2331905 h 23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175" h="2335379">
                <a:moveTo>
                  <a:pt x="0" y="2331905"/>
                </a:moveTo>
                <a:cubicBezTo>
                  <a:pt x="20196" y="2211340"/>
                  <a:pt x="285084" y="1415289"/>
                  <a:pt x="296248" y="1140738"/>
                </a:cubicBezTo>
                <a:cubicBezTo>
                  <a:pt x="300704" y="991466"/>
                  <a:pt x="296129" y="380246"/>
                  <a:pt x="298327" y="0"/>
                </a:cubicBezTo>
                <a:lnTo>
                  <a:pt x="446917" y="0"/>
                </a:lnTo>
                <a:cubicBezTo>
                  <a:pt x="447501" y="272924"/>
                  <a:pt x="451474" y="895809"/>
                  <a:pt x="458832" y="1158235"/>
                </a:cubicBezTo>
                <a:cubicBezTo>
                  <a:pt x="456197" y="1319632"/>
                  <a:pt x="671006" y="1967620"/>
                  <a:pt x="777175" y="2335379"/>
                </a:cubicBezTo>
                <a:lnTo>
                  <a:pt x="0" y="2331905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D382E74-AAF2-4372-AC37-2A6F33133203}"/>
              </a:ext>
            </a:extLst>
          </p:cNvPr>
          <p:cNvSpPr/>
          <p:nvPr/>
        </p:nvSpPr>
        <p:spPr>
          <a:xfrm>
            <a:off x="4633551" y="2802204"/>
            <a:ext cx="2522015" cy="406258"/>
          </a:xfrm>
          <a:custGeom>
            <a:avLst/>
            <a:gdLst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77913 w 2508206"/>
              <a:gd name="connsiteY0" fmla="*/ 240090 h 737484"/>
              <a:gd name="connsiteX1" fmla="*/ 1633333 w 2508206"/>
              <a:gd name="connsiteY1" fmla="*/ 232470 h 737484"/>
              <a:gd name="connsiteX2" fmla="*/ 2410573 w 2508206"/>
              <a:gd name="connsiteY2" fmla="*/ 60 h 737484"/>
              <a:gd name="connsiteX3" fmla="*/ 2414383 w 2508206"/>
              <a:gd name="connsiteY3" fmla="*/ 213420 h 737484"/>
              <a:gd name="connsiteX4" fmla="*/ 1660003 w 2508206"/>
              <a:gd name="connsiteY4" fmla="*/ 567750 h 737484"/>
              <a:gd name="connsiteX5" fmla="*/ 185533 w 2508206"/>
              <a:gd name="connsiteY5" fmla="*/ 723960 h 737484"/>
              <a:gd name="connsiteX6" fmla="*/ 177913 w 250820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102483 w 2432776"/>
              <a:gd name="connsiteY0" fmla="*/ 240090 h 737484"/>
              <a:gd name="connsiteX1" fmla="*/ 1557903 w 2432776"/>
              <a:gd name="connsiteY1" fmla="*/ 232470 h 737484"/>
              <a:gd name="connsiteX2" fmla="*/ 2335143 w 2432776"/>
              <a:gd name="connsiteY2" fmla="*/ 60 h 737484"/>
              <a:gd name="connsiteX3" fmla="*/ 2338953 w 2432776"/>
              <a:gd name="connsiteY3" fmla="*/ 213420 h 737484"/>
              <a:gd name="connsiteX4" fmla="*/ 1584573 w 2432776"/>
              <a:gd name="connsiteY4" fmla="*/ 567750 h 737484"/>
              <a:gd name="connsiteX5" fmla="*/ 110103 w 2432776"/>
              <a:gd name="connsiteY5" fmla="*/ 723960 h 737484"/>
              <a:gd name="connsiteX6" fmla="*/ 102483 w 2432776"/>
              <a:gd name="connsiteY6" fmla="*/ 240090 h 737484"/>
              <a:gd name="connsiteX0" fmla="*/ 0 w 2330293"/>
              <a:gd name="connsiteY0" fmla="*/ 240090 h 737484"/>
              <a:gd name="connsiteX1" fmla="*/ 1455420 w 2330293"/>
              <a:gd name="connsiteY1" fmla="*/ 232470 h 737484"/>
              <a:gd name="connsiteX2" fmla="*/ 2232660 w 2330293"/>
              <a:gd name="connsiteY2" fmla="*/ 60 h 737484"/>
              <a:gd name="connsiteX3" fmla="*/ 2236470 w 2330293"/>
              <a:gd name="connsiteY3" fmla="*/ 213420 h 737484"/>
              <a:gd name="connsiteX4" fmla="*/ 1482090 w 2330293"/>
              <a:gd name="connsiteY4" fmla="*/ 567750 h 737484"/>
              <a:gd name="connsiteX5" fmla="*/ 7620 w 2330293"/>
              <a:gd name="connsiteY5" fmla="*/ 723960 h 737484"/>
              <a:gd name="connsiteX6" fmla="*/ 0 w 2330293"/>
              <a:gd name="connsiteY6" fmla="*/ 240090 h 737484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330293"/>
              <a:gd name="connsiteY0" fmla="*/ 240090 h 732369"/>
              <a:gd name="connsiteX1" fmla="*/ 1455420 w 2330293"/>
              <a:gd name="connsiteY1" fmla="*/ 232470 h 732369"/>
              <a:gd name="connsiteX2" fmla="*/ 2232660 w 2330293"/>
              <a:gd name="connsiteY2" fmla="*/ 60 h 732369"/>
              <a:gd name="connsiteX3" fmla="*/ 2236470 w 2330293"/>
              <a:gd name="connsiteY3" fmla="*/ 213420 h 732369"/>
              <a:gd name="connsiteX4" fmla="*/ 1482090 w 2330293"/>
              <a:gd name="connsiteY4" fmla="*/ 567750 h 732369"/>
              <a:gd name="connsiteX5" fmla="*/ 7620 w 2330293"/>
              <a:gd name="connsiteY5" fmla="*/ 723960 h 732369"/>
              <a:gd name="connsiteX6" fmla="*/ 0 w 2330293"/>
              <a:gd name="connsiteY6" fmla="*/ 240090 h 73236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92921"/>
              <a:gd name="connsiteY0" fmla="*/ 240030 h 732309"/>
              <a:gd name="connsiteX1" fmla="*/ 1455420 w 2292921"/>
              <a:gd name="connsiteY1" fmla="*/ 232410 h 732309"/>
              <a:gd name="connsiteX2" fmla="*/ 2232660 w 2292921"/>
              <a:gd name="connsiteY2" fmla="*/ 0 h 732309"/>
              <a:gd name="connsiteX3" fmla="*/ 2236470 w 2292921"/>
              <a:gd name="connsiteY3" fmla="*/ 213360 h 732309"/>
              <a:gd name="connsiteX4" fmla="*/ 1482090 w 2292921"/>
              <a:gd name="connsiteY4" fmla="*/ 567690 h 732309"/>
              <a:gd name="connsiteX5" fmla="*/ 7620 w 2292921"/>
              <a:gd name="connsiteY5" fmla="*/ 723900 h 732309"/>
              <a:gd name="connsiteX6" fmla="*/ 0 w 2292921"/>
              <a:gd name="connsiteY6" fmla="*/ 240030 h 732309"/>
              <a:gd name="connsiteX0" fmla="*/ 0 w 2242185"/>
              <a:gd name="connsiteY0" fmla="*/ 240030 h 732309"/>
              <a:gd name="connsiteX1" fmla="*/ 1455420 w 2242185"/>
              <a:gd name="connsiteY1" fmla="*/ 232410 h 732309"/>
              <a:gd name="connsiteX2" fmla="*/ 2232660 w 2242185"/>
              <a:gd name="connsiteY2" fmla="*/ 0 h 732309"/>
              <a:gd name="connsiteX3" fmla="*/ 2236470 w 2242185"/>
              <a:gd name="connsiteY3" fmla="*/ 213360 h 732309"/>
              <a:gd name="connsiteX4" fmla="*/ 1482090 w 2242185"/>
              <a:gd name="connsiteY4" fmla="*/ 567690 h 732309"/>
              <a:gd name="connsiteX5" fmla="*/ 7620 w 2242185"/>
              <a:gd name="connsiteY5" fmla="*/ 723900 h 732309"/>
              <a:gd name="connsiteX6" fmla="*/ 0 w 2242185"/>
              <a:gd name="connsiteY6" fmla="*/ 240030 h 732309"/>
              <a:gd name="connsiteX0" fmla="*/ 0 w 2245645"/>
              <a:gd name="connsiteY0" fmla="*/ 230505 h 722784"/>
              <a:gd name="connsiteX1" fmla="*/ 1455420 w 2245645"/>
              <a:gd name="connsiteY1" fmla="*/ 222885 h 722784"/>
              <a:gd name="connsiteX2" fmla="*/ 2240280 w 2245645"/>
              <a:gd name="connsiteY2" fmla="*/ 0 h 722784"/>
              <a:gd name="connsiteX3" fmla="*/ 2236470 w 2245645"/>
              <a:gd name="connsiteY3" fmla="*/ 203835 h 722784"/>
              <a:gd name="connsiteX4" fmla="*/ 1482090 w 2245645"/>
              <a:gd name="connsiteY4" fmla="*/ 558165 h 722784"/>
              <a:gd name="connsiteX5" fmla="*/ 7620 w 2245645"/>
              <a:gd name="connsiteY5" fmla="*/ 714375 h 722784"/>
              <a:gd name="connsiteX6" fmla="*/ 0 w 2245645"/>
              <a:gd name="connsiteY6" fmla="*/ 230505 h 722784"/>
              <a:gd name="connsiteX0" fmla="*/ 0 w 2242710"/>
              <a:gd name="connsiteY0" fmla="*/ 230505 h 722784"/>
              <a:gd name="connsiteX1" fmla="*/ 1455420 w 2242710"/>
              <a:gd name="connsiteY1" fmla="*/ 222885 h 722784"/>
              <a:gd name="connsiteX2" fmla="*/ 2240280 w 2242710"/>
              <a:gd name="connsiteY2" fmla="*/ 0 h 722784"/>
              <a:gd name="connsiteX3" fmla="*/ 2236470 w 2242710"/>
              <a:gd name="connsiteY3" fmla="*/ 203835 h 722784"/>
              <a:gd name="connsiteX4" fmla="*/ 1482090 w 2242710"/>
              <a:gd name="connsiteY4" fmla="*/ 558165 h 722784"/>
              <a:gd name="connsiteX5" fmla="*/ 7620 w 2242710"/>
              <a:gd name="connsiteY5" fmla="*/ 714375 h 722784"/>
              <a:gd name="connsiteX6" fmla="*/ 0 w 2242710"/>
              <a:gd name="connsiteY6" fmla="*/ 230505 h 722784"/>
              <a:gd name="connsiteX0" fmla="*/ 0 w 2244522"/>
              <a:gd name="connsiteY0" fmla="*/ 513471 h 1005750"/>
              <a:gd name="connsiteX1" fmla="*/ 1455420 w 2244522"/>
              <a:gd name="connsiteY1" fmla="*/ 505851 h 1005750"/>
              <a:gd name="connsiteX2" fmla="*/ 2243674 w 2244522"/>
              <a:gd name="connsiteY2" fmla="*/ 0 h 1005750"/>
              <a:gd name="connsiteX3" fmla="*/ 2236470 w 2244522"/>
              <a:gd name="connsiteY3" fmla="*/ 486801 h 1005750"/>
              <a:gd name="connsiteX4" fmla="*/ 1482090 w 2244522"/>
              <a:gd name="connsiteY4" fmla="*/ 841131 h 1005750"/>
              <a:gd name="connsiteX5" fmla="*/ 7620 w 2244522"/>
              <a:gd name="connsiteY5" fmla="*/ 997341 h 1005750"/>
              <a:gd name="connsiteX6" fmla="*/ 0 w 2244522"/>
              <a:gd name="connsiteY6" fmla="*/ 513471 h 1005750"/>
              <a:gd name="connsiteX0" fmla="*/ 0 w 2246104"/>
              <a:gd name="connsiteY0" fmla="*/ 513471 h 1005750"/>
              <a:gd name="connsiteX1" fmla="*/ 1455420 w 2246104"/>
              <a:gd name="connsiteY1" fmla="*/ 505851 h 1005750"/>
              <a:gd name="connsiteX2" fmla="*/ 2243674 w 2246104"/>
              <a:gd name="connsiteY2" fmla="*/ 0 h 1005750"/>
              <a:gd name="connsiteX3" fmla="*/ 2239863 w 2246104"/>
              <a:gd name="connsiteY3" fmla="*/ 618851 h 1005750"/>
              <a:gd name="connsiteX4" fmla="*/ 1482090 w 2246104"/>
              <a:gd name="connsiteY4" fmla="*/ 841131 h 1005750"/>
              <a:gd name="connsiteX5" fmla="*/ 7620 w 2246104"/>
              <a:gd name="connsiteY5" fmla="*/ 997341 h 1005750"/>
              <a:gd name="connsiteX6" fmla="*/ 0 w 2246104"/>
              <a:gd name="connsiteY6" fmla="*/ 513471 h 10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6104" h="1005750">
                <a:moveTo>
                  <a:pt x="0" y="513471"/>
                </a:moveTo>
                <a:cubicBezTo>
                  <a:pt x="266700" y="489976"/>
                  <a:pt x="1081474" y="591429"/>
                  <a:pt x="1455420" y="505851"/>
                </a:cubicBezTo>
                <a:cubicBezTo>
                  <a:pt x="1829366" y="420273"/>
                  <a:pt x="2113499" y="3175"/>
                  <a:pt x="2243674" y="0"/>
                </a:cubicBezTo>
                <a:cubicBezTo>
                  <a:pt x="2244309" y="103505"/>
                  <a:pt x="2250658" y="481056"/>
                  <a:pt x="2239863" y="618851"/>
                </a:cubicBezTo>
                <a:cubicBezTo>
                  <a:pt x="2114768" y="713466"/>
                  <a:pt x="1853565" y="756041"/>
                  <a:pt x="1482090" y="841131"/>
                </a:cubicBezTo>
                <a:cubicBezTo>
                  <a:pt x="1110615" y="926221"/>
                  <a:pt x="294005" y="1037346"/>
                  <a:pt x="7620" y="997341"/>
                </a:cubicBezTo>
                <a:cubicBezTo>
                  <a:pt x="10795" y="832876"/>
                  <a:pt x="0" y="752866"/>
                  <a:pt x="0" y="51347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D717EB0-29F5-4F54-B940-EEF7DC7E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91" y="1300019"/>
            <a:ext cx="1104900" cy="51435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A1A22F-1576-4880-B6E4-DEA9FD1CE282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6229535" y="1814369"/>
            <a:ext cx="29606" cy="1240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C2490A4-482D-4F37-804D-C31FB9225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095" y="5410178"/>
            <a:ext cx="5608780" cy="8930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A7EA9A-3BF4-459C-BB8D-F0887991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Combined Scattering</a:t>
            </a:r>
          </a:p>
        </p:txBody>
      </p:sp>
    </p:spTree>
    <p:extLst>
      <p:ext uri="{BB962C8B-B14F-4D97-AF65-F5344CB8AC3E}">
        <p14:creationId xmlns:p14="http://schemas.microsoft.com/office/powerpoint/2010/main" val="28378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D4E90-C061-42B9-B165-42F0A836FD36}"/>
              </a:ext>
            </a:extLst>
          </p:cNvPr>
          <p:cNvGrpSpPr/>
          <p:nvPr/>
        </p:nvGrpSpPr>
        <p:grpSpPr>
          <a:xfrm>
            <a:off x="2755785" y="1595656"/>
            <a:ext cx="2743226" cy="2427834"/>
            <a:chOff x="2482558" y="985680"/>
            <a:chExt cx="2743226" cy="24278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07094-0327-4B57-95F8-A36B7CD60F62}"/>
                </a:ext>
              </a:extLst>
            </p:cNvPr>
            <p:cNvSpPr/>
            <p:nvPr/>
          </p:nvSpPr>
          <p:spPr>
            <a:xfrm>
              <a:off x="3482880" y="2649729"/>
              <a:ext cx="1279874" cy="158878"/>
            </a:xfrm>
            <a:prstGeom prst="rect">
              <a:avLst/>
            </a:prstGeom>
            <a:solidFill>
              <a:srgbClr val="F7940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27E723-7A66-41FF-9507-F15AB927C02C}"/>
                </a:ext>
              </a:extLst>
            </p:cNvPr>
            <p:cNvSpPr/>
            <p:nvPr/>
          </p:nvSpPr>
          <p:spPr>
            <a:xfrm>
              <a:off x="2685405" y="108310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A75B33-CBB4-4B2D-912F-07ED74B3DC82}"/>
                </a:ext>
              </a:extLst>
            </p:cNvPr>
            <p:cNvSpPr/>
            <p:nvPr/>
          </p:nvSpPr>
          <p:spPr>
            <a:xfrm>
              <a:off x="3410299" y="2592742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94C5BA-EBE8-4148-B820-C28676D333F3}"/>
                </a:ext>
              </a:extLst>
            </p:cNvPr>
            <p:cNvSpPr/>
            <p:nvPr/>
          </p:nvSpPr>
          <p:spPr>
            <a:xfrm>
              <a:off x="3288441" y="986207"/>
              <a:ext cx="1937343" cy="19263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34E354-9E21-49E3-939C-514597E0F2FA}"/>
                </a:ext>
              </a:extLst>
            </p:cNvPr>
            <p:cNvSpPr/>
            <p:nvPr/>
          </p:nvSpPr>
          <p:spPr>
            <a:xfrm>
              <a:off x="2482609" y="1477381"/>
              <a:ext cx="1937343" cy="192636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8824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2CBF5-2A8C-4608-A223-4F1FED4C246D}"/>
                </a:ext>
              </a:extLst>
            </p:cNvPr>
            <p:cNvCxnSpPr/>
            <p:nvPr/>
          </p:nvCxnSpPr>
          <p:spPr>
            <a:xfrm flipV="1">
              <a:off x="4419952" y="986207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29084C-A3D5-4B95-9DF6-9B02536D8632}"/>
                </a:ext>
              </a:extLst>
            </p:cNvPr>
            <p:cNvCxnSpPr/>
            <p:nvPr/>
          </p:nvCxnSpPr>
          <p:spPr>
            <a:xfrm flipV="1">
              <a:off x="4411664" y="2920603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4A412A-BA27-45C3-AD30-0BCC49B4E60F}"/>
                </a:ext>
              </a:extLst>
            </p:cNvPr>
            <p:cNvSpPr/>
            <p:nvPr/>
          </p:nvSpPr>
          <p:spPr>
            <a:xfrm>
              <a:off x="3720492" y="21222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13F37C-1FF4-4553-A58F-A482BBDD788D}"/>
                </a:ext>
              </a:extLst>
            </p:cNvPr>
            <p:cNvSpPr/>
            <p:nvPr/>
          </p:nvSpPr>
          <p:spPr>
            <a:xfrm>
              <a:off x="3835111" y="20595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9CC60E-4B9A-48ED-965F-7C1FB6C6A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539" y="20595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996A1D-F93A-43A3-9B32-538671C81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094" y="20547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BB9FDC-D7FC-44CE-946E-96DA5C915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623" y="22720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8C2CC2-D44C-43A1-87C3-DC1188C71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291" y="22702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0BE6E2-146F-4372-9531-764B5B61A4BE}"/>
                </a:ext>
              </a:extLst>
            </p:cNvPr>
            <p:cNvCxnSpPr/>
            <p:nvPr/>
          </p:nvCxnSpPr>
          <p:spPr>
            <a:xfrm flipV="1">
              <a:off x="2482609" y="985680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9B8187-25AF-4804-8DB7-C69369C0816D}"/>
                </a:ext>
              </a:extLst>
            </p:cNvPr>
            <p:cNvCxnSpPr/>
            <p:nvPr/>
          </p:nvCxnSpPr>
          <p:spPr>
            <a:xfrm flipV="1">
              <a:off x="2482558" y="2921645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306437-5724-4711-9896-BC811C2A97A5}"/>
              </a:ext>
            </a:extLst>
          </p:cNvPr>
          <p:cNvCxnSpPr>
            <a:cxnSpLocks/>
          </p:cNvCxnSpPr>
          <p:nvPr/>
        </p:nvCxnSpPr>
        <p:spPr>
          <a:xfrm>
            <a:off x="3482880" y="2723138"/>
            <a:ext cx="36025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124">
            <a:extLst>
              <a:ext uri="{FF2B5EF4-FFF2-40B4-BE49-F238E27FC236}">
                <a16:creationId xmlns:a16="http://schemas.microsoft.com/office/drawing/2014/main" id="{EE71396B-270F-4304-9080-985C140DF9CA}"/>
              </a:ext>
            </a:extLst>
          </p:cNvPr>
          <p:cNvSpPr/>
          <p:nvPr/>
        </p:nvSpPr>
        <p:spPr>
          <a:xfrm rot="16200000">
            <a:off x="5791268" y="1522500"/>
            <a:ext cx="383318" cy="2440347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31848">
                <a:moveTo>
                  <a:pt x="0" y="2331848"/>
                </a:moveTo>
                <a:lnTo>
                  <a:pt x="121379" y="0"/>
                </a:lnTo>
                <a:lnTo>
                  <a:pt x="269969" y="0"/>
                </a:lnTo>
                <a:lnTo>
                  <a:pt x="365434" y="2331848"/>
                </a:lnTo>
                <a:lnTo>
                  <a:pt x="0" y="2331848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EE297-15CF-4ED0-9994-E81F1E41F105}"/>
              </a:ext>
            </a:extLst>
          </p:cNvPr>
          <p:cNvSpPr txBox="1"/>
          <p:nvPr/>
        </p:nvSpPr>
        <p:spPr>
          <a:xfrm>
            <a:off x="6391959" y="4074932"/>
            <a:ext cx="73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30 cm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726BC7F-D57A-4155-AE1B-407CD3023BDF}"/>
              </a:ext>
            </a:extLst>
          </p:cNvPr>
          <p:cNvSpPr/>
          <p:nvPr/>
        </p:nvSpPr>
        <p:spPr>
          <a:xfrm>
            <a:off x="5967998" y="1662681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BAB340-098C-43D5-AB9F-CC373178446F}"/>
              </a:ext>
            </a:extLst>
          </p:cNvPr>
          <p:cNvSpPr/>
          <p:nvPr/>
        </p:nvSpPr>
        <p:spPr>
          <a:xfrm>
            <a:off x="6571034" y="1565787"/>
            <a:ext cx="1937343" cy="1926359"/>
          </a:xfrm>
          <a:prstGeom prst="rect">
            <a:avLst/>
          </a:prstGeom>
          <a:solidFill>
            <a:srgbClr val="A1B8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D3768BD-E21F-41A8-BE1D-784CABA5EA15}"/>
              </a:ext>
            </a:extLst>
          </p:cNvPr>
          <p:cNvSpPr/>
          <p:nvPr/>
        </p:nvSpPr>
        <p:spPr>
          <a:xfrm>
            <a:off x="6692892" y="3172322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67E072-1F72-4383-9738-1D360EB638CC}"/>
              </a:ext>
            </a:extLst>
          </p:cNvPr>
          <p:cNvSpPr/>
          <p:nvPr/>
        </p:nvSpPr>
        <p:spPr>
          <a:xfrm>
            <a:off x="7301041" y="1572375"/>
            <a:ext cx="137508" cy="19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939998-EE7D-4133-99B6-47742D1441F6}"/>
              </a:ext>
            </a:extLst>
          </p:cNvPr>
          <p:cNvSpPr/>
          <p:nvPr/>
        </p:nvSpPr>
        <p:spPr>
          <a:xfrm>
            <a:off x="5765202" y="2056961"/>
            <a:ext cx="1937343" cy="1926366"/>
          </a:xfrm>
          <a:prstGeom prst="rect">
            <a:avLst/>
          </a:prstGeom>
          <a:solidFill>
            <a:srgbClr val="D9E3F3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353012-C8C6-47F1-BF2A-326E5179C5B1}"/>
              </a:ext>
            </a:extLst>
          </p:cNvPr>
          <p:cNvCxnSpPr>
            <a:cxnSpLocks/>
          </p:cNvCxnSpPr>
          <p:nvPr/>
        </p:nvCxnSpPr>
        <p:spPr>
          <a:xfrm>
            <a:off x="5768326" y="4061575"/>
            <a:ext cx="193109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CE5A4E-D1CB-4DE5-98BB-877956A2243C}"/>
              </a:ext>
            </a:extLst>
          </p:cNvPr>
          <p:cNvCxnSpPr/>
          <p:nvPr/>
        </p:nvCxnSpPr>
        <p:spPr>
          <a:xfrm flipV="1">
            <a:off x="7702545" y="1565787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E23ACD-16D7-4C1E-B86C-E76E80DD8E48}"/>
              </a:ext>
            </a:extLst>
          </p:cNvPr>
          <p:cNvCxnSpPr/>
          <p:nvPr/>
        </p:nvCxnSpPr>
        <p:spPr>
          <a:xfrm flipV="1">
            <a:off x="7694257" y="3500183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124">
            <a:extLst>
              <a:ext uri="{FF2B5EF4-FFF2-40B4-BE49-F238E27FC236}">
                <a16:creationId xmlns:a16="http://schemas.microsoft.com/office/drawing/2014/main" id="{E66F2FF1-170B-48A8-B93B-683D5E6C3E9D}"/>
              </a:ext>
            </a:extLst>
          </p:cNvPr>
          <p:cNvSpPr/>
          <p:nvPr/>
        </p:nvSpPr>
        <p:spPr>
          <a:xfrm rot="16200000">
            <a:off x="6480620" y="2136534"/>
            <a:ext cx="427408" cy="1222799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41570 h 2341570"/>
              <a:gd name="connsiteX1" fmla="*/ 121379 w 365434"/>
              <a:gd name="connsiteY1" fmla="*/ 9722 h 2341570"/>
              <a:gd name="connsiteX2" fmla="*/ 308712 w 365434"/>
              <a:gd name="connsiteY2" fmla="*/ -1 h 2341570"/>
              <a:gd name="connsiteX3" fmla="*/ 365434 w 365434"/>
              <a:gd name="connsiteY3" fmla="*/ 2341570 h 2341570"/>
              <a:gd name="connsiteX4" fmla="*/ 0 w 365434"/>
              <a:gd name="connsiteY4" fmla="*/ 2341570 h 2341570"/>
              <a:gd name="connsiteX0" fmla="*/ 0 w 365434"/>
              <a:gd name="connsiteY0" fmla="*/ 2341572 h 2341572"/>
              <a:gd name="connsiteX1" fmla="*/ 72949 w 365434"/>
              <a:gd name="connsiteY1" fmla="*/ 9724 h 2341572"/>
              <a:gd name="connsiteX2" fmla="*/ 308712 w 365434"/>
              <a:gd name="connsiteY2" fmla="*/ 1 h 2341572"/>
              <a:gd name="connsiteX3" fmla="*/ 365434 w 365434"/>
              <a:gd name="connsiteY3" fmla="*/ 2341572 h 2341572"/>
              <a:gd name="connsiteX4" fmla="*/ 0 w 365434"/>
              <a:gd name="connsiteY4" fmla="*/ 2341572 h 23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41572">
                <a:moveTo>
                  <a:pt x="0" y="2341572"/>
                </a:moveTo>
                <a:lnTo>
                  <a:pt x="72949" y="9724"/>
                </a:lnTo>
                <a:lnTo>
                  <a:pt x="308712" y="1"/>
                </a:lnTo>
                <a:lnTo>
                  <a:pt x="365434" y="2341572"/>
                </a:lnTo>
                <a:lnTo>
                  <a:pt x="0" y="2341572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8F07FA-0012-4075-A1DD-7509AF6B81D2}"/>
              </a:ext>
            </a:extLst>
          </p:cNvPr>
          <p:cNvSpPr/>
          <p:nvPr/>
        </p:nvSpPr>
        <p:spPr>
          <a:xfrm>
            <a:off x="6047519" y="2598179"/>
            <a:ext cx="96573" cy="2818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8C4507-306E-49F3-AE1C-7B040FC67899}"/>
              </a:ext>
            </a:extLst>
          </p:cNvPr>
          <p:cNvSpPr/>
          <p:nvPr/>
        </p:nvSpPr>
        <p:spPr>
          <a:xfrm>
            <a:off x="7240066" y="2539446"/>
            <a:ext cx="96573" cy="422192"/>
          </a:xfrm>
          <a:prstGeom prst="ellipse">
            <a:avLst/>
          </a:prstGeom>
          <a:solidFill>
            <a:srgbClr val="D7A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FCB4BA-6D80-4578-B6D5-853BB26269C4}"/>
              </a:ext>
            </a:extLst>
          </p:cNvPr>
          <p:cNvCxnSpPr/>
          <p:nvPr/>
        </p:nvCxnSpPr>
        <p:spPr>
          <a:xfrm flipV="1">
            <a:off x="5765202" y="1565260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1511EB-1064-4AF4-99FF-980F0D22EBB3}"/>
              </a:ext>
            </a:extLst>
          </p:cNvPr>
          <p:cNvCxnSpPr/>
          <p:nvPr/>
        </p:nvCxnSpPr>
        <p:spPr>
          <a:xfrm flipV="1">
            <a:off x="5765151" y="3501225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40E997F-5D13-43AE-B678-E4CC1E233CD7}"/>
              </a:ext>
            </a:extLst>
          </p:cNvPr>
          <p:cNvSpPr/>
          <p:nvPr/>
        </p:nvSpPr>
        <p:spPr>
          <a:xfrm>
            <a:off x="1689775" y="2649727"/>
            <a:ext cx="3081600" cy="158878"/>
          </a:xfrm>
          <a:prstGeom prst="rect">
            <a:avLst/>
          </a:pr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46901C-7513-45CA-9389-71EDFB4DC2CF}"/>
              </a:ext>
            </a:extLst>
          </p:cNvPr>
          <p:cNvSpPr/>
          <p:nvPr/>
        </p:nvSpPr>
        <p:spPr>
          <a:xfrm>
            <a:off x="6692892" y="2062041"/>
            <a:ext cx="137508" cy="19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F9D9657-CB2B-4366-829E-750DA86937FA}"/>
              </a:ext>
            </a:extLst>
          </p:cNvPr>
          <p:cNvGrpSpPr/>
          <p:nvPr/>
        </p:nvGrpSpPr>
        <p:grpSpPr>
          <a:xfrm>
            <a:off x="6675286" y="1559019"/>
            <a:ext cx="758451" cy="503022"/>
            <a:chOff x="6675286" y="1559021"/>
            <a:chExt cx="758451" cy="50302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1C88529-5A1C-49DD-99B4-D4E80266B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286" y="1572377"/>
              <a:ext cx="608149" cy="489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A2724B7-C3B5-4EFE-9A55-DE5679DD9BE4}"/>
                </a:ext>
              </a:extLst>
            </p:cNvPr>
            <p:cNvCxnSpPr/>
            <p:nvPr/>
          </p:nvCxnSpPr>
          <p:spPr>
            <a:xfrm flipV="1">
              <a:off x="6825588" y="1559021"/>
              <a:ext cx="608149" cy="489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993B0D-3EDA-452D-A057-F631439CC0DF}"/>
              </a:ext>
            </a:extLst>
          </p:cNvPr>
          <p:cNvGrpSpPr/>
          <p:nvPr/>
        </p:nvGrpSpPr>
        <p:grpSpPr>
          <a:xfrm>
            <a:off x="6684740" y="3474236"/>
            <a:ext cx="758451" cy="503022"/>
            <a:chOff x="6675286" y="1559021"/>
            <a:chExt cx="758451" cy="50302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C36184E-2EC2-4076-AAE3-7536502F7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286" y="1572377"/>
              <a:ext cx="608149" cy="489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043E84-7B55-4775-81EE-E2F58C153FD8}"/>
                </a:ext>
              </a:extLst>
            </p:cNvPr>
            <p:cNvCxnSpPr/>
            <p:nvPr/>
          </p:nvCxnSpPr>
          <p:spPr>
            <a:xfrm flipV="1">
              <a:off x="6825588" y="1559021"/>
              <a:ext cx="608149" cy="489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E1D56D-39D0-4765-861E-8D0757135E3F}"/>
              </a:ext>
            </a:extLst>
          </p:cNvPr>
          <p:cNvGrpSpPr/>
          <p:nvPr/>
        </p:nvGrpSpPr>
        <p:grpSpPr>
          <a:xfrm>
            <a:off x="5765151" y="4443335"/>
            <a:ext cx="835905" cy="307777"/>
            <a:chOff x="4264886" y="5548702"/>
            <a:chExt cx="835905" cy="307777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2852C9C-2822-4CD5-ACA2-E25A121D37D8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86" y="555047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81C0A7-DE9D-42E5-AF08-13609EA58358}"/>
                </a:ext>
              </a:extLst>
            </p:cNvPr>
            <p:cNvSpPr txBox="1"/>
            <p:nvPr/>
          </p:nvSpPr>
          <p:spPr>
            <a:xfrm>
              <a:off x="4781473" y="5548702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</a:p>
          </p:txBody>
        </p:sp>
      </p:grpSp>
      <p:sp>
        <p:nvSpPr>
          <p:cNvPr id="46" name="Title 3">
            <a:extLst>
              <a:ext uri="{FF2B5EF4-FFF2-40B4-BE49-F238E27FC236}">
                <a16:creationId xmlns:a16="http://schemas.microsoft.com/office/drawing/2014/main" id="{0DFC0F53-9CD3-47B1-BDF3-0D96ED31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1" y="81158"/>
            <a:ext cx="11135860" cy="1073123"/>
          </a:xfrm>
        </p:spPr>
        <p:txBody>
          <a:bodyPr/>
          <a:lstStyle/>
          <a:p>
            <a:r>
              <a:rPr lang="en-CA" dirty="0"/>
              <a:t>Scattering Voxel -&gt; 1-D Detector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6D14E0D-0D42-483E-AB24-55E36381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72" y="5213764"/>
            <a:ext cx="6438900" cy="9239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BF976E-EF17-4EC6-ACDB-FEC54C9D5F7D}"/>
              </a:ext>
            </a:extLst>
          </p:cNvPr>
          <p:cNvSpPr txBox="1"/>
          <p:nvPr/>
        </p:nvSpPr>
        <p:spPr>
          <a:xfrm>
            <a:off x="9771321" y="1850065"/>
            <a:ext cx="1839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ZEBRA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Averaged scintillator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29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A76394-8666-493F-9652-473B47E4920C}"/>
              </a:ext>
            </a:extLst>
          </p:cNvPr>
          <p:cNvGrpSpPr/>
          <p:nvPr/>
        </p:nvGrpSpPr>
        <p:grpSpPr>
          <a:xfrm>
            <a:off x="2755785" y="1595658"/>
            <a:ext cx="2743226" cy="2427834"/>
            <a:chOff x="2482558" y="985680"/>
            <a:chExt cx="2743226" cy="242783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0803189-C9C8-4D14-B4E5-433C53C320FA}"/>
                </a:ext>
              </a:extLst>
            </p:cNvPr>
            <p:cNvSpPr/>
            <p:nvPr/>
          </p:nvSpPr>
          <p:spPr>
            <a:xfrm>
              <a:off x="3482880" y="2649729"/>
              <a:ext cx="1279874" cy="158878"/>
            </a:xfrm>
            <a:prstGeom prst="rect">
              <a:avLst/>
            </a:prstGeom>
            <a:solidFill>
              <a:srgbClr val="F7940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62670D4-C70F-44B4-9C56-AAA643068C13}"/>
                </a:ext>
              </a:extLst>
            </p:cNvPr>
            <p:cNvSpPr/>
            <p:nvPr/>
          </p:nvSpPr>
          <p:spPr>
            <a:xfrm>
              <a:off x="2685405" y="108310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EA16254-F74D-4DA1-AE2A-2DA6F7656905}"/>
                </a:ext>
              </a:extLst>
            </p:cNvPr>
            <p:cNvSpPr/>
            <p:nvPr/>
          </p:nvSpPr>
          <p:spPr>
            <a:xfrm>
              <a:off x="3410299" y="2592742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E417AB0-ED57-4F16-8C5F-73835D3BCF57}"/>
                </a:ext>
              </a:extLst>
            </p:cNvPr>
            <p:cNvSpPr/>
            <p:nvPr/>
          </p:nvSpPr>
          <p:spPr>
            <a:xfrm>
              <a:off x="3288441" y="986207"/>
              <a:ext cx="1937343" cy="19263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5D64742-45A8-4811-BEBE-AF5FFBAF04AE}"/>
                </a:ext>
              </a:extLst>
            </p:cNvPr>
            <p:cNvSpPr/>
            <p:nvPr/>
          </p:nvSpPr>
          <p:spPr>
            <a:xfrm>
              <a:off x="2482609" y="1477381"/>
              <a:ext cx="1937343" cy="192636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8824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7A9B9F-2C54-4E8A-8F8B-87E3CFD6F7BC}"/>
                </a:ext>
              </a:extLst>
            </p:cNvPr>
            <p:cNvCxnSpPr/>
            <p:nvPr/>
          </p:nvCxnSpPr>
          <p:spPr>
            <a:xfrm flipV="1">
              <a:off x="4419952" y="986207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4FF6B4B-FBE8-4479-82D5-BA578024A909}"/>
                </a:ext>
              </a:extLst>
            </p:cNvPr>
            <p:cNvCxnSpPr/>
            <p:nvPr/>
          </p:nvCxnSpPr>
          <p:spPr>
            <a:xfrm flipV="1">
              <a:off x="4411664" y="2920603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A7E369-7F99-4352-99B7-D331043855A5}"/>
                </a:ext>
              </a:extLst>
            </p:cNvPr>
            <p:cNvSpPr/>
            <p:nvPr/>
          </p:nvSpPr>
          <p:spPr>
            <a:xfrm>
              <a:off x="3720492" y="21222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FB1934-E820-4679-8451-D82453B2F2D4}"/>
                </a:ext>
              </a:extLst>
            </p:cNvPr>
            <p:cNvSpPr/>
            <p:nvPr/>
          </p:nvSpPr>
          <p:spPr>
            <a:xfrm>
              <a:off x="3835111" y="20595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F7522C-397C-4A30-8395-269512978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539" y="20595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707DA8-F9B4-4A7C-90C2-F262C748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094" y="20547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5944A1-D932-4A27-BDE4-2A309940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623" y="22720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26F76E-AE28-4EE3-8A77-BACD31FF1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291" y="22702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0536089-F200-4663-B068-AF7A247A0F58}"/>
                </a:ext>
              </a:extLst>
            </p:cNvPr>
            <p:cNvCxnSpPr/>
            <p:nvPr/>
          </p:nvCxnSpPr>
          <p:spPr>
            <a:xfrm flipV="1">
              <a:off x="2482609" y="985680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EA03E49-D342-414E-9C8B-0DC655C0E337}"/>
                </a:ext>
              </a:extLst>
            </p:cNvPr>
            <p:cNvCxnSpPr/>
            <p:nvPr/>
          </p:nvCxnSpPr>
          <p:spPr>
            <a:xfrm flipV="1">
              <a:off x="2482558" y="2921645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BB3184F6-957F-470F-8FE6-549CBF877335}"/>
              </a:ext>
            </a:extLst>
          </p:cNvPr>
          <p:cNvSpPr/>
          <p:nvPr/>
        </p:nvSpPr>
        <p:spPr>
          <a:xfrm>
            <a:off x="9760835" y="2396500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B243B3-8D9C-4B21-AB24-0707D29F5D67}"/>
              </a:ext>
            </a:extLst>
          </p:cNvPr>
          <p:cNvCxnSpPr>
            <a:cxnSpLocks/>
          </p:cNvCxnSpPr>
          <p:nvPr/>
        </p:nvCxnSpPr>
        <p:spPr>
          <a:xfrm>
            <a:off x="3482880" y="2723140"/>
            <a:ext cx="36025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7310D8C6-64A9-4145-BDE0-1190EF8DDF7E}"/>
              </a:ext>
            </a:extLst>
          </p:cNvPr>
          <p:cNvSpPr/>
          <p:nvPr/>
        </p:nvSpPr>
        <p:spPr>
          <a:xfrm rot="16200000">
            <a:off x="5791268" y="1522502"/>
            <a:ext cx="383318" cy="2440347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31848">
                <a:moveTo>
                  <a:pt x="0" y="2331848"/>
                </a:moveTo>
                <a:lnTo>
                  <a:pt x="121379" y="0"/>
                </a:lnTo>
                <a:lnTo>
                  <a:pt x="269969" y="0"/>
                </a:lnTo>
                <a:lnTo>
                  <a:pt x="365434" y="2331848"/>
                </a:lnTo>
                <a:lnTo>
                  <a:pt x="0" y="2331848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D7CF47-9B66-49EB-BEB2-339316B4E0A2}"/>
              </a:ext>
            </a:extLst>
          </p:cNvPr>
          <p:cNvSpPr txBox="1"/>
          <p:nvPr/>
        </p:nvSpPr>
        <p:spPr>
          <a:xfrm>
            <a:off x="6391959" y="4074934"/>
            <a:ext cx="73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30 cm</a:t>
            </a: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B36F651F-A7AA-4272-9FC2-B43AEB9D883A}"/>
              </a:ext>
            </a:extLst>
          </p:cNvPr>
          <p:cNvSpPr/>
          <p:nvPr/>
        </p:nvSpPr>
        <p:spPr>
          <a:xfrm>
            <a:off x="5967998" y="1662683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DC8B009-3CD3-43E8-A103-ED7BFC2E4BC3}"/>
              </a:ext>
            </a:extLst>
          </p:cNvPr>
          <p:cNvSpPr/>
          <p:nvPr/>
        </p:nvSpPr>
        <p:spPr>
          <a:xfrm>
            <a:off x="6692892" y="3172324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E6781D7-CA02-4613-9618-055FA242BD74}"/>
              </a:ext>
            </a:extLst>
          </p:cNvPr>
          <p:cNvSpPr/>
          <p:nvPr/>
        </p:nvSpPr>
        <p:spPr>
          <a:xfrm>
            <a:off x="6508857" y="1567558"/>
            <a:ext cx="1937343" cy="1926359"/>
          </a:xfrm>
          <a:prstGeom prst="rect">
            <a:avLst/>
          </a:prstGeom>
          <a:solidFill>
            <a:srgbClr val="A1B8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ADA746-B257-431D-B3CC-FE9B4944A013}"/>
              </a:ext>
            </a:extLst>
          </p:cNvPr>
          <p:cNvSpPr/>
          <p:nvPr/>
        </p:nvSpPr>
        <p:spPr>
          <a:xfrm>
            <a:off x="5765202" y="2056963"/>
            <a:ext cx="1937343" cy="1926366"/>
          </a:xfrm>
          <a:prstGeom prst="rect">
            <a:avLst/>
          </a:prstGeom>
          <a:solidFill>
            <a:srgbClr val="D9E3F3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050BA0-568F-4224-A8F7-58FAE5E77B28}"/>
              </a:ext>
            </a:extLst>
          </p:cNvPr>
          <p:cNvCxnSpPr>
            <a:cxnSpLocks/>
          </p:cNvCxnSpPr>
          <p:nvPr/>
        </p:nvCxnSpPr>
        <p:spPr>
          <a:xfrm>
            <a:off x="5768326" y="4061577"/>
            <a:ext cx="193109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4F100-89A4-43CA-B062-ED01B257CF1A}"/>
              </a:ext>
            </a:extLst>
          </p:cNvPr>
          <p:cNvCxnSpPr/>
          <p:nvPr/>
        </p:nvCxnSpPr>
        <p:spPr>
          <a:xfrm flipV="1">
            <a:off x="7702545" y="1565789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48155D1-C8E8-463D-8B85-2D33A3C52BC6}"/>
              </a:ext>
            </a:extLst>
          </p:cNvPr>
          <p:cNvCxnSpPr/>
          <p:nvPr/>
        </p:nvCxnSpPr>
        <p:spPr>
          <a:xfrm flipV="1">
            <a:off x="7694257" y="3500185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24">
            <a:extLst>
              <a:ext uri="{FF2B5EF4-FFF2-40B4-BE49-F238E27FC236}">
                <a16:creationId xmlns:a16="http://schemas.microsoft.com/office/drawing/2014/main" id="{4D2FD96B-8073-4735-A0A7-94AE62359990}"/>
              </a:ext>
            </a:extLst>
          </p:cNvPr>
          <p:cNvSpPr/>
          <p:nvPr/>
        </p:nvSpPr>
        <p:spPr>
          <a:xfrm rot="16200000">
            <a:off x="6480620" y="2136536"/>
            <a:ext cx="427408" cy="1222799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41570 h 2341570"/>
              <a:gd name="connsiteX1" fmla="*/ 121379 w 365434"/>
              <a:gd name="connsiteY1" fmla="*/ 9722 h 2341570"/>
              <a:gd name="connsiteX2" fmla="*/ 308712 w 365434"/>
              <a:gd name="connsiteY2" fmla="*/ -1 h 2341570"/>
              <a:gd name="connsiteX3" fmla="*/ 365434 w 365434"/>
              <a:gd name="connsiteY3" fmla="*/ 2341570 h 2341570"/>
              <a:gd name="connsiteX4" fmla="*/ 0 w 365434"/>
              <a:gd name="connsiteY4" fmla="*/ 2341570 h 2341570"/>
              <a:gd name="connsiteX0" fmla="*/ 0 w 365434"/>
              <a:gd name="connsiteY0" fmla="*/ 2341572 h 2341572"/>
              <a:gd name="connsiteX1" fmla="*/ 72949 w 365434"/>
              <a:gd name="connsiteY1" fmla="*/ 9724 h 2341572"/>
              <a:gd name="connsiteX2" fmla="*/ 308712 w 365434"/>
              <a:gd name="connsiteY2" fmla="*/ 1 h 2341572"/>
              <a:gd name="connsiteX3" fmla="*/ 365434 w 365434"/>
              <a:gd name="connsiteY3" fmla="*/ 2341572 h 2341572"/>
              <a:gd name="connsiteX4" fmla="*/ 0 w 365434"/>
              <a:gd name="connsiteY4" fmla="*/ 2341572 h 23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41572">
                <a:moveTo>
                  <a:pt x="0" y="2341572"/>
                </a:moveTo>
                <a:lnTo>
                  <a:pt x="72949" y="9724"/>
                </a:lnTo>
                <a:lnTo>
                  <a:pt x="308712" y="1"/>
                </a:lnTo>
                <a:lnTo>
                  <a:pt x="365434" y="2341572"/>
                </a:lnTo>
                <a:lnTo>
                  <a:pt x="0" y="2341572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7AE91F3-EA1D-4E1A-A28F-B19136D82ED0}"/>
              </a:ext>
            </a:extLst>
          </p:cNvPr>
          <p:cNvSpPr/>
          <p:nvPr/>
        </p:nvSpPr>
        <p:spPr>
          <a:xfrm>
            <a:off x="6047519" y="2598181"/>
            <a:ext cx="96573" cy="2818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43F58F2-7345-4924-BBA5-44B5A7FD5973}"/>
              </a:ext>
            </a:extLst>
          </p:cNvPr>
          <p:cNvSpPr/>
          <p:nvPr/>
        </p:nvSpPr>
        <p:spPr>
          <a:xfrm>
            <a:off x="7242606" y="2536908"/>
            <a:ext cx="96573" cy="422192"/>
          </a:xfrm>
          <a:prstGeom prst="ellipse">
            <a:avLst/>
          </a:prstGeom>
          <a:solidFill>
            <a:srgbClr val="D7A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B4B5EA-7F61-4D99-999E-8A35C843736C}"/>
              </a:ext>
            </a:extLst>
          </p:cNvPr>
          <p:cNvCxnSpPr/>
          <p:nvPr/>
        </p:nvCxnSpPr>
        <p:spPr>
          <a:xfrm flipV="1">
            <a:off x="5765202" y="1565262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889EC36-1E6A-43C3-B30D-BD0708DEA034}"/>
              </a:ext>
            </a:extLst>
          </p:cNvPr>
          <p:cNvCxnSpPr/>
          <p:nvPr/>
        </p:nvCxnSpPr>
        <p:spPr>
          <a:xfrm flipV="1">
            <a:off x="5765151" y="3501227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C624191-A652-49F1-AED9-375E23D8D54C}"/>
              </a:ext>
            </a:extLst>
          </p:cNvPr>
          <p:cNvSpPr/>
          <p:nvPr/>
        </p:nvSpPr>
        <p:spPr>
          <a:xfrm>
            <a:off x="1689775" y="2649729"/>
            <a:ext cx="3081600" cy="158878"/>
          </a:xfrm>
          <a:prstGeom prst="rect">
            <a:avLst/>
          </a:pr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EB480D-BC17-4B4D-9692-386F84430F3D}"/>
              </a:ext>
            </a:extLst>
          </p:cNvPr>
          <p:cNvSpPr/>
          <p:nvPr/>
        </p:nvSpPr>
        <p:spPr>
          <a:xfrm>
            <a:off x="6574793" y="2970530"/>
            <a:ext cx="158321" cy="158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29517BA-2978-4F82-844D-2562ABDE1A69}"/>
              </a:ext>
            </a:extLst>
          </p:cNvPr>
          <p:cNvCxnSpPr>
            <a:cxnSpLocks/>
          </p:cNvCxnSpPr>
          <p:nvPr/>
        </p:nvCxnSpPr>
        <p:spPr>
          <a:xfrm flipV="1">
            <a:off x="6574268" y="2482715"/>
            <a:ext cx="608149" cy="489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749D67-51A9-4378-9526-0CFF7BF336F8}"/>
              </a:ext>
            </a:extLst>
          </p:cNvPr>
          <p:cNvCxnSpPr/>
          <p:nvPr/>
        </p:nvCxnSpPr>
        <p:spPr>
          <a:xfrm flipV="1">
            <a:off x="6726475" y="2484599"/>
            <a:ext cx="608149" cy="489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2620FC-6C9D-4D78-8380-F5D5CA4155BD}"/>
              </a:ext>
            </a:extLst>
          </p:cNvPr>
          <p:cNvCxnSpPr>
            <a:cxnSpLocks/>
          </p:cNvCxnSpPr>
          <p:nvPr/>
        </p:nvCxnSpPr>
        <p:spPr>
          <a:xfrm flipV="1">
            <a:off x="6568553" y="2638925"/>
            <a:ext cx="608149" cy="489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3A9248-2A0D-481E-925F-D2E0F13E99EC}"/>
              </a:ext>
            </a:extLst>
          </p:cNvPr>
          <p:cNvCxnSpPr/>
          <p:nvPr/>
        </p:nvCxnSpPr>
        <p:spPr>
          <a:xfrm flipV="1">
            <a:off x="6730285" y="2638904"/>
            <a:ext cx="608149" cy="489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A2CD611-CB01-471B-B2A9-7264B1DFE9A4}"/>
              </a:ext>
            </a:extLst>
          </p:cNvPr>
          <p:cNvSpPr/>
          <p:nvPr/>
        </p:nvSpPr>
        <p:spPr>
          <a:xfrm>
            <a:off x="7173873" y="2486690"/>
            <a:ext cx="158321" cy="158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4304390-70AE-4A36-B4A4-076EADE9475F}"/>
              </a:ext>
            </a:extLst>
          </p:cNvPr>
          <p:cNvGrpSpPr/>
          <p:nvPr/>
        </p:nvGrpSpPr>
        <p:grpSpPr>
          <a:xfrm>
            <a:off x="5553424" y="4162321"/>
            <a:ext cx="1084762" cy="1144939"/>
            <a:chOff x="4016029" y="4711540"/>
            <a:chExt cx="1084762" cy="1144939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EDB8B8B-55ED-4941-8BAC-22448DE08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4576" y="4838960"/>
              <a:ext cx="10470" cy="7200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AAE3367-8207-48FA-805F-9ADFFA54D9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86" y="555047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D632BF8-BE86-4A71-B390-9C7A83DF4470}"/>
                </a:ext>
              </a:extLst>
            </p:cNvPr>
            <p:cNvSpPr txBox="1"/>
            <p:nvPr/>
          </p:nvSpPr>
          <p:spPr>
            <a:xfrm>
              <a:off x="4016029" y="4711540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BDCB7CC-5CB7-4B1B-BA7A-3622B06E168C}"/>
                </a:ext>
              </a:extLst>
            </p:cNvPr>
            <p:cNvSpPr txBox="1"/>
            <p:nvPr/>
          </p:nvSpPr>
          <p:spPr>
            <a:xfrm>
              <a:off x="4781473" y="5548702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EB062DF4-81A6-4A9A-AD41-549B8FA1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89" y="5162515"/>
            <a:ext cx="7077075" cy="838200"/>
          </a:xfrm>
          <a:prstGeom prst="rect">
            <a:avLst/>
          </a:prstGeom>
        </p:spPr>
      </p:pic>
      <p:sp>
        <p:nvSpPr>
          <p:cNvPr id="50" name="Title 3">
            <a:extLst>
              <a:ext uri="{FF2B5EF4-FFF2-40B4-BE49-F238E27FC236}">
                <a16:creationId xmlns:a16="http://schemas.microsoft.com/office/drawing/2014/main" id="{2A2BFB18-1719-4027-AB99-3F893F53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1" y="70525"/>
            <a:ext cx="11135860" cy="1073123"/>
          </a:xfrm>
        </p:spPr>
        <p:txBody>
          <a:bodyPr/>
          <a:lstStyle/>
          <a:p>
            <a:r>
              <a:rPr lang="en-CA" dirty="0"/>
              <a:t>Scattering Voxel -&gt; 2-D Detector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DB3F01-0064-4F85-A07A-2E76A0F44B9F}"/>
              </a:ext>
            </a:extLst>
          </p:cNvPr>
          <p:cNvSpPr txBox="1"/>
          <p:nvPr/>
        </p:nvSpPr>
        <p:spPr>
          <a:xfrm>
            <a:off x="9771321" y="1850065"/>
            <a:ext cx="1839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Our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Tanaka </a:t>
            </a:r>
            <a:r>
              <a:rPr lang="en-CA" i="1" dirty="0"/>
              <a:t>et al.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753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A76394-8666-493F-9652-473B47E4920C}"/>
              </a:ext>
            </a:extLst>
          </p:cNvPr>
          <p:cNvGrpSpPr/>
          <p:nvPr/>
        </p:nvGrpSpPr>
        <p:grpSpPr>
          <a:xfrm>
            <a:off x="2755785" y="1595658"/>
            <a:ext cx="2743226" cy="2427834"/>
            <a:chOff x="2482558" y="985680"/>
            <a:chExt cx="2743226" cy="242783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0803189-C9C8-4D14-B4E5-433C53C320FA}"/>
                </a:ext>
              </a:extLst>
            </p:cNvPr>
            <p:cNvSpPr/>
            <p:nvPr/>
          </p:nvSpPr>
          <p:spPr>
            <a:xfrm>
              <a:off x="3482880" y="2649729"/>
              <a:ext cx="1279874" cy="158878"/>
            </a:xfrm>
            <a:prstGeom prst="rect">
              <a:avLst/>
            </a:prstGeom>
            <a:solidFill>
              <a:srgbClr val="F79403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62670D4-C70F-44B4-9C56-AAA643068C13}"/>
                </a:ext>
              </a:extLst>
            </p:cNvPr>
            <p:cNvSpPr/>
            <p:nvPr/>
          </p:nvSpPr>
          <p:spPr>
            <a:xfrm>
              <a:off x="2685405" y="108310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EA16254-F74D-4DA1-AE2A-2DA6F7656905}"/>
                </a:ext>
              </a:extLst>
            </p:cNvPr>
            <p:cNvSpPr/>
            <p:nvPr/>
          </p:nvSpPr>
          <p:spPr>
            <a:xfrm>
              <a:off x="3410299" y="2592742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4700" kern="12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E417AB0-ED57-4F16-8C5F-73835D3BCF57}"/>
                </a:ext>
              </a:extLst>
            </p:cNvPr>
            <p:cNvSpPr/>
            <p:nvPr/>
          </p:nvSpPr>
          <p:spPr>
            <a:xfrm>
              <a:off x="3288441" y="986207"/>
              <a:ext cx="1937343" cy="19263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5D64742-45A8-4811-BEBE-AF5FFBAF04AE}"/>
                </a:ext>
              </a:extLst>
            </p:cNvPr>
            <p:cNvSpPr/>
            <p:nvPr/>
          </p:nvSpPr>
          <p:spPr>
            <a:xfrm>
              <a:off x="2482609" y="1477381"/>
              <a:ext cx="1937343" cy="192636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8824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7A9B9F-2C54-4E8A-8F8B-87E3CFD6F7BC}"/>
                </a:ext>
              </a:extLst>
            </p:cNvPr>
            <p:cNvCxnSpPr/>
            <p:nvPr/>
          </p:nvCxnSpPr>
          <p:spPr>
            <a:xfrm flipV="1">
              <a:off x="4419952" y="986207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4FF6B4B-FBE8-4479-82D5-BA578024A909}"/>
                </a:ext>
              </a:extLst>
            </p:cNvPr>
            <p:cNvCxnSpPr/>
            <p:nvPr/>
          </p:nvCxnSpPr>
          <p:spPr>
            <a:xfrm flipV="1">
              <a:off x="4411664" y="2920603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A7E369-7F99-4352-99B7-D331043855A5}"/>
                </a:ext>
              </a:extLst>
            </p:cNvPr>
            <p:cNvSpPr/>
            <p:nvPr/>
          </p:nvSpPr>
          <p:spPr>
            <a:xfrm>
              <a:off x="3720492" y="2122280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FB1934-E820-4679-8451-D82453B2F2D4}"/>
                </a:ext>
              </a:extLst>
            </p:cNvPr>
            <p:cNvSpPr/>
            <p:nvPr/>
          </p:nvSpPr>
          <p:spPr>
            <a:xfrm>
              <a:off x="3835111" y="2059507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F7522C-397C-4A30-8395-269512978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539" y="205950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7707DA8-F9B4-4A7C-90C2-F262C748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094" y="2054704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5944A1-D932-4A27-BDE4-2A3099407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623" y="2272027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26F76E-AE28-4EE3-8A77-BACD31FF1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291" y="2270211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0536089-F200-4663-B068-AF7A247A0F58}"/>
                </a:ext>
              </a:extLst>
            </p:cNvPr>
            <p:cNvCxnSpPr/>
            <p:nvPr/>
          </p:nvCxnSpPr>
          <p:spPr>
            <a:xfrm flipV="1">
              <a:off x="2482609" y="985680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EA03E49-D342-414E-9C8B-0DC655C0E337}"/>
                </a:ext>
              </a:extLst>
            </p:cNvPr>
            <p:cNvCxnSpPr/>
            <p:nvPr/>
          </p:nvCxnSpPr>
          <p:spPr>
            <a:xfrm flipV="1">
              <a:off x="2482558" y="2921645"/>
              <a:ext cx="805832" cy="4918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BB3184F6-957F-470F-8FE6-549CBF877335}"/>
              </a:ext>
            </a:extLst>
          </p:cNvPr>
          <p:cNvSpPr/>
          <p:nvPr/>
        </p:nvSpPr>
        <p:spPr>
          <a:xfrm>
            <a:off x="9760835" y="2396500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B243B3-8D9C-4B21-AB24-0707D29F5D67}"/>
              </a:ext>
            </a:extLst>
          </p:cNvPr>
          <p:cNvCxnSpPr>
            <a:cxnSpLocks/>
          </p:cNvCxnSpPr>
          <p:nvPr/>
        </p:nvCxnSpPr>
        <p:spPr>
          <a:xfrm>
            <a:off x="3482880" y="2723140"/>
            <a:ext cx="36025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7310D8C6-64A9-4145-BDE0-1190EF8DDF7E}"/>
              </a:ext>
            </a:extLst>
          </p:cNvPr>
          <p:cNvSpPr/>
          <p:nvPr/>
        </p:nvSpPr>
        <p:spPr>
          <a:xfrm rot="16200000">
            <a:off x="5791268" y="1522502"/>
            <a:ext cx="383318" cy="2440347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31848">
                <a:moveTo>
                  <a:pt x="0" y="2331848"/>
                </a:moveTo>
                <a:lnTo>
                  <a:pt x="121379" y="0"/>
                </a:lnTo>
                <a:lnTo>
                  <a:pt x="269969" y="0"/>
                </a:lnTo>
                <a:lnTo>
                  <a:pt x="365434" y="2331848"/>
                </a:lnTo>
                <a:lnTo>
                  <a:pt x="0" y="2331848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D7CF47-9B66-49EB-BEB2-339316B4E0A2}"/>
              </a:ext>
            </a:extLst>
          </p:cNvPr>
          <p:cNvSpPr txBox="1"/>
          <p:nvPr/>
        </p:nvSpPr>
        <p:spPr>
          <a:xfrm>
            <a:off x="6391959" y="4074934"/>
            <a:ext cx="73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30 cm</a:t>
            </a: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B36F651F-A7AA-4272-9FC2-B43AEB9D883A}"/>
              </a:ext>
            </a:extLst>
          </p:cNvPr>
          <p:cNvSpPr/>
          <p:nvPr/>
        </p:nvSpPr>
        <p:spPr>
          <a:xfrm>
            <a:off x="5967998" y="1662683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DC8B009-3CD3-43E8-A103-ED7BFC2E4BC3}"/>
              </a:ext>
            </a:extLst>
          </p:cNvPr>
          <p:cNvSpPr/>
          <p:nvPr/>
        </p:nvSpPr>
        <p:spPr>
          <a:xfrm>
            <a:off x="6692892" y="3172324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4700" kern="120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E6781D7-CA02-4613-9618-055FA242BD74}"/>
              </a:ext>
            </a:extLst>
          </p:cNvPr>
          <p:cNvSpPr/>
          <p:nvPr/>
        </p:nvSpPr>
        <p:spPr>
          <a:xfrm>
            <a:off x="6571034" y="1565789"/>
            <a:ext cx="1937343" cy="1926359"/>
          </a:xfrm>
          <a:prstGeom prst="rect">
            <a:avLst/>
          </a:prstGeom>
          <a:solidFill>
            <a:srgbClr val="A1B8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ADA746-B257-431D-B3CC-FE9B4944A013}"/>
              </a:ext>
            </a:extLst>
          </p:cNvPr>
          <p:cNvSpPr/>
          <p:nvPr/>
        </p:nvSpPr>
        <p:spPr>
          <a:xfrm>
            <a:off x="5765202" y="2056963"/>
            <a:ext cx="1937343" cy="1926366"/>
          </a:xfrm>
          <a:prstGeom prst="rect">
            <a:avLst/>
          </a:prstGeom>
          <a:solidFill>
            <a:srgbClr val="D9E3F3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050BA0-568F-4224-A8F7-58FAE5E77B28}"/>
              </a:ext>
            </a:extLst>
          </p:cNvPr>
          <p:cNvCxnSpPr>
            <a:cxnSpLocks/>
          </p:cNvCxnSpPr>
          <p:nvPr/>
        </p:nvCxnSpPr>
        <p:spPr>
          <a:xfrm>
            <a:off x="5768326" y="4061577"/>
            <a:ext cx="193109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4F100-89A4-43CA-B062-ED01B257CF1A}"/>
              </a:ext>
            </a:extLst>
          </p:cNvPr>
          <p:cNvCxnSpPr/>
          <p:nvPr/>
        </p:nvCxnSpPr>
        <p:spPr>
          <a:xfrm flipV="1">
            <a:off x="7702545" y="1565789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48155D1-C8E8-463D-8B85-2D33A3C52BC6}"/>
              </a:ext>
            </a:extLst>
          </p:cNvPr>
          <p:cNvCxnSpPr/>
          <p:nvPr/>
        </p:nvCxnSpPr>
        <p:spPr>
          <a:xfrm flipV="1">
            <a:off x="7694257" y="3500185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24">
            <a:extLst>
              <a:ext uri="{FF2B5EF4-FFF2-40B4-BE49-F238E27FC236}">
                <a16:creationId xmlns:a16="http://schemas.microsoft.com/office/drawing/2014/main" id="{4D2FD96B-8073-4735-A0A7-94AE62359990}"/>
              </a:ext>
            </a:extLst>
          </p:cNvPr>
          <p:cNvSpPr/>
          <p:nvPr/>
        </p:nvSpPr>
        <p:spPr>
          <a:xfrm rot="16200000">
            <a:off x="6480620" y="2136536"/>
            <a:ext cx="427408" cy="1222799"/>
          </a:xfrm>
          <a:custGeom>
            <a:avLst/>
            <a:gdLst>
              <a:gd name="connsiteX0" fmla="*/ 0 w 365434"/>
              <a:gd name="connsiteY0" fmla="*/ 3602575 h 3602575"/>
              <a:gd name="connsiteX1" fmla="*/ 207102 w 365434"/>
              <a:gd name="connsiteY1" fmla="*/ 0 h 3602575"/>
              <a:gd name="connsiteX2" fmla="*/ 365434 w 365434"/>
              <a:gd name="connsiteY2" fmla="*/ 3602575 h 3602575"/>
              <a:gd name="connsiteX3" fmla="*/ 0 w 365434"/>
              <a:gd name="connsiteY3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365434 w 365434"/>
              <a:gd name="connsiteY3" fmla="*/ 3602575 h 3602575"/>
              <a:gd name="connsiteX4" fmla="*/ 0 w 365434"/>
              <a:gd name="connsiteY4" fmla="*/ 3602575 h 3602575"/>
              <a:gd name="connsiteX0" fmla="*/ 0 w 365434"/>
              <a:gd name="connsiteY0" fmla="*/ 3602575 h 3602575"/>
              <a:gd name="connsiteX1" fmla="*/ 128999 w 365434"/>
              <a:gd name="connsiteY1" fmla="*/ 1274537 h 3602575"/>
              <a:gd name="connsiteX2" fmla="*/ 207102 w 365434"/>
              <a:gd name="connsiteY2" fmla="*/ 0 h 3602575"/>
              <a:gd name="connsiteX3" fmla="*/ 269969 w 365434"/>
              <a:gd name="connsiteY3" fmla="*/ 1270727 h 3602575"/>
              <a:gd name="connsiteX4" fmla="*/ 365434 w 365434"/>
              <a:gd name="connsiteY4" fmla="*/ 3602575 h 3602575"/>
              <a:gd name="connsiteX5" fmla="*/ 0 w 365434"/>
              <a:gd name="connsiteY5" fmla="*/ 3602575 h 3602575"/>
              <a:gd name="connsiteX0" fmla="*/ 0 w 365434"/>
              <a:gd name="connsiteY0" fmla="*/ 2331848 h 2331848"/>
              <a:gd name="connsiteX1" fmla="*/ 128999 w 365434"/>
              <a:gd name="connsiteY1" fmla="*/ 381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31848 h 2331848"/>
              <a:gd name="connsiteX1" fmla="*/ 121379 w 365434"/>
              <a:gd name="connsiteY1" fmla="*/ 0 h 2331848"/>
              <a:gd name="connsiteX2" fmla="*/ 269969 w 365434"/>
              <a:gd name="connsiteY2" fmla="*/ 0 h 2331848"/>
              <a:gd name="connsiteX3" fmla="*/ 365434 w 365434"/>
              <a:gd name="connsiteY3" fmla="*/ 2331848 h 2331848"/>
              <a:gd name="connsiteX4" fmla="*/ 0 w 365434"/>
              <a:gd name="connsiteY4" fmla="*/ 2331848 h 2331848"/>
              <a:gd name="connsiteX0" fmla="*/ 0 w 365434"/>
              <a:gd name="connsiteY0" fmla="*/ 2341570 h 2341570"/>
              <a:gd name="connsiteX1" fmla="*/ 121379 w 365434"/>
              <a:gd name="connsiteY1" fmla="*/ 9722 h 2341570"/>
              <a:gd name="connsiteX2" fmla="*/ 308712 w 365434"/>
              <a:gd name="connsiteY2" fmla="*/ -1 h 2341570"/>
              <a:gd name="connsiteX3" fmla="*/ 365434 w 365434"/>
              <a:gd name="connsiteY3" fmla="*/ 2341570 h 2341570"/>
              <a:gd name="connsiteX4" fmla="*/ 0 w 365434"/>
              <a:gd name="connsiteY4" fmla="*/ 2341570 h 2341570"/>
              <a:gd name="connsiteX0" fmla="*/ 0 w 365434"/>
              <a:gd name="connsiteY0" fmla="*/ 2341572 h 2341572"/>
              <a:gd name="connsiteX1" fmla="*/ 72949 w 365434"/>
              <a:gd name="connsiteY1" fmla="*/ 9724 h 2341572"/>
              <a:gd name="connsiteX2" fmla="*/ 308712 w 365434"/>
              <a:gd name="connsiteY2" fmla="*/ 1 h 2341572"/>
              <a:gd name="connsiteX3" fmla="*/ 365434 w 365434"/>
              <a:gd name="connsiteY3" fmla="*/ 2341572 h 2341572"/>
              <a:gd name="connsiteX4" fmla="*/ 0 w 365434"/>
              <a:gd name="connsiteY4" fmla="*/ 2341572 h 23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34" h="2341572">
                <a:moveTo>
                  <a:pt x="0" y="2341572"/>
                </a:moveTo>
                <a:lnTo>
                  <a:pt x="72949" y="9724"/>
                </a:lnTo>
                <a:lnTo>
                  <a:pt x="308712" y="1"/>
                </a:lnTo>
                <a:lnTo>
                  <a:pt x="365434" y="2341572"/>
                </a:lnTo>
                <a:lnTo>
                  <a:pt x="0" y="2341572"/>
                </a:lnTo>
                <a:close/>
              </a:path>
            </a:pathLst>
          </a:cu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7AE91F3-EA1D-4E1A-A28F-B19136D82ED0}"/>
              </a:ext>
            </a:extLst>
          </p:cNvPr>
          <p:cNvSpPr/>
          <p:nvPr/>
        </p:nvSpPr>
        <p:spPr>
          <a:xfrm>
            <a:off x="6047519" y="2598181"/>
            <a:ext cx="96573" cy="2818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CA08F7-DA6E-4AFB-82E2-C950AAB65D15}"/>
              </a:ext>
            </a:extLst>
          </p:cNvPr>
          <p:cNvGrpSpPr/>
          <p:nvPr/>
        </p:nvGrpSpPr>
        <p:grpSpPr>
          <a:xfrm>
            <a:off x="5553424" y="4162321"/>
            <a:ext cx="1084762" cy="1144939"/>
            <a:chOff x="4016029" y="4711540"/>
            <a:chExt cx="1084762" cy="1144939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3933C1D-3FB5-4109-BF81-0FEB9B49EF54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V="1">
              <a:off x="4255153" y="5146737"/>
              <a:ext cx="612467" cy="40550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280004A-7BB8-4854-B923-EF897C8FC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4576" y="4838960"/>
              <a:ext cx="10470" cy="7200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9E18ECA8-7887-4A3E-BE61-48DBF61F46BB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86" y="555047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747986-8D31-4D69-B22C-D6D5E12F5E1C}"/>
                </a:ext>
              </a:extLst>
            </p:cNvPr>
            <p:cNvSpPr txBox="1"/>
            <p:nvPr/>
          </p:nvSpPr>
          <p:spPr>
            <a:xfrm>
              <a:off x="4016029" y="47115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Z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EC05840-9239-4274-9F9F-0DDB968C0ED7}"/>
                </a:ext>
              </a:extLst>
            </p:cNvPr>
            <p:cNvSpPr txBox="1"/>
            <p:nvPr/>
          </p:nvSpPr>
          <p:spPr>
            <a:xfrm>
              <a:off x="4781473" y="5548702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858B15F-F268-4AE9-B0A8-20495235FE5E}"/>
                </a:ext>
              </a:extLst>
            </p:cNvPr>
            <p:cNvSpPr txBox="1"/>
            <p:nvPr/>
          </p:nvSpPr>
          <p:spPr>
            <a:xfrm>
              <a:off x="4707961" y="4838960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98376D-B70F-455C-9C69-01D999DE9C06}"/>
              </a:ext>
            </a:extLst>
          </p:cNvPr>
          <p:cNvGrpSpPr/>
          <p:nvPr/>
        </p:nvGrpSpPr>
        <p:grpSpPr>
          <a:xfrm>
            <a:off x="6999132" y="2536908"/>
            <a:ext cx="340047" cy="422192"/>
            <a:chOff x="6999132" y="2536908"/>
            <a:chExt cx="340047" cy="42219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43F58F2-7345-4924-BBA5-44B5A7FD5973}"/>
                </a:ext>
              </a:extLst>
            </p:cNvPr>
            <p:cNvSpPr/>
            <p:nvPr/>
          </p:nvSpPr>
          <p:spPr>
            <a:xfrm>
              <a:off x="7242606" y="2536908"/>
              <a:ext cx="96573" cy="422192"/>
            </a:xfrm>
            <a:prstGeom prst="ellipse">
              <a:avLst/>
            </a:prstGeom>
            <a:solidFill>
              <a:srgbClr val="D7AE76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292000-4082-4A64-9DAA-0B8EA86D5229}"/>
                </a:ext>
              </a:extLst>
            </p:cNvPr>
            <p:cNvSpPr/>
            <p:nvPr/>
          </p:nvSpPr>
          <p:spPr>
            <a:xfrm>
              <a:off x="7003085" y="2701862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64434CD-2C82-484C-ABB5-4D9DA7DF08CD}"/>
                </a:ext>
              </a:extLst>
            </p:cNvPr>
            <p:cNvSpPr/>
            <p:nvPr/>
          </p:nvSpPr>
          <p:spPr>
            <a:xfrm>
              <a:off x="7117704" y="2639089"/>
              <a:ext cx="201644" cy="21542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B38ABF1-5751-416B-B6D9-24BF7079F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132" y="2639089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FE1B407-39D6-43EB-B731-F3F1F9FF7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877" y="2638096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A359C5-64C8-43BF-A3BF-044BDAA4F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216" y="2851609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1F1838C-025A-4BC3-8F20-06BF97CE3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884" y="2849793"/>
              <a:ext cx="114619" cy="6277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B4B5EA-7F61-4D99-999E-8A35C843736C}"/>
              </a:ext>
            </a:extLst>
          </p:cNvPr>
          <p:cNvCxnSpPr/>
          <p:nvPr/>
        </p:nvCxnSpPr>
        <p:spPr>
          <a:xfrm flipV="1">
            <a:off x="5765202" y="1565262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889EC36-1E6A-43C3-B30D-BD0708DEA034}"/>
              </a:ext>
            </a:extLst>
          </p:cNvPr>
          <p:cNvCxnSpPr/>
          <p:nvPr/>
        </p:nvCxnSpPr>
        <p:spPr>
          <a:xfrm flipV="1">
            <a:off x="5765151" y="3501227"/>
            <a:ext cx="805832" cy="4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C624191-A652-49F1-AED9-375E23D8D54C}"/>
              </a:ext>
            </a:extLst>
          </p:cNvPr>
          <p:cNvSpPr/>
          <p:nvPr/>
        </p:nvSpPr>
        <p:spPr>
          <a:xfrm>
            <a:off x="1689775" y="2649729"/>
            <a:ext cx="3081600" cy="158878"/>
          </a:xfrm>
          <a:prstGeom prst="rect">
            <a:avLst/>
          </a:prstGeom>
          <a:solidFill>
            <a:srgbClr val="F7940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959DB4B-48FA-4445-A582-F176D274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90" y="5337558"/>
            <a:ext cx="8162925" cy="819150"/>
          </a:xfrm>
          <a:prstGeom prst="rect">
            <a:avLst/>
          </a:prstGeom>
        </p:spPr>
      </p:pic>
      <p:sp>
        <p:nvSpPr>
          <p:cNvPr id="53" name="Title 3">
            <a:extLst>
              <a:ext uri="{FF2B5EF4-FFF2-40B4-BE49-F238E27FC236}">
                <a16:creationId xmlns:a16="http://schemas.microsoft.com/office/drawing/2014/main" id="{02DA6FD6-3694-4D98-9725-8652218D4CD0}"/>
              </a:ext>
            </a:extLst>
          </p:cNvPr>
          <p:cNvSpPr txBox="1">
            <a:spLocks/>
          </p:cNvSpPr>
          <p:nvPr/>
        </p:nvSpPr>
        <p:spPr>
          <a:xfrm>
            <a:off x="197221" y="70525"/>
            <a:ext cx="11135860" cy="107312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127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Scattering Voxel -&gt; 3-D Detector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4159EF-16D9-4B02-9F40-6DE43F6C29B6}"/>
              </a:ext>
            </a:extLst>
          </p:cNvPr>
          <p:cNvSpPr txBox="1"/>
          <p:nvPr/>
        </p:nvSpPr>
        <p:spPr>
          <a:xfrm>
            <a:off x="9771321" y="1850065"/>
            <a:ext cx="1839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None so far?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603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F02B0-77F6-448B-808E-8BF642B7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54" y="1209719"/>
            <a:ext cx="6047912" cy="1414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E8E62-D271-4EC5-9E5E-029CE923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Back-projection operator in diffusion </a:t>
            </a:r>
            <a:r>
              <a:rPr lang="en-CA" dirty="0" err="1"/>
              <a:t>pCT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16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F02B0-77F6-448B-808E-8BF642B7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54" y="2141874"/>
            <a:ext cx="6047912" cy="1414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E8E62-D271-4EC5-9E5E-029CE923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Back-projection operator in diffusion </a:t>
            </a:r>
            <a:r>
              <a:rPr lang="en-CA" dirty="0" err="1"/>
              <a:t>pCT</a:t>
            </a:r>
            <a:endParaRPr lang="en-C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2BC100-58A7-4D22-A030-03F4E0FB49A4}"/>
              </a:ext>
            </a:extLst>
          </p:cNvPr>
          <p:cNvCxnSpPr/>
          <p:nvPr/>
        </p:nvCxnSpPr>
        <p:spPr>
          <a:xfrm>
            <a:off x="3519377" y="1648047"/>
            <a:ext cx="318976" cy="73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DCF52D-FA04-4B38-9DB1-C8049822C548}"/>
              </a:ext>
            </a:extLst>
          </p:cNvPr>
          <p:cNvSpPr txBox="1"/>
          <p:nvPr/>
        </p:nvSpPr>
        <p:spPr>
          <a:xfrm>
            <a:off x="2039269" y="94739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all pencil beam</a:t>
            </a:r>
          </a:p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a projection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6D637C-CCB1-41B9-A52C-C7462F2575CE}"/>
              </a:ext>
            </a:extLst>
          </p:cNvPr>
          <p:cNvCxnSpPr>
            <a:cxnSpLocks/>
          </p:cNvCxnSpPr>
          <p:nvPr/>
        </p:nvCxnSpPr>
        <p:spPr>
          <a:xfrm>
            <a:off x="4572000" y="1648047"/>
            <a:ext cx="93830" cy="76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CA4EE1-00A8-426B-98AB-9A7A19F5AA9B}"/>
              </a:ext>
            </a:extLst>
          </p:cNvPr>
          <p:cNvSpPr txBox="1"/>
          <p:nvPr/>
        </p:nvSpPr>
        <p:spPr>
          <a:xfrm>
            <a:off x="4184408" y="1052119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all detector element</a:t>
            </a:r>
          </a:p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a pencil beam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BA5FAB-B87E-40FC-9341-750E10790E39}"/>
              </a:ext>
            </a:extLst>
          </p:cNvPr>
          <p:cNvCxnSpPr>
            <a:cxnSpLocks/>
          </p:cNvCxnSpPr>
          <p:nvPr/>
        </p:nvCxnSpPr>
        <p:spPr>
          <a:xfrm flipV="1">
            <a:off x="1456660" y="3147237"/>
            <a:ext cx="978196" cy="53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B11EC-88D6-4CDC-B490-07A78EEB6B4E}"/>
              </a:ext>
            </a:extLst>
          </p:cNvPr>
          <p:cNvSpPr txBox="1"/>
          <p:nvPr/>
        </p:nvSpPr>
        <p:spPr>
          <a:xfrm>
            <a:off x="445254" y="3797107"/>
            <a:ext cx="304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Contributions to the k-</a:t>
            </a:r>
            <a:r>
              <a:rPr lang="en-CA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voxel</a:t>
            </a:r>
            <a:endParaRPr lang="en-CA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By the p-</a:t>
            </a:r>
            <a:r>
              <a:rPr lang="en-CA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projection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A3267C-D8B8-4A93-8011-A4B0B614A464}"/>
              </a:ext>
            </a:extLst>
          </p:cNvPr>
          <p:cNvCxnSpPr>
            <a:cxnSpLocks/>
          </p:cNvCxnSpPr>
          <p:nvPr/>
        </p:nvCxnSpPr>
        <p:spPr>
          <a:xfrm>
            <a:off x="7570381" y="1901357"/>
            <a:ext cx="0" cy="48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0F6804-35B1-4F4F-ADE6-FD8E087C1DA6}"/>
              </a:ext>
            </a:extLst>
          </p:cNvPr>
          <p:cNvSpPr txBox="1"/>
          <p:nvPr/>
        </p:nvSpPr>
        <p:spPr>
          <a:xfrm>
            <a:off x="7287541" y="1160787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Fraction of a </a:t>
            </a:r>
          </a:p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 in detector element (fuzzy)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16D2E92-2177-480B-9203-165CDCF68CD5}"/>
              </a:ext>
            </a:extLst>
          </p:cNvPr>
          <p:cNvSpPr/>
          <p:nvPr/>
        </p:nvSpPr>
        <p:spPr>
          <a:xfrm rot="16200000">
            <a:off x="5696470" y="2062917"/>
            <a:ext cx="357963" cy="3389862"/>
          </a:xfrm>
          <a:prstGeom prst="leftBrace">
            <a:avLst>
              <a:gd name="adj1" fmla="val 707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8D0F0-3EC6-43A9-B04D-38DA9F4F3F4E}"/>
              </a:ext>
            </a:extLst>
          </p:cNvPr>
          <p:cNvSpPr txBox="1"/>
          <p:nvPr/>
        </p:nvSpPr>
        <p:spPr>
          <a:xfrm>
            <a:off x="5067377" y="405041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6606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F02B0-77F6-448B-808E-8BF642B7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54" y="2141874"/>
            <a:ext cx="6047912" cy="1414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E8E62-D271-4EC5-9E5E-029CE923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Back-projection operator in diffusion </a:t>
            </a:r>
            <a:r>
              <a:rPr lang="en-CA" dirty="0" err="1"/>
              <a:t>pCT</a:t>
            </a:r>
            <a:endParaRPr lang="en-C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2BC100-58A7-4D22-A030-03F4E0FB49A4}"/>
              </a:ext>
            </a:extLst>
          </p:cNvPr>
          <p:cNvCxnSpPr/>
          <p:nvPr/>
        </p:nvCxnSpPr>
        <p:spPr>
          <a:xfrm>
            <a:off x="3519377" y="1648047"/>
            <a:ext cx="318976" cy="73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DCF52D-FA04-4B38-9DB1-C8049822C548}"/>
              </a:ext>
            </a:extLst>
          </p:cNvPr>
          <p:cNvSpPr txBox="1"/>
          <p:nvPr/>
        </p:nvSpPr>
        <p:spPr>
          <a:xfrm>
            <a:off x="2039269" y="94739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all pencil beam</a:t>
            </a:r>
          </a:p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a projection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6D637C-CCB1-41B9-A52C-C7462F2575CE}"/>
              </a:ext>
            </a:extLst>
          </p:cNvPr>
          <p:cNvCxnSpPr>
            <a:cxnSpLocks/>
          </p:cNvCxnSpPr>
          <p:nvPr/>
        </p:nvCxnSpPr>
        <p:spPr>
          <a:xfrm>
            <a:off x="4572000" y="1648047"/>
            <a:ext cx="93830" cy="76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CA4EE1-00A8-426B-98AB-9A7A19F5AA9B}"/>
              </a:ext>
            </a:extLst>
          </p:cNvPr>
          <p:cNvSpPr txBox="1"/>
          <p:nvPr/>
        </p:nvSpPr>
        <p:spPr>
          <a:xfrm>
            <a:off x="4184408" y="1052119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all detector element</a:t>
            </a:r>
          </a:p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a pencil beam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BA5FAB-B87E-40FC-9341-750E10790E39}"/>
              </a:ext>
            </a:extLst>
          </p:cNvPr>
          <p:cNvCxnSpPr>
            <a:cxnSpLocks/>
          </p:cNvCxnSpPr>
          <p:nvPr/>
        </p:nvCxnSpPr>
        <p:spPr>
          <a:xfrm flipV="1">
            <a:off x="1456660" y="3147237"/>
            <a:ext cx="978196" cy="53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B11EC-88D6-4CDC-B490-07A78EEB6B4E}"/>
              </a:ext>
            </a:extLst>
          </p:cNvPr>
          <p:cNvSpPr txBox="1"/>
          <p:nvPr/>
        </p:nvSpPr>
        <p:spPr>
          <a:xfrm>
            <a:off x="445254" y="3797107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Contributions to the k-</a:t>
            </a:r>
            <a:r>
              <a:rPr lang="en-CA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pixel</a:t>
            </a:r>
          </a:p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By the p-</a:t>
            </a:r>
            <a:r>
              <a:rPr lang="en-CA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projection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A3267C-D8B8-4A93-8011-A4B0B614A464}"/>
              </a:ext>
            </a:extLst>
          </p:cNvPr>
          <p:cNvCxnSpPr>
            <a:cxnSpLocks/>
          </p:cNvCxnSpPr>
          <p:nvPr/>
        </p:nvCxnSpPr>
        <p:spPr>
          <a:xfrm>
            <a:off x="7570381" y="1901357"/>
            <a:ext cx="0" cy="48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0F6804-35B1-4F4F-ADE6-FD8E087C1DA6}"/>
              </a:ext>
            </a:extLst>
          </p:cNvPr>
          <p:cNvSpPr txBox="1"/>
          <p:nvPr/>
        </p:nvSpPr>
        <p:spPr>
          <a:xfrm>
            <a:off x="7287541" y="1160787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Fraction of a </a:t>
            </a:r>
          </a:p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 in detector element (fuzzy)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16D2E92-2177-480B-9203-165CDCF68CD5}"/>
              </a:ext>
            </a:extLst>
          </p:cNvPr>
          <p:cNvSpPr/>
          <p:nvPr/>
        </p:nvSpPr>
        <p:spPr>
          <a:xfrm rot="16200000">
            <a:off x="5696470" y="2062917"/>
            <a:ext cx="357963" cy="3389862"/>
          </a:xfrm>
          <a:prstGeom prst="leftBrace">
            <a:avLst>
              <a:gd name="adj1" fmla="val 707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8D0F0-3EC6-43A9-B04D-38DA9F4F3F4E}"/>
              </a:ext>
            </a:extLst>
          </p:cNvPr>
          <p:cNvSpPr txBox="1"/>
          <p:nvPr/>
        </p:nvSpPr>
        <p:spPr>
          <a:xfrm>
            <a:off x="5067377" y="405041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9B7F75-E25F-4046-98E2-0ECFFBDB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571" y="5073146"/>
            <a:ext cx="3830903" cy="1248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B07877-75DE-4D67-827E-26EF91E2BBC4}"/>
              </a:ext>
            </a:extLst>
          </p:cNvPr>
          <p:cNvSpPr txBox="1"/>
          <p:nvPr/>
        </p:nvSpPr>
        <p:spPr>
          <a:xfrm>
            <a:off x="3555512" y="4729744"/>
            <a:ext cx="373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Back-projection 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7ADBFB-EC0B-49E9-AC00-0BE6F155B9FF}"/>
              </a:ext>
            </a:extLst>
          </p:cNvPr>
          <p:cNvCxnSpPr/>
          <p:nvPr/>
        </p:nvCxnSpPr>
        <p:spPr>
          <a:xfrm flipH="1">
            <a:off x="7208874" y="5507665"/>
            <a:ext cx="1350335" cy="1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39CDF9-2005-4F0B-8E58-358089DBFEC1}"/>
              </a:ext>
            </a:extLst>
          </p:cNvPr>
          <p:cNvSpPr txBox="1"/>
          <p:nvPr/>
        </p:nvSpPr>
        <p:spPr>
          <a:xfrm>
            <a:off x="8559209" y="5280467"/>
            <a:ext cx="373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Ramp-filtered back-projection</a:t>
            </a:r>
          </a:p>
        </p:txBody>
      </p:sp>
    </p:spTree>
    <p:extLst>
      <p:ext uri="{BB962C8B-B14F-4D97-AF65-F5344CB8AC3E}">
        <p14:creationId xmlns:p14="http://schemas.microsoft.com/office/powerpoint/2010/main" val="8855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8E62-D271-4EC5-9E5E-029CE923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Currently – In reconstruction </a:t>
            </a:r>
          </a:p>
        </p:txBody>
      </p:sp>
    </p:spTree>
    <p:extLst>
      <p:ext uri="{BB962C8B-B14F-4D97-AF65-F5344CB8AC3E}">
        <p14:creationId xmlns:p14="http://schemas.microsoft.com/office/powerpoint/2010/main" val="26843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F9BF96D-3B60-4D13-9AE0-D3137C12E0E5}"/>
              </a:ext>
            </a:extLst>
          </p:cNvPr>
          <p:cNvSpPr txBox="1">
            <a:spLocks/>
          </p:cNvSpPr>
          <p:nvPr/>
        </p:nvSpPr>
        <p:spPr bwMode="auto">
          <a:xfrm>
            <a:off x="74974" y="107303"/>
            <a:ext cx="113084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  <a:ea typeface="ヒラギノ角ゴ Pro W3" pitchFamily="28" charset="-128"/>
              </a:defRPr>
            </a:lvl9pPr>
          </a:lstStyle>
          <a:p>
            <a:r>
              <a:rPr lang="en-US" sz="3000" b="0" kern="0" dirty="0"/>
              <a:t>Image guided proton radiography for NSCLC proton radiotherapy</a:t>
            </a:r>
            <a:endParaRPr lang="en-CA" sz="3000" kern="0" dirty="0"/>
          </a:p>
        </p:txBody>
      </p:sp>
      <p:graphicFrame>
        <p:nvGraphicFramePr>
          <p:cNvPr id="26" name="Table 18">
            <a:extLst>
              <a:ext uri="{FF2B5EF4-FFF2-40B4-BE49-F238E27FC236}">
                <a16:creationId xmlns:a16="http://schemas.microsoft.com/office/drawing/2014/main" id="{BF650EE6-45B9-4D3A-AB11-98EA73F78A7A}"/>
              </a:ext>
            </a:extLst>
          </p:cNvPr>
          <p:cNvGraphicFramePr>
            <a:graphicFrameLocks noGrp="1"/>
          </p:cNvGraphicFramePr>
          <p:nvPr/>
        </p:nvGraphicFramePr>
        <p:xfrm>
          <a:off x="461310" y="1122498"/>
          <a:ext cx="5769369" cy="3241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69230">
                  <a:extLst>
                    <a:ext uri="{9D8B030D-6E8A-4147-A177-3AD203B41FA5}">
                      <a16:colId xmlns:a16="http://schemas.microsoft.com/office/drawing/2014/main" val="4056555134"/>
                    </a:ext>
                  </a:extLst>
                </a:gridCol>
                <a:gridCol w="1367724">
                  <a:extLst>
                    <a:ext uri="{9D8B030D-6E8A-4147-A177-3AD203B41FA5}">
                      <a16:colId xmlns:a16="http://schemas.microsoft.com/office/drawing/2014/main" val="1820778595"/>
                    </a:ext>
                  </a:extLst>
                </a:gridCol>
                <a:gridCol w="1367724">
                  <a:extLst>
                    <a:ext uri="{9D8B030D-6E8A-4147-A177-3AD203B41FA5}">
                      <a16:colId xmlns:a16="http://schemas.microsoft.com/office/drawing/2014/main" val="508455221"/>
                    </a:ext>
                  </a:extLst>
                </a:gridCol>
                <a:gridCol w="1264691">
                  <a:extLst>
                    <a:ext uri="{9D8B030D-6E8A-4147-A177-3AD203B41FA5}">
                      <a16:colId xmlns:a16="http://schemas.microsoft.com/office/drawing/2014/main" val="4240258472"/>
                    </a:ext>
                  </a:extLst>
                </a:gridCol>
              </a:tblGrid>
              <a:tr h="384642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Cyclotron (</a:t>
                      </a:r>
                      <a:r>
                        <a:rPr lang="en-CA" sz="1400" dirty="0" err="1"/>
                        <a:t>ProBeam</a:t>
                      </a:r>
                      <a:r>
                        <a:rPr lang="en-CA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Cyclotron (PSI Gantry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Synchrotron MDA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44070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Energy Layer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&lt;1s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200 </a:t>
                      </a:r>
                      <a:r>
                        <a:rPr lang="en-CA" sz="1400" dirty="0" err="1"/>
                        <a:t>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2.1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12952"/>
                  </a:ext>
                </a:extLst>
              </a:tr>
              <a:tr h="26602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Spot switching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200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 </a:t>
                      </a:r>
                      <a:r>
                        <a:rPr lang="en-CA" sz="1400" dirty="0" err="1"/>
                        <a:t>ms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42795"/>
                  </a:ext>
                </a:extLst>
              </a:tr>
              <a:tr h="34586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Minimal spot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Continuous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50283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Time for 100 (10cm</a:t>
                      </a:r>
                      <a:r>
                        <a:rPr lang="en-CA" sz="1400" baseline="30000" dirty="0"/>
                        <a:t>2</a:t>
                      </a:r>
                      <a:r>
                        <a:rPr lang="en-CA" sz="1400" dirty="0"/>
                        <a:t>) spots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320 </a:t>
                      </a:r>
                      <a:r>
                        <a:rPr lang="en-CA" sz="1400" dirty="0" err="1"/>
                        <a:t>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125 </a:t>
                      </a:r>
                      <a:r>
                        <a:rPr lang="en-CA" sz="1400" dirty="0" err="1"/>
                        <a:t>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700 </a:t>
                      </a:r>
                      <a:r>
                        <a:rPr lang="en-CA" sz="1400" dirty="0" err="1"/>
                        <a:t>ms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18945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Time for energy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~1.6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400 </a:t>
                      </a:r>
                      <a:r>
                        <a:rPr lang="en-CA" sz="1400" dirty="0" err="1"/>
                        <a:t>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4.2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949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Total time for radiography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1.92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0.525s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4.9s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82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04BAB96-0EAB-4D35-A3D3-CD89F33A6D16}"/>
              </a:ext>
            </a:extLst>
          </p:cNvPr>
          <p:cNvSpPr txBox="1"/>
          <p:nvPr/>
        </p:nvSpPr>
        <p:spPr>
          <a:xfrm>
            <a:off x="552893" y="678803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Accelerators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AF651B-B226-480F-8301-412C9D1D2DF8}"/>
              </a:ext>
            </a:extLst>
          </p:cNvPr>
          <p:cNvSpPr txBox="1"/>
          <p:nvPr/>
        </p:nvSpPr>
        <p:spPr>
          <a:xfrm>
            <a:off x="7095218" y="678803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Cameras</a:t>
            </a:r>
          </a:p>
        </p:txBody>
      </p:sp>
      <p:graphicFrame>
        <p:nvGraphicFramePr>
          <p:cNvPr id="28" name="Table 18">
            <a:extLst>
              <a:ext uri="{FF2B5EF4-FFF2-40B4-BE49-F238E27FC236}">
                <a16:creationId xmlns:a16="http://schemas.microsoft.com/office/drawing/2014/main" id="{EA2C6C4C-7C41-4BD7-A0C0-DF4206813B38}"/>
              </a:ext>
            </a:extLst>
          </p:cNvPr>
          <p:cNvGraphicFramePr>
            <a:graphicFrameLocks noGrp="1"/>
          </p:cNvGraphicFramePr>
          <p:nvPr/>
        </p:nvGraphicFramePr>
        <p:xfrm>
          <a:off x="6290363" y="1119202"/>
          <a:ext cx="5769369" cy="18172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69230">
                  <a:extLst>
                    <a:ext uri="{9D8B030D-6E8A-4147-A177-3AD203B41FA5}">
                      <a16:colId xmlns:a16="http://schemas.microsoft.com/office/drawing/2014/main" val="4056555134"/>
                    </a:ext>
                  </a:extLst>
                </a:gridCol>
                <a:gridCol w="1367724">
                  <a:extLst>
                    <a:ext uri="{9D8B030D-6E8A-4147-A177-3AD203B41FA5}">
                      <a16:colId xmlns:a16="http://schemas.microsoft.com/office/drawing/2014/main" val="1820778595"/>
                    </a:ext>
                  </a:extLst>
                </a:gridCol>
                <a:gridCol w="1367724">
                  <a:extLst>
                    <a:ext uri="{9D8B030D-6E8A-4147-A177-3AD203B41FA5}">
                      <a16:colId xmlns:a16="http://schemas.microsoft.com/office/drawing/2014/main" val="508455221"/>
                    </a:ext>
                  </a:extLst>
                </a:gridCol>
                <a:gridCol w="1264691">
                  <a:extLst>
                    <a:ext uri="{9D8B030D-6E8A-4147-A177-3AD203B41FA5}">
                      <a16:colId xmlns:a16="http://schemas.microsoft.com/office/drawing/2014/main" val="4240258472"/>
                    </a:ext>
                  </a:extLst>
                </a:gridCol>
              </a:tblGrid>
              <a:tr h="384642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Zyla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5.5 CMOS cameras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Andor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CCD Luca DL-658 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Oryx 10GigE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44070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Exposure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11ms to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200 </a:t>
                      </a:r>
                      <a:r>
                        <a:rPr lang="en-CA" sz="1400" dirty="0" err="1"/>
                        <a:t>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 us to 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12952"/>
                  </a:ext>
                </a:extLst>
              </a:tr>
              <a:tr h="48820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Frame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59 (3 tap) or 97 (10 tap) 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37 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160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4279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CB64F02-C025-49AD-ACB9-C4ADEB2C42A8}"/>
              </a:ext>
            </a:extLst>
          </p:cNvPr>
          <p:cNvSpPr txBox="1"/>
          <p:nvPr/>
        </p:nvSpPr>
        <p:spPr>
          <a:xfrm>
            <a:off x="461310" y="4688958"/>
            <a:ext cx="10011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/>
              <a:t>Vast majority of the time is always spent on the energy switching</a:t>
            </a:r>
          </a:p>
          <a:p>
            <a:pPr marL="342900" indent="-342900">
              <a:buFontTx/>
              <a:buChar char="-"/>
            </a:pPr>
            <a:r>
              <a:rPr lang="en-CA" sz="2000" dirty="0"/>
              <a:t>Cameras are not a limitations, even 37 fps is far from the bottleneck imposed by the energy switching layer. </a:t>
            </a:r>
          </a:p>
          <a:p>
            <a:pPr marL="342900" indent="-342900">
              <a:buFontTx/>
              <a:buChar char="-"/>
            </a:pPr>
            <a:r>
              <a:rPr lang="en-CA" sz="2000" dirty="0"/>
              <a:t>To note, minimum exposure of the Oryx is 3us, which means you could drastically accelerate the radiograph single-pencil beam process.</a:t>
            </a:r>
          </a:p>
        </p:txBody>
      </p:sp>
    </p:spTree>
    <p:extLst>
      <p:ext uri="{BB962C8B-B14F-4D97-AF65-F5344CB8AC3E}">
        <p14:creationId xmlns:p14="http://schemas.microsoft.com/office/powerpoint/2010/main" val="285393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FA2FF6-17B0-4186-A139-07DC2713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Reconstruction methods</a:t>
            </a:r>
          </a:p>
        </p:txBody>
      </p:sp>
    </p:spTree>
    <p:extLst>
      <p:ext uri="{BB962C8B-B14F-4D97-AF65-F5344CB8AC3E}">
        <p14:creationId xmlns:p14="http://schemas.microsoft.com/office/powerpoint/2010/main" val="10368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C17F-E696-40E6-9C2E-C83097CC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 methods to compare spatial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29F9B-82B6-4220-A99D-B1A9704C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BB2B87-743C-4B56-B8B7-F1DBF546701A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9167-ED39-451B-BA9A-08908F2D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Distal camera 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Need a calibration (Daniel works on that)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Potential artefact due to scattering!</a:t>
            </a:r>
          </a:p>
          <a:p>
            <a:r>
              <a:rPr lang="en-CA" dirty="0">
                <a:sym typeface="Wingdings" panose="05000000000000000000" pitchFamily="2" charset="2"/>
              </a:rPr>
              <a:t>Front tracker single event-</a:t>
            </a:r>
          </a:p>
          <a:p>
            <a:r>
              <a:rPr lang="en-CA" dirty="0">
                <a:sym typeface="Wingdings" panose="05000000000000000000" pitchFamily="2" charset="2"/>
              </a:rPr>
              <a:t>Lateral image Bragg Peak shift</a:t>
            </a:r>
          </a:p>
          <a:p>
            <a:r>
              <a:rPr lang="en-CA" dirty="0">
                <a:sym typeface="Wingdings" panose="05000000000000000000" pitchFamily="2" charset="2"/>
              </a:rPr>
              <a:t>Front tracker Scintillator energy: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Place a tracker at the front of the patient</a:t>
            </a:r>
          </a:p>
          <a:p>
            <a:r>
              <a:rPr lang="en-CA" dirty="0">
                <a:sym typeface="Wingdings" panose="05000000000000000000" pitchFamily="2" charset="2"/>
              </a:rPr>
              <a:t>Gaussian weighting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8A672-FDD9-49B9-82B5-CFDFC495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98" y="4930937"/>
            <a:ext cx="8279161" cy="132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D980E-B91B-4DE3-B220-7BFCFA7518BE}"/>
              </a:ext>
            </a:extLst>
          </p:cNvPr>
          <p:cNvSpPr txBox="1"/>
          <p:nvPr/>
        </p:nvSpPr>
        <p:spPr>
          <a:xfrm>
            <a:off x="4640" y="-4624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70347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8EAA-FE07-45C0-A935-CC38AA19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 dirty="0"/>
              <a:t>Characteristics of the pencil beam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EDB22-11CE-43B2-82AF-83D3E8D98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2BB2B87-743C-4B56-B8B7-F1DBF546701A}" type="slidenum">
              <a:rPr lang="en-GB" altLang="en-US" smtClean="0"/>
              <a:pPr>
                <a:spcAft>
                  <a:spcPts val="600"/>
                </a:spcAft>
                <a:defRPr/>
              </a:pPr>
              <a:t>6</a:t>
            </a:fld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C90B-6A1D-4477-9479-CE68953C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100x100 or 25x25 grid of pencil beams</a:t>
            </a:r>
          </a:p>
          <a:p>
            <a:r>
              <a:rPr lang="en-CA" dirty="0"/>
              <a:t>0.5 or 1.0 cm standard deviation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8F0F-63EE-4B4E-8033-8CEBB27B3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2" t="11435" r="15574" b="48377"/>
          <a:stretch/>
        </p:blipFill>
        <p:spPr>
          <a:xfrm>
            <a:off x="983470" y="3053564"/>
            <a:ext cx="4043743" cy="3540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F37E8-4DC5-43D4-8904-5593369E36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14" t="11685" r="16891" b="50000"/>
          <a:stretch/>
        </p:blipFill>
        <p:spPr>
          <a:xfrm>
            <a:off x="7056578" y="3169706"/>
            <a:ext cx="3600000" cy="3308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5D1EB-F42E-4E63-8468-9461E03BDFB9}"/>
              </a:ext>
            </a:extLst>
          </p:cNvPr>
          <p:cNvSpPr txBox="1"/>
          <p:nvPr/>
        </p:nvSpPr>
        <p:spPr>
          <a:xfrm>
            <a:off x="1510727" y="2683181"/>
            <a:ext cx="1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100 x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2DAC4-1C66-4C45-9BF0-75297383D8A0}"/>
              </a:ext>
            </a:extLst>
          </p:cNvPr>
          <p:cNvSpPr txBox="1"/>
          <p:nvPr/>
        </p:nvSpPr>
        <p:spPr>
          <a:xfrm>
            <a:off x="7516899" y="2666464"/>
            <a:ext cx="1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25 x 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A5C3F-464E-468C-9C67-20173AA891C7}"/>
              </a:ext>
            </a:extLst>
          </p:cNvPr>
          <p:cNvSpPr txBox="1"/>
          <p:nvPr/>
        </p:nvSpPr>
        <p:spPr>
          <a:xfrm>
            <a:off x="4640" y="-4624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8513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C574-228F-4D9A-96D2-E4E9967E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Gaussian Weighting Single Pencil Beam </a:t>
            </a:r>
            <a:br>
              <a:rPr lang="en-CA" dirty="0"/>
            </a:br>
            <a:r>
              <a:rPr lang="en-CA" dirty="0"/>
              <a:t>Useful for Distal Camera?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09250-8954-4DE7-9786-A6B8BF97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BB2B87-743C-4B56-B8B7-F1DBF546701A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DB5989C4-16FD-4D67-A4C1-4C9CAF6B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2" t="25915" r="8426" b="22477"/>
          <a:stretch/>
        </p:blipFill>
        <p:spPr>
          <a:xfrm>
            <a:off x="1682884" y="2247089"/>
            <a:ext cx="8764621" cy="2918298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25A17E9-FB4F-4ACF-B2FB-B853D065DECC}"/>
              </a:ext>
            </a:extLst>
          </p:cNvPr>
          <p:cNvSpPr/>
          <p:nvPr/>
        </p:nvSpPr>
        <p:spPr>
          <a:xfrm>
            <a:off x="3386577" y="326554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BCCF2-9A85-43CB-ADE8-6FE22B7FD596}"/>
              </a:ext>
            </a:extLst>
          </p:cNvPr>
          <p:cNvCxnSpPr>
            <a:cxnSpLocks/>
          </p:cNvCxnSpPr>
          <p:nvPr/>
        </p:nvCxnSpPr>
        <p:spPr>
          <a:xfrm flipH="1" flipV="1">
            <a:off x="2927743" y="3155351"/>
            <a:ext cx="458834" cy="17673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71258-40DB-4250-A0EA-2B6F565E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818" y="5247955"/>
            <a:ext cx="8279161" cy="132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1BF0E4-290A-4597-A50F-8B7C33637C74}"/>
              </a:ext>
            </a:extLst>
          </p:cNvPr>
          <p:cNvSpPr txBox="1"/>
          <p:nvPr/>
        </p:nvSpPr>
        <p:spPr>
          <a:xfrm>
            <a:off x="2409871" y="2676263"/>
            <a:ext cx="103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(X,Y)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CDC6F-36A3-4700-96D6-5645AF63E6BD}"/>
              </a:ext>
            </a:extLst>
          </p:cNvPr>
          <p:cNvSpPr txBox="1"/>
          <p:nvPr/>
        </p:nvSpPr>
        <p:spPr>
          <a:xfrm>
            <a:off x="3445614" y="3215174"/>
            <a:ext cx="129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(X</a:t>
            </a:r>
            <a:r>
              <a:rPr lang="en-CA" baseline="-25000" dirty="0">
                <a:solidFill>
                  <a:srgbClr val="FF0000"/>
                </a:solidFill>
              </a:rPr>
              <a:t>0</a:t>
            </a:r>
            <a:r>
              <a:rPr lang="en-CA" dirty="0">
                <a:solidFill>
                  <a:srgbClr val="FF0000"/>
                </a:solidFill>
              </a:rPr>
              <a:t>,Y</a:t>
            </a:r>
            <a:r>
              <a:rPr lang="en-CA" baseline="-25000" dirty="0">
                <a:solidFill>
                  <a:srgbClr val="FF0000"/>
                </a:solidFill>
              </a:rPr>
              <a:t>0</a:t>
            </a:r>
            <a:r>
              <a:rPr lang="en-CA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A5BEE-6DC6-4137-920A-CD6ADE3A3B5D}"/>
              </a:ext>
            </a:extLst>
          </p:cNvPr>
          <p:cNvSpPr txBox="1"/>
          <p:nvPr/>
        </p:nvSpPr>
        <p:spPr>
          <a:xfrm>
            <a:off x="4640" y="-4624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9438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7A8E-8050-447F-BAC8-22B92646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25 x 25 grid 1cm STD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E253-2443-4A6B-AE03-B39505367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BB2B87-743C-4B56-B8B7-F1DBF546701A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DD66B7-EC82-4DC2-9F5D-47FD4EEEB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5" t="6668" r="10354" b="5074"/>
          <a:stretch/>
        </p:blipFill>
        <p:spPr>
          <a:xfrm>
            <a:off x="2810762" y="986364"/>
            <a:ext cx="7024354" cy="5749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A803AA-7604-4537-B4C7-88ADBF082883}"/>
              </a:ext>
            </a:extLst>
          </p:cNvPr>
          <p:cNvSpPr txBox="1"/>
          <p:nvPr/>
        </p:nvSpPr>
        <p:spPr>
          <a:xfrm>
            <a:off x="4640" y="-4624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7745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7A8E-8050-447F-BAC8-22B92646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100x100 grid 1cm STD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E253-2443-4A6B-AE03-B39505367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BB2B87-743C-4B56-B8B7-F1DBF546701A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5409A8-78D8-4947-A798-3ACFA1ADC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 r="5995"/>
          <a:stretch/>
        </p:blipFill>
        <p:spPr>
          <a:xfrm>
            <a:off x="1703049" y="947391"/>
            <a:ext cx="7750351" cy="5857103"/>
          </a:xfrm>
        </p:spPr>
      </p:pic>
    </p:spTree>
    <p:extLst>
      <p:ext uri="{BB962C8B-B14F-4D97-AF65-F5344CB8AC3E}">
        <p14:creationId xmlns:p14="http://schemas.microsoft.com/office/powerpoint/2010/main" val="33596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PRESENTATIONLOAD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BE8E06380E54CB44F621150C7BD08" ma:contentTypeVersion="13" ma:contentTypeDescription="Create a new document." ma:contentTypeScope="" ma:versionID="607c6f356e80d9d6b7feac269c4ca3f1">
  <xsd:schema xmlns:xsd="http://www.w3.org/2001/XMLSchema" xmlns:xs="http://www.w3.org/2001/XMLSchema" xmlns:p="http://schemas.microsoft.com/office/2006/metadata/properties" xmlns:ns3="478a53cf-bc9d-4e7d-8510-dd2084770731" xmlns:ns4="7a9125f2-a78c-483f-899b-5fc04fa07312" targetNamespace="http://schemas.microsoft.com/office/2006/metadata/properties" ma:root="true" ma:fieldsID="1d320fa91ebbbdc9f2727b010334cf32" ns3:_="" ns4:_="">
    <xsd:import namespace="478a53cf-bc9d-4e7d-8510-dd2084770731"/>
    <xsd:import namespace="7a9125f2-a78c-483f-899b-5fc04fa0731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a53cf-bc9d-4e7d-8510-dd20847707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125f2-a78c-483f-899b-5fc04fa07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760416-0F8D-4632-A9A2-36195E0E6A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04A422-A409-49FA-B770-7FD96CE36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a53cf-bc9d-4e7d-8510-dd2084770731"/>
    <ds:schemaRef ds:uri="7a9125f2-a78c-483f-899b-5fc04fa07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259FCD-D88C-4100-BE6C-441AAD70FD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Office PowerPoint</Application>
  <PresentationFormat>Widescreen</PresentationFormat>
  <Paragraphs>250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Bebas Neue</vt:lpstr>
      <vt:lpstr>Calibri</vt:lpstr>
      <vt:lpstr>Calibri Light</vt:lpstr>
      <vt:lpstr>CMU Serif</vt:lpstr>
      <vt:lpstr>Symbol</vt:lpstr>
      <vt:lpstr>Trebuchet MS</vt:lpstr>
      <vt:lpstr>Wingdings</vt:lpstr>
      <vt:lpstr>Wingdings 3</vt:lpstr>
      <vt:lpstr>Facet</vt:lpstr>
      <vt:lpstr>PRESENTATIONLOAD</vt:lpstr>
      <vt:lpstr>Image guided proton radiography for lung cancer radiotherapy</vt:lpstr>
      <vt:lpstr>Early results</vt:lpstr>
      <vt:lpstr>PowerPoint Presentation</vt:lpstr>
      <vt:lpstr>Reconstruction methods</vt:lpstr>
      <vt:lpstr>4 methods to compare spatial resolution</vt:lpstr>
      <vt:lpstr>Characteristics of the pencil beam</vt:lpstr>
      <vt:lpstr>Gaussian Weighting Single Pencil Beam  Useful for Distal Camera?</vt:lpstr>
      <vt:lpstr>25 x 25 grid 1cm STD</vt:lpstr>
      <vt:lpstr>100x100 grid 1cm STD</vt:lpstr>
      <vt:lpstr>Comparison of Gaussian Weighting </vt:lpstr>
      <vt:lpstr>Optimisation Method Deffet  et al. (IBA)</vt:lpstr>
      <vt:lpstr>Optimisation Method Deffet  et al. (IBA)</vt:lpstr>
      <vt:lpstr>Deffet method -&gt; My implementation</vt:lpstr>
      <vt:lpstr>Pro and Cons Deffet</vt:lpstr>
      <vt:lpstr>Our method – Diffusion Proton CT</vt:lpstr>
      <vt:lpstr>Few definitions</vt:lpstr>
      <vt:lpstr>Scattering Pencil Beam -&gt; Voxel </vt:lpstr>
      <vt:lpstr>Scattering Pencil Beam -&gt; Voxel </vt:lpstr>
      <vt:lpstr>Scattering Pencil Beam -&gt; Voxel </vt:lpstr>
      <vt:lpstr>Scattering Voxel -&gt; Detector</vt:lpstr>
      <vt:lpstr>Combined Scattering</vt:lpstr>
      <vt:lpstr>Scattering Voxel -&gt; 1-D Detector</vt:lpstr>
      <vt:lpstr>Scattering Voxel -&gt; 2-D Detector</vt:lpstr>
      <vt:lpstr>PowerPoint Presentation</vt:lpstr>
      <vt:lpstr>Back-projection operator in diffusion pCT</vt:lpstr>
      <vt:lpstr>Back-projection operator in diffusion pCT</vt:lpstr>
      <vt:lpstr>Back-projection operator in diffusion pCT</vt:lpstr>
      <vt:lpstr>Currently – In reconstruction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Fekete, Charles-Antoine</dc:creator>
  <cp:lastModifiedBy>Charles-Antoine Collins Fekete</cp:lastModifiedBy>
  <cp:revision>4</cp:revision>
  <dcterms:created xsi:type="dcterms:W3CDTF">2020-12-01T16:44:48Z</dcterms:created>
  <dcterms:modified xsi:type="dcterms:W3CDTF">2021-01-07T21:03:18Z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0x010100F99BE8E06380E54CB44F621150C7BD08</vt:lpwstr>
  </property>
</Properties>
</file>