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03383"/>
            <a:ext cx="9784794" cy="3962133"/>
          </a:xfrm>
        </p:spPr>
        <p:txBody>
          <a:bodyPr/>
          <a:lstStyle/>
          <a:p>
            <a:r>
              <a:rPr lang="en-US" sz="2400" dirty="0" smtClean="0"/>
              <a:t>Big Mountain Resort</a:t>
            </a:r>
            <a:br>
              <a:rPr lang="en-US" sz="2400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Investment/Pricing 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306190"/>
            <a:ext cx="8825658" cy="861420"/>
          </a:xfrm>
        </p:spPr>
        <p:txBody>
          <a:bodyPr/>
          <a:lstStyle/>
          <a:p>
            <a:r>
              <a:rPr lang="en-US" dirty="0" smtClean="0"/>
              <a:t>Comparative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18142"/>
            <a:ext cx="8825658" cy="931843"/>
          </a:xfrm>
        </p:spPr>
        <p:txBody>
          <a:bodyPr/>
          <a:lstStyle/>
          <a:p>
            <a:pPr algn="ctr"/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295173"/>
            <a:ext cx="8825658" cy="8614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5" y="2986849"/>
            <a:ext cx="90778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We will explore: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 smtClean="0"/>
              <a:t>What types of investments should you focus on for growth?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What is the optimum ticket pricing to maximize revenue?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4955" y="2182499"/>
            <a:ext cx="1008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Big Mountain is a premier ski resort that wants to maximize revenue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9393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6086" y="118579"/>
            <a:ext cx="5971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Key Findings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584954" y="3857742"/>
            <a:ext cx="5595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Big Mountain is very competitive regarding these 4 features that consumers demand.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92999" y="1441150"/>
            <a:ext cx="50897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# of lifts and their speed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Total number of runs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Snowmaking </a:t>
            </a:r>
            <a:r>
              <a:rPr lang="en-US" sz="2400" b="1" dirty="0" smtClean="0"/>
              <a:t>ability/coverage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Overall vertical drop(mountain features)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94695" y="1134242"/>
            <a:ext cx="5486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 main resort </a:t>
            </a:r>
            <a:r>
              <a:rPr lang="en-US" sz="2000" b="1" dirty="0" smtClean="0"/>
              <a:t>features consumers demand </a:t>
            </a:r>
          </a:p>
          <a:p>
            <a:r>
              <a:rPr lang="en-US" sz="1600" b="1" i="1" dirty="0" smtClean="0"/>
              <a:t>(and will pay more $ for)</a:t>
            </a:r>
            <a:endParaRPr lang="en-US" sz="1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39825" y="5535671"/>
            <a:ext cx="1009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Pricing Models suggest Big Mountain could charge more per ticket</a:t>
            </a:r>
            <a:endParaRPr lang="en-US" sz="2400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75" y="1229323"/>
            <a:ext cx="5367338" cy="37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4551" y="380829"/>
            <a:ext cx="81820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Ticket Pricing Findings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259249" y="3086694"/>
            <a:ext cx="6243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Big Mountains comparative features, our model shows ticket prices could be 13$ higher. 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28729" y="1493507"/>
            <a:ext cx="3475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Current Ticket Price = </a:t>
            </a:r>
            <a:r>
              <a:rPr lang="en-US" sz="2800" b="1" dirty="0" smtClean="0"/>
              <a:t>$82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69418" y="2356395"/>
            <a:ext cx="3815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Model Expected Price = </a:t>
            </a:r>
            <a:r>
              <a:rPr lang="en-US" sz="2800" b="1" u="sng" dirty="0" smtClean="0"/>
              <a:t>$95</a:t>
            </a:r>
            <a:endParaRPr lang="en-US" sz="28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259249" y="4215874"/>
            <a:ext cx="5775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 current  pricing strategy is leaving $ on the table!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373" y="2126255"/>
            <a:ext cx="4732459" cy="25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8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0839" y="583894"/>
            <a:ext cx="90284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Cost Reduction Analysis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779499" y="1747229"/>
            <a:ext cx="9871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explore whether shutting down runs can help reduce costs and increase revenue.</a:t>
            </a:r>
          </a:p>
          <a:p>
            <a:endParaRPr lang="en-US" dirty="0" smtClean="0"/>
          </a:p>
          <a:p>
            <a:r>
              <a:rPr lang="en-US" dirty="0" smtClean="0"/>
              <a:t>Our sensitivity analysis shows that after closing down 3 runs revenue will drop and 6 runs will drop significantly.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82" y="3095230"/>
            <a:ext cx="7602538" cy="31810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499" y="3238959"/>
            <a:ext cx="2522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Overall its better to maintain the runs than to try and shut them 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22393" y="4055954"/>
            <a:ext cx="47220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Big Mountain needs to focus and build on it’s best features.</a:t>
            </a:r>
          </a:p>
          <a:p>
            <a:r>
              <a:rPr lang="en-US" b="1" dirty="0" smtClean="0"/>
              <a:t>  </a:t>
            </a:r>
            <a:endParaRPr lang="en-US" b="1" dirty="0"/>
          </a:p>
          <a:p>
            <a:r>
              <a:rPr lang="en-US" sz="2400" b="1" dirty="0" smtClean="0"/>
              <a:t>Fast lifts, </a:t>
            </a:r>
          </a:p>
          <a:p>
            <a:r>
              <a:rPr lang="en-US" sz="2400" b="1" dirty="0" smtClean="0"/>
              <a:t>More runs, </a:t>
            </a:r>
          </a:p>
          <a:p>
            <a:r>
              <a:rPr lang="en-US" sz="2400" b="1" dirty="0" smtClean="0"/>
              <a:t>More snowmaking.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71171" y="451691"/>
            <a:ext cx="730520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Recommendations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22393" y="3702011"/>
            <a:ext cx="3118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Investments for Success</a:t>
            </a:r>
          </a:p>
          <a:p>
            <a:endParaRPr lang="en-US" sz="20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785402" y="3702011"/>
            <a:ext cx="2571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Increase Marketing</a:t>
            </a:r>
            <a:endParaRPr lang="en-US" sz="20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4054208" y="1744353"/>
            <a:ext cx="285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Increase Ticket Prices</a:t>
            </a:r>
            <a:endParaRPr lang="en-US" sz="20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3586501" y="2246128"/>
            <a:ext cx="4274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</a:t>
            </a:r>
            <a:r>
              <a:rPr lang="en-US" sz="2000" b="1" dirty="0" smtClean="0"/>
              <a:t>5-10$ price</a:t>
            </a:r>
            <a:r>
              <a:rPr lang="en-US" b="1" dirty="0" smtClean="0"/>
              <a:t> increase should be sustainable with current resort features compared to competition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5402" y="4254787"/>
            <a:ext cx="5450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Marketing should highlight: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Big Mountain has better facilities than most competitors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Big Mountain invests in features customers want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Big Mountain is the best choice for customers</a:t>
            </a:r>
          </a:p>
        </p:txBody>
      </p:sp>
    </p:spTree>
    <p:extLst>
      <p:ext uri="{BB962C8B-B14F-4D97-AF65-F5344CB8AC3E}">
        <p14:creationId xmlns:p14="http://schemas.microsoft.com/office/powerpoint/2010/main" val="55536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793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268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Big Mountain Resort  Investment/Pricing Strategy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Pricing Strategy</dc:title>
  <dc:creator>asdf</dc:creator>
  <cp:lastModifiedBy>asdf</cp:lastModifiedBy>
  <cp:revision>9</cp:revision>
  <dcterms:created xsi:type="dcterms:W3CDTF">2021-05-05T22:33:19Z</dcterms:created>
  <dcterms:modified xsi:type="dcterms:W3CDTF">2021-05-05T23:50:26Z</dcterms:modified>
</cp:coreProperties>
</file>