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1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8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9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4297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7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41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33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63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85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2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8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28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44953-4E30-84DB-0469-E110DEC26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hu-HU">
                <a:solidFill>
                  <a:schemeClr val="tx1">
                    <a:lumMod val="85000"/>
                    <a:lumOff val="15000"/>
                  </a:schemeClr>
                </a:solidFill>
              </a:rPr>
              <a:t>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EA4BC-07B0-5F86-EA61-564035AA0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hu-HU" dirty="0" err="1"/>
              <a:t>Hungarian</a:t>
            </a:r>
            <a:r>
              <a:rPr lang="hu-HU" dirty="0"/>
              <a:t> WVP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49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0146-A04E-7C75-312D-CEF9DF69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75DE-FF2B-28BD-5AEA-EFAA0D13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1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7222-7948-8D29-8044-54691124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D5604-A162-E24D-76D0-48B82CBA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6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D16A-0C78-C41D-28BF-C7196830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Problems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4E3D-8563-8598-B1F9-F67BF77FE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62744"/>
            <a:ext cx="10043659" cy="4985656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PCIBex</a:t>
            </a:r>
            <a:r>
              <a:rPr lang="hu-HU" dirty="0"/>
              <a:t> is a </a:t>
            </a:r>
            <a:r>
              <a:rPr lang="hu-HU" dirty="0" err="1"/>
              <a:t>broken</a:t>
            </a:r>
            <a:r>
              <a:rPr lang="hu-HU" dirty="0"/>
              <a:t>, </a:t>
            </a:r>
            <a:r>
              <a:rPr lang="hu-HU" dirty="0" err="1"/>
              <a:t>unfinished</a:t>
            </a:r>
            <a:r>
              <a:rPr lang="hu-HU" dirty="0"/>
              <a:t>, and </a:t>
            </a:r>
            <a:r>
              <a:rPr lang="hu-HU" dirty="0" err="1"/>
              <a:t>unstable</a:t>
            </a:r>
            <a:r>
              <a:rPr lang="hu-HU" dirty="0"/>
              <a:t> software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minimal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.</a:t>
            </a:r>
          </a:p>
          <a:p>
            <a:r>
              <a:rPr lang="en-US" dirty="0"/>
              <a:t>Some resources will be stuck at loading for 1 or 2 minutes, even if these images are &lt;10kb, and then not show.</a:t>
            </a:r>
          </a:p>
          <a:p>
            <a:r>
              <a:rPr lang="en-US" dirty="0"/>
              <a:t>I assume it is not my code because the errors are </a:t>
            </a:r>
            <a:r>
              <a:rPr lang="en-US" b="1" dirty="0"/>
              <a:t>random</a:t>
            </a:r>
            <a:r>
              <a:rPr lang="en-US" dirty="0"/>
              <a:t> with the same codebase; but I might be wrong, as I don’t know the JavaScript in the background.</a:t>
            </a:r>
          </a:p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around</a:t>
            </a:r>
            <a:r>
              <a:rPr lang="hu-HU" dirty="0"/>
              <a:t> 60-80 </a:t>
            </a:r>
            <a:r>
              <a:rPr lang="hu-HU" dirty="0" err="1"/>
              <a:t>hours</a:t>
            </a:r>
            <a:r>
              <a:rPr lang="hu-HU" dirty="0"/>
              <a:t> </a:t>
            </a:r>
            <a:r>
              <a:rPr lang="hu-HU" dirty="0" err="1"/>
              <a:t>spent</a:t>
            </a:r>
            <a:r>
              <a:rPr lang="hu-HU" dirty="0"/>
              <a:t> in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200-300 test </a:t>
            </a:r>
            <a:r>
              <a:rPr lang="hu-HU" dirty="0" err="1"/>
              <a:t>runs</a:t>
            </a:r>
            <a:r>
              <a:rPr lang="hu-HU" dirty="0"/>
              <a:t>, </a:t>
            </a:r>
            <a:r>
              <a:rPr lang="en-US" dirty="0"/>
              <a:t>it </a:t>
            </a:r>
            <a:r>
              <a:rPr lang="hu-HU" dirty="0" err="1"/>
              <a:t>seems</a:t>
            </a:r>
            <a:r>
              <a:rPr lang="hu-HU" dirty="0"/>
              <a:t> like </a:t>
            </a:r>
            <a:r>
              <a:rPr lang="hu-HU" dirty="0" err="1"/>
              <a:t>around</a:t>
            </a:r>
            <a:r>
              <a:rPr lang="hu-HU" dirty="0"/>
              <a:t> 50%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resources</a:t>
            </a:r>
            <a:r>
              <a:rPr lang="hu-HU" dirty="0"/>
              <a:t> </a:t>
            </a:r>
            <a:r>
              <a:rPr lang="hu-HU" dirty="0" err="1"/>
              <a:t>won’t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/</a:t>
            </a:r>
            <a:r>
              <a:rPr lang="hu-HU" dirty="0" err="1"/>
              <a:t>stimuli</a:t>
            </a:r>
            <a:r>
              <a:rPr lang="hu-HU" dirty="0"/>
              <a:t> </a:t>
            </a:r>
            <a:r>
              <a:rPr lang="hu-HU" dirty="0" err="1"/>
              <a:t>won’t</a:t>
            </a:r>
            <a:r>
              <a:rPr lang="hu-HU" dirty="0"/>
              <a:t> show. </a:t>
            </a:r>
            <a:br>
              <a:rPr lang="en-US" dirty="0"/>
            </a:br>
            <a:r>
              <a:rPr lang="hu-HU" dirty="0"/>
              <a:t>(Tested </a:t>
            </a:r>
            <a:r>
              <a:rPr lang="hu-HU" dirty="0" err="1"/>
              <a:t>on</a:t>
            </a:r>
            <a:r>
              <a:rPr lang="hu-HU" dirty="0"/>
              <a:t> Firefox and Chrome.)</a:t>
            </a:r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it’s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trustworthy</a:t>
            </a:r>
            <a:r>
              <a:rPr lang="en-US" dirty="0"/>
              <a:t>, I have no guarantee over what the participant will actually see, I have no control over PCIBex Farm’s </a:t>
            </a:r>
            <a:r>
              <a:rPr lang="en-US" dirty="0" err="1"/>
              <a:t>PennController</a:t>
            </a:r>
            <a:r>
              <a:rPr lang="en-US" dirty="0"/>
              <a:t>.</a:t>
            </a:r>
          </a:p>
          <a:p>
            <a:r>
              <a:rPr lang="en-US" dirty="0"/>
              <a:t>I also cannot make the eye-tracking record eye movements, but that is almost surely my fault somewhere.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328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161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Hungarian WVP</vt:lpstr>
      <vt:lpstr>PowerPoint Presentation</vt:lpstr>
      <vt:lpstr>PowerPoint Presentation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Parti</dc:creator>
  <cp:lastModifiedBy>Gábor Parti</cp:lastModifiedBy>
  <cp:revision>1</cp:revision>
  <dcterms:created xsi:type="dcterms:W3CDTF">2025-07-28T03:45:11Z</dcterms:created>
  <dcterms:modified xsi:type="dcterms:W3CDTF">2025-07-28T05:22:23Z</dcterms:modified>
</cp:coreProperties>
</file>