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ábor Parti" userId="0ab09c47ecaa1d75" providerId="LiveId" clId="{9415299C-5DF5-447D-8CDF-987DDD27140E}"/>
    <pc:docChg chg="delSld">
      <pc:chgData name="Gábor Parti" userId="0ab09c47ecaa1d75" providerId="LiveId" clId="{9415299C-5DF5-447D-8CDF-987DDD27140E}" dt="2025-06-22T05:37:59.362" v="0" actId="47"/>
      <pc:docMkLst>
        <pc:docMk/>
      </pc:docMkLst>
      <pc:sldChg chg="del">
        <pc:chgData name="Gábor Parti" userId="0ab09c47ecaa1d75" providerId="LiveId" clId="{9415299C-5DF5-447D-8CDF-987DDD27140E}" dt="2025-06-22T05:37:59.362" v="0" actId="47"/>
        <pc:sldMkLst>
          <pc:docMk/>
          <pc:sldMk cId="29685773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B3335-E23C-3FCF-D10C-CD4980B3E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55E88-4B9F-F0D2-7E28-E82421293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4406D-5A24-BD37-1D66-98164F11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AD86-8D6C-4EC4-8E33-06BA679E6F09}" type="datetimeFigureOut">
              <a:rPr lang="hu-HU" smtClean="0"/>
              <a:t>2025. 06. 22.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D8301-6A0B-BE10-27B3-79574863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3EFFB-18AB-CE80-04C9-FA4DB787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6FB3-C4BD-4FCE-B1C5-6A70CF25DA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421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E334-C7FE-E37C-4FCB-7AA93867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41857-2342-85FC-7005-F0D39F2F0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89D2A-6E87-761F-5984-1258DF8F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AD86-8D6C-4EC4-8E33-06BA679E6F09}" type="datetimeFigureOut">
              <a:rPr lang="hu-HU" smtClean="0"/>
              <a:t>2025. 06. 22.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CAF24-BDDC-7327-1376-AF07063B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41DC7-BF1A-7BF5-B898-E36D3E5D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6FB3-C4BD-4FCE-B1C5-6A70CF25DA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424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B40F2-25BE-21FE-13FB-A7F001350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A94A7-DABF-C2B8-8FA7-E2CBC9130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0336D-0C95-0C09-EE57-75AA8CC0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AD86-8D6C-4EC4-8E33-06BA679E6F09}" type="datetimeFigureOut">
              <a:rPr lang="hu-HU" smtClean="0"/>
              <a:t>2025. 06. 22.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8C4E3-CB7D-C785-ED37-A9961357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98CAB-178E-7450-BB06-463BC90D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6FB3-C4BD-4FCE-B1C5-6A70CF25DA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679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52A1-4F87-E57C-4875-C7D889885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E2365-A5F9-2B3F-CAAF-FD2088F34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u-H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7D550-257E-2290-CFFF-7C71E9CBF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AD86-8D6C-4EC4-8E33-06BA679E6F09}" type="datetimeFigureOut">
              <a:rPr lang="hu-HU" smtClean="0"/>
              <a:t>2025. 06. 22.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67906-4EDD-0DEE-8474-75C29809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681F6-E434-431C-1C04-F2901915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6FB3-C4BD-4FCE-B1C5-6A70CF25DA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7715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13FA-C8FA-8957-F296-215BD330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77D07-CF6C-6BBC-7F75-B5130281C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9A5E-8365-2981-143B-0B732D43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AD86-8D6C-4EC4-8E33-06BA679E6F09}" type="datetimeFigureOut">
              <a:rPr lang="hu-HU" smtClean="0"/>
              <a:t>2025. 06. 22.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BEEDD-16F7-1796-1E6B-3CA48516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60805-3BCE-E044-F189-90F2FC7A7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6FB3-C4BD-4FCE-B1C5-6A70CF25DA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647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D059-8A70-3CF8-3880-A8B3909F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063F7-1797-DE49-1EB4-79FAD814D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88B13-9C39-1F28-53BF-3E5D98162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AAC1B-0026-825A-080E-4945A0B8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AD86-8D6C-4EC4-8E33-06BA679E6F09}" type="datetimeFigureOut">
              <a:rPr lang="hu-HU" smtClean="0"/>
              <a:t>2025. 06. 22.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EEE1C-BC24-ABC7-E564-443EED59F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B9F4C-261E-41F3-98AC-3645C820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6FB3-C4BD-4FCE-B1C5-6A70CF25DA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CAB8E-2CE9-6F44-6CD4-0B781A7D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64AED-821A-709D-FDB7-B60973C3D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608C2-AA4E-D82E-1A8D-C4F812B46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23EC93-F2F1-9758-A2C0-B6FB1508F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3C9F6-A5E0-4B8B-E70C-5F6CDFF1A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98772-20D7-414F-5F77-996C3F4EB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AD86-8D6C-4EC4-8E33-06BA679E6F09}" type="datetimeFigureOut">
              <a:rPr lang="hu-HU" smtClean="0"/>
              <a:t>2025. 06. 22.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0C9348-D450-BD0D-14F1-7DEA236C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010985-19EB-F40E-6A11-10893D74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6FB3-C4BD-4FCE-B1C5-6A70CF25DA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648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536F-4D86-52C4-7EA6-C8C2373F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FA8C6-1B34-1AF4-589A-2273CDF8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AD86-8D6C-4EC4-8E33-06BA679E6F09}" type="datetimeFigureOut">
              <a:rPr lang="hu-HU" smtClean="0"/>
              <a:t>2025. 06. 22.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ECCE5-0B1A-AA04-D55B-7B76C9D4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B9295-5A96-B1D2-27A7-1DF6A0232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6FB3-C4BD-4FCE-B1C5-6A70CF25DA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392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86CCA6-196E-88A0-8F07-76F744F5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AD86-8D6C-4EC4-8E33-06BA679E6F09}" type="datetimeFigureOut">
              <a:rPr lang="hu-HU" smtClean="0"/>
              <a:t>2025. 06. 22.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7967DF-D381-14D3-BBB1-7A18299D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C3DB4-52DB-078E-5C68-B6D638C1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6FB3-C4BD-4FCE-B1C5-6A70CF25DA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294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EE4E-D1F7-BB00-5E97-331700269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8D530-7B54-7386-E745-F8ACF700B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02BEA-4D7D-739C-87FA-9B89205F6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DC8C0-EE11-B404-B206-30DCDC60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AD86-8D6C-4EC4-8E33-06BA679E6F09}" type="datetimeFigureOut">
              <a:rPr lang="hu-HU" smtClean="0"/>
              <a:t>2025. 06. 22.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F4791-C6E2-2038-BBEE-DB8C894F0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DB05E-5346-849B-C15C-F42AA7EE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6FB3-C4BD-4FCE-B1C5-6A70CF25DA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201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8683-49DA-6C99-53AD-B3292549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A3FC45-DE3F-08F6-08DC-3B4329F33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A4C53-CBBF-853C-239D-608953327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117E0-E0AC-FCDE-3FA5-38F0E6DF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AD86-8D6C-4EC4-8E33-06BA679E6F09}" type="datetimeFigureOut">
              <a:rPr lang="hu-HU" smtClean="0"/>
              <a:t>2025. 06. 22.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DD720-9A4A-D3C1-28EC-AACB52AC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BEAD8-1873-12F7-477C-F6A9F695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26FB3-C4BD-4FCE-B1C5-6A70CF25DA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100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217F4-4162-4BC0-04EE-2FA4A6A0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50244-22ED-CAE1-712B-A4A7F5932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CE827-9A5D-0D31-F8B8-255FA5341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45AD86-8D6C-4EC4-8E33-06BA679E6F09}" type="datetimeFigureOut">
              <a:rPr lang="hu-HU" smtClean="0"/>
              <a:t>2025. 06. 22.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E03F6-9DD8-EBCC-DDF2-E5AE4DE54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20F59-2E95-A9C0-D18F-5B7E8DE0B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A26FB3-C4BD-4FCE-B1C5-6A70CF25DA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1862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9C523-F505-AE02-8038-537F1F7ED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512" y="544530"/>
            <a:ext cx="10068675" cy="576380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hu-HU" sz="6600" dirty="0"/>
              <a:t>szakács</a:t>
            </a:r>
          </a:p>
        </p:txBody>
      </p:sp>
    </p:spTree>
    <p:extLst>
      <p:ext uri="{BB962C8B-B14F-4D97-AF65-F5344CB8AC3E}">
        <p14:creationId xmlns:p14="http://schemas.microsoft.com/office/powerpoint/2010/main" val="114113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C2664-7C96-0824-C671-DC8F54A75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3682-51A3-B9F8-1A87-C15F9A612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512" y="544530"/>
            <a:ext cx="10068675" cy="576380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hu-HU" sz="6600" dirty="0"/>
              <a:t>dolgozó</a:t>
            </a:r>
          </a:p>
        </p:txBody>
      </p:sp>
    </p:spTree>
    <p:extLst>
      <p:ext uri="{BB962C8B-B14F-4D97-AF65-F5344CB8AC3E}">
        <p14:creationId xmlns:p14="http://schemas.microsoft.com/office/powerpoint/2010/main" val="326414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77B62-1B09-99FF-774E-C88E6D79D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A3820-2F20-8375-5916-8659F36FC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512" y="544530"/>
            <a:ext cx="10068675" cy="576380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 err="1"/>
              <a:t>programo</a:t>
            </a:r>
            <a:r>
              <a:rPr lang="hu-HU" sz="6600" dirty="0" err="1"/>
              <a:t>zó</a:t>
            </a:r>
            <a:endParaRPr lang="hu-HU" sz="6600" dirty="0"/>
          </a:p>
        </p:txBody>
      </p:sp>
    </p:spTree>
    <p:extLst>
      <p:ext uri="{BB962C8B-B14F-4D97-AF65-F5344CB8AC3E}">
        <p14:creationId xmlns:p14="http://schemas.microsoft.com/office/powerpoint/2010/main" val="1317960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C652E-8249-5E36-40B1-3A675301B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FA7D8-6244-A153-CAFB-ABBE0397C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512" y="544530"/>
            <a:ext cx="10068675" cy="576380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hu-HU" sz="6600" dirty="0"/>
              <a:t>borbély</a:t>
            </a:r>
          </a:p>
        </p:txBody>
      </p:sp>
    </p:spTree>
    <p:extLst>
      <p:ext uri="{BB962C8B-B14F-4D97-AF65-F5344CB8AC3E}">
        <p14:creationId xmlns:p14="http://schemas.microsoft.com/office/powerpoint/2010/main" val="1428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4FB25-7442-5E23-3709-468293F99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1AA7-61C8-376D-977C-4C79290D0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512" y="544530"/>
            <a:ext cx="10068675" cy="576380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hu-HU" sz="6600" dirty="0"/>
              <a:t>tűzoltó</a:t>
            </a:r>
          </a:p>
        </p:txBody>
      </p:sp>
    </p:spTree>
    <p:extLst>
      <p:ext uri="{BB962C8B-B14F-4D97-AF65-F5344CB8AC3E}">
        <p14:creationId xmlns:p14="http://schemas.microsoft.com/office/powerpoint/2010/main" val="89384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D5726-0A51-41F2-D662-FC5562C39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23F2-9CD4-4F1B-A403-713CF0D01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512" y="544530"/>
            <a:ext cx="10068675" cy="576380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hu-HU" sz="6600" dirty="0"/>
              <a:t>orvos</a:t>
            </a:r>
          </a:p>
        </p:txBody>
      </p:sp>
    </p:spTree>
    <p:extLst>
      <p:ext uri="{BB962C8B-B14F-4D97-AF65-F5344CB8AC3E}">
        <p14:creationId xmlns:p14="http://schemas.microsoft.com/office/powerpoint/2010/main" val="2606549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7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Gábor Parti</dc:creator>
  <cp:lastModifiedBy>Gábor Parti</cp:lastModifiedBy>
  <cp:revision>2</cp:revision>
  <dcterms:created xsi:type="dcterms:W3CDTF">2025-06-22T05:35:31Z</dcterms:created>
  <dcterms:modified xsi:type="dcterms:W3CDTF">2025-06-22T10:43:01Z</dcterms:modified>
</cp:coreProperties>
</file>