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5"/>
    <p:restoredTop sz="94562"/>
  </p:normalViewPr>
  <p:slideViewPr>
    <p:cSldViewPr snapToGrid="0" snapToObjects="1">
      <p:cViewPr>
        <p:scale>
          <a:sx n="150" d="100"/>
          <a:sy n="150" d="100"/>
        </p:scale>
        <p:origin x="3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9266D-1FA4-954B-8165-7D5D22A7810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2663" y="1143000"/>
            <a:ext cx="2352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F8E4-D7C7-194C-9D2B-E5C278BEB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2663" y="1143000"/>
            <a:ext cx="2352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EF8E4-D7C7-194C-9D2B-E5C278BEB5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C62D-8A2E-DA4C-AC86-CE7D773681B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0B-E5D1-0A49-B3C9-2BA7C35B3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C62D-8A2E-DA4C-AC86-CE7D773681B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0B-E5D1-0A49-B3C9-2BA7C35B3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C62D-8A2E-DA4C-AC86-CE7D773681B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0B-E5D1-0A49-B3C9-2BA7C35B3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C62D-8A2E-DA4C-AC86-CE7D773681B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0B-E5D1-0A49-B3C9-2BA7C35B3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C62D-8A2E-DA4C-AC86-CE7D773681B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0B-E5D1-0A49-B3C9-2BA7C35B3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C62D-8A2E-DA4C-AC86-CE7D773681B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0B-E5D1-0A49-B3C9-2BA7C35B3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77"/>
            <a:ext cx="630936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5"/>
            <a:ext cx="3094672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C62D-8A2E-DA4C-AC86-CE7D773681B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0B-E5D1-0A49-B3C9-2BA7C35B3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C62D-8A2E-DA4C-AC86-CE7D773681B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0B-E5D1-0A49-B3C9-2BA7C35B3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C62D-8A2E-DA4C-AC86-CE7D773681B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0B-E5D1-0A49-B3C9-2BA7C35B3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397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C62D-8A2E-DA4C-AC86-CE7D773681B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0B-E5D1-0A49-B3C9-2BA7C35B3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397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C62D-8A2E-DA4C-AC86-CE7D773681B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50B-E5D1-0A49-B3C9-2BA7C35B3E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C62D-8A2E-DA4C-AC86-CE7D773681BE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E50B-E5D1-0A49-B3C9-2BA7C35B3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0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387" y="1364934"/>
            <a:ext cx="917985" cy="516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20" dirty="0" err="1"/>
              <a:t>Lexer</a:t>
            </a:r>
            <a:endParaRPr lang="en-US" sz="1120" dirty="0"/>
          </a:p>
        </p:txBody>
      </p:sp>
      <p:sp>
        <p:nvSpPr>
          <p:cNvPr id="3" name="Rectangle 2"/>
          <p:cNvSpPr/>
          <p:nvPr/>
        </p:nvSpPr>
        <p:spPr>
          <a:xfrm>
            <a:off x="2414586" y="1369373"/>
            <a:ext cx="917985" cy="516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20" dirty="0"/>
              <a:t>Parser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7785" y="1364934"/>
            <a:ext cx="917985" cy="516366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20" dirty="0"/>
              <a:t>Semantic</a:t>
            </a:r>
          </a:p>
          <a:p>
            <a:pPr algn="ctr"/>
            <a:r>
              <a:rPr lang="en-US" sz="1120" dirty="0" smtClean="0"/>
              <a:t>Analyzer</a:t>
            </a:r>
            <a:endParaRPr lang="en-US" sz="1120" dirty="0"/>
          </a:p>
        </p:txBody>
      </p:sp>
      <p:sp>
        <p:nvSpPr>
          <p:cNvPr id="7" name="TextBox 6"/>
          <p:cNvSpPr txBox="1"/>
          <p:nvPr/>
        </p:nvSpPr>
        <p:spPr>
          <a:xfrm>
            <a:off x="1742059" y="1320354"/>
            <a:ext cx="547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Tokens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3505" y="1043354"/>
            <a:ext cx="81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Abstract Syntax Tree</a:t>
            </a:r>
          </a:p>
          <a:p>
            <a:pPr algn="ctr"/>
            <a:r>
              <a:rPr lang="en-US" sz="800" dirty="0"/>
              <a:t>(AST)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721341" y="1535799"/>
            <a:ext cx="601278" cy="23619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0"/>
          </a:p>
        </p:txBody>
      </p:sp>
      <p:sp>
        <p:nvSpPr>
          <p:cNvPr id="12" name="TextBox 11"/>
          <p:cNvSpPr txBox="1"/>
          <p:nvPr/>
        </p:nvSpPr>
        <p:spPr>
          <a:xfrm>
            <a:off x="5006018" y="1320354"/>
            <a:ext cx="842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Modified AST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0983" y="1350002"/>
            <a:ext cx="917985" cy="516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20" dirty="0"/>
              <a:t>Compiler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03109" y="2327146"/>
            <a:ext cx="7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Context Threaded Code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6163550" y="1978659"/>
            <a:ext cx="232849" cy="23619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0"/>
          </a:p>
        </p:txBody>
      </p:sp>
      <p:sp>
        <p:nvSpPr>
          <p:cNvPr id="19" name="Right Arrow 18"/>
          <p:cNvSpPr/>
          <p:nvPr/>
        </p:nvSpPr>
        <p:spPr>
          <a:xfrm>
            <a:off x="3424539" y="1535798"/>
            <a:ext cx="601278" cy="23619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0"/>
          </a:p>
        </p:txBody>
      </p:sp>
      <p:sp>
        <p:nvSpPr>
          <p:cNvPr id="20" name="Right Arrow 19"/>
          <p:cNvSpPr/>
          <p:nvPr/>
        </p:nvSpPr>
        <p:spPr>
          <a:xfrm>
            <a:off x="5127737" y="1535798"/>
            <a:ext cx="601278" cy="23619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0"/>
          </a:p>
        </p:txBody>
      </p:sp>
      <p:sp>
        <p:nvSpPr>
          <p:cNvPr id="21" name="TextBox 20"/>
          <p:cNvSpPr txBox="1"/>
          <p:nvPr/>
        </p:nvSpPr>
        <p:spPr>
          <a:xfrm>
            <a:off x="793512" y="616070"/>
            <a:ext cx="753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Ion SQL++</a:t>
            </a:r>
          </a:p>
          <a:p>
            <a:pPr algn="ctr"/>
            <a:r>
              <a:rPr lang="en-US" sz="800" dirty="0" smtClean="0"/>
              <a:t>Source Text</a:t>
            </a:r>
            <a:endParaRPr lang="en-US" sz="800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1053953" y="1041681"/>
            <a:ext cx="232849" cy="23619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0"/>
          </a:p>
        </p:txBody>
      </p:sp>
    </p:spTree>
    <p:extLst>
      <p:ext uri="{BB962C8B-B14F-4D97-AF65-F5344CB8AC3E}">
        <p14:creationId xmlns:p14="http://schemas.microsoft.com/office/powerpoint/2010/main" val="134373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23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Almann Goo</dc:creator>
  <cp:lastModifiedBy>Almann Goo</cp:lastModifiedBy>
  <cp:revision>8</cp:revision>
  <dcterms:created xsi:type="dcterms:W3CDTF">2017-06-19T20:53:32Z</dcterms:created>
  <dcterms:modified xsi:type="dcterms:W3CDTF">2017-06-20T05:19:50Z</dcterms:modified>
</cp:coreProperties>
</file>