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22"/>
  </p:notesMasterIdLst>
  <p:sldIdLst>
    <p:sldId id="256" r:id="rId2"/>
    <p:sldId id="267" r:id="rId3"/>
    <p:sldId id="284" r:id="rId4"/>
    <p:sldId id="257" r:id="rId5"/>
    <p:sldId id="258" r:id="rId6"/>
    <p:sldId id="259" r:id="rId7"/>
    <p:sldId id="278" r:id="rId8"/>
    <p:sldId id="285" r:id="rId9"/>
    <p:sldId id="260" r:id="rId10"/>
    <p:sldId id="283" r:id="rId11"/>
    <p:sldId id="286" r:id="rId12"/>
    <p:sldId id="262" r:id="rId13"/>
    <p:sldId id="263" r:id="rId14"/>
    <p:sldId id="261" r:id="rId15"/>
    <p:sldId id="270" r:id="rId16"/>
    <p:sldId id="279" r:id="rId17"/>
    <p:sldId id="280" r:id="rId18"/>
    <p:sldId id="287" r:id="rId19"/>
    <p:sldId id="281"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5554F-CC4C-7640-9DA4-066DC5D9BAD1}"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CFA7A-83E1-EE4C-827D-0293D1D1C35B}" type="slidenum">
              <a:rPr lang="en-US" smtClean="0"/>
              <a:t>‹#›</a:t>
            </a:fld>
            <a:endParaRPr lang="en-US"/>
          </a:p>
        </p:txBody>
      </p:sp>
    </p:spTree>
    <p:extLst>
      <p:ext uri="{BB962C8B-B14F-4D97-AF65-F5344CB8AC3E}">
        <p14:creationId xmlns:p14="http://schemas.microsoft.com/office/powerpoint/2010/main" val="9807722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8CFA7A-83E1-EE4C-827D-0293D1D1C35B}" type="slidenum">
              <a:rPr lang="en-US" smtClean="0"/>
              <a:t>14</a:t>
            </a:fld>
            <a:endParaRPr lang="en-US"/>
          </a:p>
        </p:txBody>
      </p:sp>
    </p:spTree>
    <p:extLst>
      <p:ext uri="{BB962C8B-B14F-4D97-AF65-F5344CB8AC3E}">
        <p14:creationId xmlns:p14="http://schemas.microsoft.com/office/powerpoint/2010/main" val="343450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1/27/14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1/27/14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en-US" dirty="0" smtClean="0"/>
              <a:t>OR </a:t>
            </a:r>
          </a:p>
          <a:p>
            <a:r>
              <a:rPr lang="en-US" sz="2600" b="1" dirty="0" smtClean="0"/>
              <a:t>Getting the most of “that expensive thing that collects all the logs”</a:t>
            </a:r>
            <a:endParaRPr lang="en-US" sz="2600" b="1" dirty="0" smtClean="0"/>
          </a:p>
          <a:p>
            <a:r>
              <a:rPr lang="en-US" dirty="0" smtClean="0"/>
              <a:t>Presented by:</a:t>
            </a:r>
          </a:p>
          <a:p>
            <a:r>
              <a:rPr lang="en-US" dirty="0" smtClean="0"/>
              <a:t>Joe Partlow, CISO, ReliaQuest </a:t>
            </a:r>
            <a:endParaRPr lang="en-US" dirty="0" smtClean="0"/>
          </a:p>
          <a:p>
            <a:r>
              <a:rPr lang="en-US" dirty="0" smtClean="0"/>
              <a:t>B-Sides Tampa 2014</a:t>
            </a:r>
            <a:endParaRPr lang="en-US" dirty="0"/>
          </a:p>
        </p:txBody>
      </p:sp>
      <p:sp>
        <p:nvSpPr>
          <p:cNvPr id="3" name="Title 2"/>
          <p:cNvSpPr>
            <a:spLocks noGrp="1"/>
          </p:cNvSpPr>
          <p:nvPr>
            <p:ph type="ctrTitle"/>
          </p:nvPr>
        </p:nvSpPr>
        <p:spPr/>
        <p:txBody>
          <a:bodyPr/>
          <a:lstStyle/>
          <a:p>
            <a:r>
              <a:rPr lang="en-US" dirty="0" smtClean="0"/>
              <a:t>Advanced </a:t>
            </a:r>
            <a:r>
              <a:rPr lang="en-US" dirty="0" err="1" smtClean="0"/>
              <a:t>SIEm</a:t>
            </a:r>
            <a:r>
              <a:rPr lang="en-US" dirty="0" smtClean="0"/>
              <a:t> </a:t>
            </a:r>
            <a:r>
              <a:rPr lang="en-US" dirty="0" smtClean="0"/>
              <a:t>and </a:t>
            </a:r>
            <a:r>
              <a:rPr lang="en-US" dirty="0" err="1" smtClean="0"/>
              <a:t>AnTI</a:t>
            </a:r>
            <a:r>
              <a:rPr lang="en-US" dirty="0" smtClean="0"/>
              <a:t>-SIEM Techniques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9913889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are </a:t>
            </a:r>
            <a:r>
              <a:rPr lang="en-US" dirty="0" smtClean="0"/>
              <a:t>key (cont.)</a:t>
            </a:r>
            <a:endParaRPr lang="en-US" dirty="0"/>
          </a:p>
        </p:txBody>
      </p:sp>
      <p:sp>
        <p:nvSpPr>
          <p:cNvPr id="3" name="Content Placeholder 2"/>
          <p:cNvSpPr>
            <a:spLocks noGrp="1"/>
          </p:cNvSpPr>
          <p:nvPr>
            <p:ph sz="quarter" idx="13"/>
          </p:nvPr>
        </p:nvSpPr>
        <p:spPr/>
        <p:txBody>
          <a:bodyPr>
            <a:normAutofit/>
          </a:bodyPr>
          <a:lstStyle/>
          <a:p>
            <a:r>
              <a:rPr lang="en-US" dirty="0" smtClean="0">
                <a:sym typeface="Wingdings"/>
              </a:rPr>
              <a:t>Windows</a:t>
            </a:r>
            <a:r>
              <a:rPr lang="en-US" dirty="0" smtClean="0">
                <a:sym typeface="Wingdings"/>
              </a:rPr>
              <a:t> Updates – Do you know if a system hasn’t been patched or rebooted in awhile?</a:t>
            </a:r>
          </a:p>
          <a:p>
            <a:r>
              <a:rPr lang="en-US" dirty="0" smtClean="0">
                <a:sym typeface="Wingdings"/>
              </a:rPr>
              <a:t>DNS records – Would you know if you got hijacked? How many users are going to </a:t>
            </a:r>
            <a:r>
              <a:rPr lang="en-US" dirty="0" err="1" smtClean="0">
                <a:sym typeface="Wingdings"/>
              </a:rPr>
              <a:t>securitytube.com</a:t>
            </a:r>
            <a:r>
              <a:rPr lang="en-US" dirty="0" smtClean="0">
                <a:sym typeface="Wingdings"/>
              </a:rPr>
              <a:t>? </a:t>
            </a:r>
            <a:r>
              <a:rPr lang="en-US" dirty="0">
                <a:sym typeface="Wingdings"/>
              </a:rPr>
              <a:t> </a:t>
            </a:r>
            <a:r>
              <a:rPr lang="en-US" dirty="0" smtClean="0">
                <a:sym typeface="Wingdings"/>
              </a:rPr>
              <a:t>- Draft them onto the team or monitor all activities…</a:t>
            </a:r>
          </a:p>
          <a:p>
            <a:r>
              <a:rPr lang="en-US" dirty="0" smtClean="0">
                <a:sym typeface="Wingdings"/>
              </a:rPr>
              <a:t>DHCP – need to attribute activity to a user. Match IP to workstation and even logged on user… (</a:t>
            </a:r>
            <a:r>
              <a:rPr lang="en-US" dirty="0" err="1" smtClean="0">
                <a:sym typeface="Wingdings"/>
              </a:rPr>
              <a:t>powershell</a:t>
            </a:r>
            <a:r>
              <a:rPr lang="en-US" dirty="0" smtClean="0">
                <a:sym typeface="Wingdings"/>
              </a:rPr>
              <a:t> is awesome!)</a:t>
            </a:r>
          </a:p>
          <a:p>
            <a:r>
              <a:rPr lang="en-US" dirty="0" smtClean="0">
                <a:sym typeface="Wingdings"/>
              </a:rPr>
              <a:t>Amazon Cloud API – Find out what’s up with your cloud</a:t>
            </a:r>
          </a:p>
          <a:p>
            <a:r>
              <a:rPr lang="en-US" dirty="0" smtClean="0">
                <a:sym typeface="Wingdings"/>
              </a:rPr>
              <a:t>Microsoft enterprise – </a:t>
            </a:r>
            <a:r>
              <a:rPr lang="en-US" dirty="0" err="1" smtClean="0">
                <a:sym typeface="Wingdings"/>
              </a:rPr>
              <a:t>Sharepoint</a:t>
            </a:r>
            <a:r>
              <a:rPr lang="en-US" dirty="0" smtClean="0">
                <a:sym typeface="Wingdings"/>
              </a:rPr>
              <a:t>, exchange, Forefront, Azure, System Center, etc.</a:t>
            </a:r>
            <a:endParaRPr lang="en-US" dirty="0" smtClean="0">
              <a:sym typeface="Wingdings"/>
            </a:endParaRPr>
          </a:p>
        </p:txBody>
      </p:sp>
    </p:spTree>
    <p:extLst>
      <p:ext uri="{BB962C8B-B14F-4D97-AF65-F5344CB8AC3E}">
        <p14:creationId xmlns:p14="http://schemas.microsoft.com/office/powerpoint/2010/main" val="30741009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are </a:t>
            </a:r>
            <a:r>
              <a:rPr lang="en-US" dirty="0" smtClean="0"/>
              <a:t>key (cont.)</a:t>
            </a:r>
            <a:endParaRPr lang="en-US" dirty="0"/>
          </a:p>
        </p:txBody>
      </p:sp>
      <p:sp>
        <p:nvSpPr>
          <p:cNvPr id="3" name="Content Placeholder 2"/>
          <p:cNvSpPr>
            <a:spLocks noGrp="1"/>
          </p:cNvSpPr>
          <p:nvPr>
            <p:ph sz="quarter" idx="13"/>
          </p:nvPr>
        </p:nvSpPr>
        <p:spPr/>
        <p:txBody>
          <a:bodyPr>
            <a:normAutofit/>
          </a:bodyPr>
          <a:lstStyle/>
          <a:p>
            <a:r>
              <a:rPr lang="en-US" dirty="0" smtClean="0">
                <a:sym typeface="Wingdings"/>
              </a:rPr>
              <a:t>Google Maps Integration – Hook up geo location or zip mapping to find all the things</a:t>
            </a:r>
          </a:p>
          <a:p>
            <a:r>
              <a:rPr lang="en-US" dirty="0" smtClean="0">
                <a:sym typeface="Wingdings"/>
              </a:rPr>
              <a:t>Any other interesting ones deployed in your environments? I have prizes…</a:t>
            </a:r>
            <a:endParaRPr lang="en-US" dirty="0" smtClean="0"/>
          </a:p>
        </p:txBody>
      </p:sp>
    </p:spTree>
    <p:extLst>
      <p:ext uri="{BB962C8B-B14F-4D97-AF65-F5344CB8AC3E}">
        <p14:creationId xmlns:p14="http://schemas.microsoft.com/office/powerpoint/2010/main" val="26336601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environment</a:t>
            </a:r>
            <a:endParaRPr lang="en-US" dirty="0"/>
          </a:p>
        </p:txBody>
      </p:sp>
      <p:sp>
        <p:nvSpPr>
          <p:cNvPr id="3" name="Content Placeholder 2"/>
          <p:cNvSpPr>
            <a:spLocks noGrp="1"/>
          </p:cNvSpPr>
          <p:nvPr>
            <p:ph sz="quarter" idx="13"/>
          </p:nvPr>
        </p:nvSpPr>
        <p:spPr/>
        <p:txBody>
          <a:bodyPr/>
          <a:lstStyle/>
          <a:p>
            <a:r>
              <a:rPr lang="en-US" dirty="0" smtClean="0"/>
              <a:t>Unfortunately </a:t>
            </a:r>
            <a:r>
              <a:rPr lang="en-US" dirty="0" smtClean="0"/>
              <a:t>most of the time the </a:t>
            </a:r>
            <a:r>
              <a:rPr lang="en-US" dirty="0" smtClean="0"/>
              <a:t>security team is last to know about servers being brought online or decommissioned. We need to have a handle on the device inventory. What can we do? </a:t>
            </a:r>
          </a:p>
          <a:p>
            <a:pPr lvl="1"/>
            <a:r>
              <a:rPr lang="en-US" dirty="0" smtClean="0"/>
              <a:t>Regular </a:t>
            </a:r>
            <a:r>
              <a:rPr lang="en-US" dirty="0" err="1" smtClean="0"/>
              <a:t>nmap</a:t>
            </a:r>
            <a:r>
              <a:rPr lang="en-US" dirty="0" smtClean="0"/>
              <a:t> </a:t>
            </a:r>
            <a:r>
              <a:rPr lang="en-US" dirty="0" smtClean="0"/>
              <a:t>scans and bounce against internal SIEM host inventory (show more 1337 code)</a:t>
            </a:r>
            <a:endParaRPr lang="en-US" dirty="0" smtClean="0"/>
          </a:p>
          <a:p>
            <a:pPr lvl="1"/>
            <a:r>
              <a:rPr lang="en-US" dirty="0" smtClean="0"/>
              <a:t>Import vulnerability </a:t>
            </a:r>
            <a:r>
              <a:rPr lang="en-US" dirty="0" smtClean="0"/>
              <a:t>scans – Cuts down on noise by adjusting severity of alert if destination system </a:t>
            </a:r>
            <a:r>
              <a:rPr lang="en-US" dirty="0" smtClean="0"/>
              <a:t>has a </a:t>
            </a:r>
            <a:r>
              <a:rPr lang="en-US" dirty="0" smtClean="0"/>
              <a:t>vulnerability on that port.</a:t>
            </a:r>
            <a:endParaRPr lang="en-US" dirty="0" smtClean="0"/>
          </a:p>
          <a:p>
            <a:pPr lvl="1"/>
            <a:r>
              <a:rPr lang="en-US" dirty="0" smtClean="0"/>
              <a:t>Import from inventory systems (</a:t>
            </a:r>
            <a:r>
              <a:rPr lang="en-US" dirty="0" err="1" smtClean="0"/>
              <a:t>Altirus</a:t>
            </a:r>
            <a:r>
              <a:rPr lang="en-US" dirty="0" smtClean="0"/>
              <a:t>, HPNA, SCCM, etc.</a:t>
            </a:r>
            <a:r>
              <a:rPr lang="en-US" dirty="0" smtClean="0"/>
              <a:t>) – Keep it up to date!</a:t>
            </a:r>
          </a:p>
          <a:p>
            <a:pPr lvl="1"/>
            <a:r>
              <a:rPr lang="en-US" dirty="0" smtClean="0"/>
              <a:t>Set baselines – Run the SIEM for a few weeks to know what is a normal amount of login attempts, protocols in use, </a:t>
            </a:r>
            <a:r>
              <a:rPr lang="en-US" dirty="0" err="1" smtClean="0"/>
              <a:t>netflow</a:t>
            </a:r>
            <a:r>
              <a:rPr lang="en-US" dirty="0" smtClean="0"/>
              <a:t> traffic, </a:t>
            </a:r>
            <a:r>
              <a:rPr lang="en-US" dirty="0" err="1" smtClean="0"/>
              <a:t>etc</a:t>
            </a:r>
            <a:r>
              <a:rPr lang="en-US" dirty="0" smtClean="0"/>
              <a:t> before you turn on all the alerts.</a:t>
            </a:r>
            <a:endParaRPr lang="en-US" dirty="0" smtClean="0"/>
          </a:p>
          <a:p>
            <a:endParaRPr lang="en-US" dirty="0"/>
          </a:p>
        </p:txBody>
      </p:sp>
    </p:spTree>
    <p:extLst>
      <p:ext uri="{BB962C8B-B14F-4D97-AF65-F5344CB8AC3E}">
        <p14:creationId xmlns:p14="http://schemas.microsoft.com/office/powerpoint/2010/main" val="20996328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threats</a:t>
            </a:r>
            <a:endParaRPr lang="en-US" dirty="0"/>
          </a:p>
        </p:txBody>
      </p:sp>
      <p:sp>
        <p:nvSpPr>
          <p:cNvPr id="3" name="Content Placeholder 2"/>
          <p:cNvSpPr>
            <a:spLocks noGrp="1"/>
          </p:cNvSpPr>
          <p:nvPr>
            <p:ph sz="quarter" idx="13"/>
          </p:nvPr>
        </p:nvSpPr>
        <p:spPr/>
        <p:txBody>
          <a:bodyPr/>
          <a:lstStyle/>
          <a:p>
            <a:r>
              <a:rPr lang="en-US" dirty="0" smtClean="0"/>
              <a:t>This is probably one of the biggest areas for improvement and one of the least common setup that I see. It’s time consuming to setup and maintain the lists and expensive to buy them, but usually your first indicator of malicious attempts…</a:t>
            </a:r>
            <a:endParaRPr lang="en-US" dirty="0"/>
          </a:p>
          <a:p>
            <a:pPr lvl="1"/>
            <a:r>
              <a:rPr lang="en-US" dirty="0" smtClean="0"/>
              <a:t>Very easy to setup an alert for matching on any source or destination IP </a:t>
            </a:r>
            <a:r>
              <a:rPr lang="en-US" dirty="0" smtClean="0"/>
              <a:t>that is in our bad people list.</a:t>
            </a:r>
          </a:p>
          <a:p>
            <a:pPr lvl="1"/>
            <a:r>
              <a:rPr lang="en-US" dirty="0" smtClean="0"/>
              <a:t>Do you have customers in other countries? If not, start with this. If so, should it only be web traffic? Probably not SSH…</a:t>
            </a:r>
            <a:endParaRPr lang="en-US" dirty="0" smtClean="0"/>
          </a:p>
          <a:p>
            <a:pPr lvl="1"/>
            <a:r>
              <a:rPr lang="en-US" dirty="0" smtClean="0"/>
              <a:t>Problem is that no-one has time to keep up with all the new threats. We all wish we could spend time doing actual research instead of looking at account lockouts…</a:t>
            </a:r>
          </a:p>
          <a:p>
            <a:pPr lvl="1"/>
            <a:r>
              <a:rPr lang="en-US" dirty="0" smtClean="0"/>
              <a:t>Working on this very problem if anyone wants to help!</a:t>
            </a:r>
            <a:endParaRPr lang="en-US" dirty="0" smtClean="0"/>
          </a:p>
          <a:p>
            <a:endParaRPr lang="en-US" dirty="0"/>
          </a:p>
        </p:txBody>
      </p:sp>
    </p:spTree>
    <p:extLst>
      <p:ext uri="{BB962C8B-B14F-4D97-AF65-F5344CB8AC3E}">
        <p14:creationId xmlns:p14="http://schemas.microsoft.com/office/powerpoint/2010/main" val="34580466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 </a:t>
            </a:r>
            <a:r>
              <a:rPr lang="en-US" dirty="0" smtClean="0"/>
              <a:t>yourself</a:t>
            </a:r>
            <a:endParaRPr lang="en-US" dirty="0"/>
          </a:p>
        </p:txBody>
      </p:sp>
      <p:sp>
        <p:nvSpPr>
          <p:cNvPr id="3" name="Content Placeholder 2"/>
          <p:cNvSpPr>
            <a:spLocks noGrp="1"/>
          </p:cNvSpPr>
          <p:nvPr>
            <p:ph sz="quarter" idx="13"/>
          </p:nvPr>
        </p:nvSpPr>
        <p:spPr/>
        <p:txBody>
          <a:bodyPr/>
          <a:lstStyle/>
          <a:p>
            <a:r>
              <a:rPr lang="en-US" dirty="0" smtClean="0"/>
              <a:t>With great power comes great responsibility. </a:t>
            </a:r>
            <a:endParaRPr lang="en-US" dirty="0" smtClean="0"/>
          </a:p>
          <a:p>
            <a:r>
              <a:rPr lang="en-US" dirty="0" smtClean="0"/>
              <a:t>Make sure it’s your network. Just sharing </a:t>
            </a:r>
            <a:r>
              <a:rPr lang="en-US" dirty="0" err="1" smtClean="0"/>
              <a:t>pastebin</a:t>
            </a:r>
            <a:r>
              <a:rPr lang="en-US" dirty="0" smtClean="0"/>
              <a:t> links get you terrorism charges </a:t>
            </a:r>
            <a:r>
              <a:rPr lang="en-US" dirty="0" smtClean="0">
                <a:sym typeface="Wingdings"/>
              </a:rPr>
              <a:t></a:t>
            </a:r>
            <a:endParaRPr lang="en-US" dirty="0" smtClean="0"/>
          </a:p>
          <a:p>
            <a:r>
              <a:rPr lang="en-US" dirty="0" smtClean="0"/>
              <a:t>Make sure you know where your network ends. Don’t trust the A records! </a:t>
            </a:r>
          </a:p>
          <a:p>
            <a:r>
              <a:rPr lang="en-US" dirty="0" smtClean="0"/>
              <a:t>Make sure you are authorized to run pen tests on your network (even if you are on the security team)</a:t>
            </a:r>
          </a:p>
          <a:p>
            <a:r>
              <a:rPr lang="en-US" dirty="0" smtClean="0"/>
              <a:t>Work with the sys admins. Accidents happen and you don’t want to explain to the C-</a:t>
            </a:r>
            <a:r>
              <a:rPr lang="en-US" dirty="0"/>
              <a:t>L</a:t>
            </a:r>
            <a:r>
              <a:rPr lang="en-US" dirty="0" smtClean="0"/>
              <a:t>evel guys why you caused a production outage. Or even worse, it took hours to figure out why.</a:t>
            </a:r>
          </a:p>
          <a:p>
            <a:r>
              <a:rPr lang="en-US" dirty="0" smtClean="0"/>
              <a:t>Work with th</a:t>
            </a:r>
            <a:r>
              <a:rPr lang="en-US" dirty="0" smtClean="0"/>
              <a:t>e red teamers – these guys will be more than willing to point out the weak points </a:t>
            </a:r>
            <a:r>
              <a:rPr lang="en-US" dirty="0" smtClean="0">
                <a:sym typeface="Wingdings"/>
              </a:rPr>
              <a:t></a:t>
            </a:r>
            <a:r>
              <a:rPr lang="en-US" dirty="0" smtClean="0"/>
              <a:t> </a:t>
            </a:r>
            <a:endParaRPr lang="en-US" dirty="0" smtClean="0"/>
          </a:p>
          <a:p>
            <a:endParaRPr lang="en-US" dirty="0"/>
          </a:p>
        </p:txBody>
      </p:sp>
    </p:spTree>
    <p:extLst>
      <p:ext uri="{BB962C8B-B14F-4D97-AF65-F5344CB8AC3E}">
        <p14:creationId xmlns:p14="http://schemas.microsoft.com/office/powerpoint/2010/main" val="27433313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dark side – bypassing </a:t>
            </a:r>
            <a:r>
              <a:rPr lang="en-US" dirty="0" err="1" smtClean="0"/>
              <a:t>siem</a:t>
            </a:r>
            <a:endParaRPr lang="en-US" dirty="0"/>
          </a:p>
        </p:txBody>
      </p:sp>
      <p:sp>
        <p:nvSpPr>
          <p:cNvPr id="3" name="Content Placeholder 2"/>
          <p:cNvSpPr>
            <a:spLocks noGrp="1"/>
          </p:cNvSpPr>
          <p:nvPr>
            <p:ph sz="quarter" idx="13"/>
          </p:nvPr>
        </p:nvSpPr>
        <p:spPr/>
        <p:txBody>
          <a:bodyPr>
            <a:normAutofit/>
          </a:bodyPr>
          <a:lstStyle/>
          <a:p>
            <a:r>
              <a:rPr lang="en-US" dirty="0" smtClean="0"/>
              <a:t>Just like forensics, it</a:t>
            </a:r>
            <a:r>
              <a:rPr lang="fr-FR" dirty="0" smtClean="0"/>
              <a:t>’</a:t>
            </a:r>
            <a:r>
              <a:rPr lang="en-US" dirty="0" smtClean="0"/>
              <a:t>s a cat and mouse game so the better we are prepared for what can go wrong or </a:t>
            </a:r>
            <a:r>
              <a:rPr lang="en-US" dirty="0" smtClean="0"/>
              <a:t>new evasion </a:t>
            </a:r>
            <a:r>
              <a:rPr lang="en-US" dirty="0" smtClean="0"/>
              <a:t>techniques, the better we can adjust our monitoring</a:t>
            </a:r>
            <a:r>
              <a:rPr lang="en-US" dirty="0" smtClean="0"/>
              <a:t>. Think evil!</a:t>
            </a:r>
            <a:endParaRPr lang="en-US" dirty="0" smtClean="0"/>
          </a:p>
          <a:p>
            <a:pPr lvl="1"/>
            <a:r>
              <a:rPr lang="en-US" dirty="0" smtClean="0"/>
              <a:t>Most anti-forensics techniques work well against </a:t>
            </a:r>
            <a:r>
              <a:rPr lang="en-US" dirty="0" smtClean="0"/>
              <a:t>SIEM.</a:t>
            </a:r>
            <a:endParaRPr lang="en-US" dirty="0" smtClean="0"/>
          </a:p>
          <a:p>
            <a:pPr lvl="2"/>
            <a:r>
              <a:rPr lang="en-US" dirty="0" smtClean="0"/>
              <a:t>Altering timestamps on compromised systems (</a:t>
            </a:r>
            <a:r>
              <a:rPr lang="en-US" dirty="0" err="1" smtClean="0"/>
              <a:t>timestomp</a:t>
            </a:r>
            <a:r>
              <a:rPr lang="en-US" dirty="0" smtClean="0"/>
              <a:t>) – Random times from past, future, out of sequence etc. Almost all SIEM dashboards, alerts and reports will present logs and alert on events in time sequence.</a:t>
            </a:r>
          </a:p>
          <a:p>
            <a:pPr lvl="2"/>
            <a:r>
              <a:rPr lang="en-US" dirty="0" smtClean="0"/>
              <a:t>Wipe the logs – Most SIEM event log pulls are batched every 5-30 </a:t>
            </a:r>
            <a:r>
              <a:rPr lang="en-US" dirty="0" err="1" smtClean="0"/>
              <a:t>mins</a:t>
            </a:r>
            <a:r>
              <a:rPr lang="en-US" dirty="0" smtClean="0"/>
              <a:t>, wipe or alter within the window.</a:t>
            </a:r>
          </a:p>
          <a:p>
            <a:pPr lvl="2"/>
            <a:r>
              <a:rPr lang="en-US" dirty="0" smtClean="0"/>
              <a:t>Slow and Low attacks – Most correlation alerts are setup as looking for chronological events within a couple days of each other. Ex. Remote login, privilege escalation within days or hours then send alert.  Also most SIEM installations only keep a few weeks of logs live for correlation.</a:t>
            </a:r>
          </a:p>
          <a:p>
            <a:endParaRPr lang="en-US" dirty="0"/>
          </a:p>
        </p:txBody>
      </p:sp>
    </p:spTree>
    <p:extLst>
      <p:ext uri="{BB962C8B-B14F-4D97-AF65-F5344CB8AC3E}">
        <p14:creationId xmlns:p14="http://schemas.microsoft.com/office/powerpoint/2010/main" val="21331383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dark side – bypassing </a:t>
            </a:r>
            <a:r>
              <a:rPr lang="en-US" dirty="0" err="1" smtClean="0"/>
              <a:t>siem</a:t>
            </a:r>
            <a:r>
              <a:rPr lang="en-US" dirty="0" smtClean="0"/>
              <a:t> (cont.)</a:t>
            </a:r>
            <a:endParaRPr lang="en-US" dirty="0"/>
          </a:p>
        </p:txBody>
      </p:sp>
      <p:sp>
        <p:nvSpPr>
          <p:cNvPr id="3" name="Content Placeholder 2"/>
          <p:cNvSpPr>
            <a:spLocks noGrp="1"/>
          </p:cNvSpPr>
          <p:nvPr>
            <p:ph sz="quarter" idx="13"/>
          </p:nvPr>
        </p:nvSpPr>
        <p:spPr/>
        <p:txBody>
          <a:bodyPr>
            <a:normAutofit/>
          </a:bodyPr>
          <a:lstStyle/>
          <a:p>
            <a:r>
              <a:rPr lang="en-US" dirty="0" smtClean="0"/>
              <a:t>Infect machine or plant malware via live CD so no record of login </a:t>
            </a:r>
            <a:r>
              <a:rPr lang="en-US" dirty="0" smtClean="0"/>
              <a:t>events</a:t>
            </a:r>
          </a:p>
          <a:p>
            <a:r>
              <a:rPr lang="en-US" dirty="0" smtClean="0"/>
              <a:t>Brute Force - Flood the alert with false positives so that it is disabled or ignored and slip in later</a:t>
            </a:r>
          </a:p>
          <a:p>
            <a:pPr marL="342900" lvl="2" indent="-342900"/>
            <a:r>
              <a:rPr lang="en-US" dirty="0"/>
              <a:t>Avoid using common usernames – Built-in Domain and local admin accounts are sure to be monitored, why not use the service accounts (most likely have local or domain admin rights and rarely alerted on). </a:t>
            </a:r>
            <a:r>
              <a:rPr lang="en-US" dirty="0" smtClean="0"/>
              <a:t>SID?</a:t>
            </a:r>
            <a:endParaRPr lang="en-US" dirty="0" smtClean="0"/>
          </a:p>
          <a:p>
            <a:r>
              <a:rPr lang="en-US" dirty="0" smtClean="0"/>
              <a:t>Nobody has time to proactively setup or monitor their SIEM so you probably won’t get detected anyway </a:t>
            </a:r>
            <a:r>
              <a:rPr lang="en-US" dirty="0" smtClean="0">
                <a:sym typeface="Wingdings"/>
              </a:rPr>
              <a:t></a:t>
            </a:r>
            <a:endParaRPr lang="en-US" dirty="0" smtClean="0"/>
          </a:p>
          <a:p>
            <a:endParaRPr lang="en-US" dirty="0"/>
          </a:p>
        </p:txBody>
      </p:sp>
    </p:spTree>
    <p:extLst>
      <p:ext uri="{BB962C8B-B14F-4D97-AF65-F5344CB8AC3E}">
        <p14:creationId xmlns:p14="http://schemas.microsoft.com/office/powerpoint/2010/main" val="39809644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sz="quarter" idx="13"/>
          </p:nvPr>
        </p:nvSpPr>
        <p:spPr/>
        <p:txBody>
          <a:bodyPr>
            <a:normAutofit/>
          </a:bodyPr>
          <a:lstStyle/>
          <a:p>
            <a:r>
              <a:rPr lang="en-US" dirty="0" smtClean="0"/>
              <a:t>Live memory </a:t>
            </a:r>
            <a:r>
              <a:rPr lang="en-US" dirty="0" smtClean="0"/>
              <a:t>monitoring – Most malware only memory resident, so let’s try to find it before it hits the network.</a:t>
            </a:r>
          </a:p>
          <a:p>
            <a:r>
              <a:rPr lang="en-US" dirty="0" smtClean="0"/>
              <a:t>Live network monitoring – Use your IDS/IPS Integration, it’s not as common as it should be. PCAP parsing, </a:t>
            </a:r>
            <a:r>
              <a:rPr lang="en-US" dirty="0" err="1" smtClean="0"/>
              <a:t>Nield</a:t>
            </a:r>
            <a:r>
              <a:rPr lang="en-US" dirty="0" smtClean="0"/>
              <a:t> tool looks promising as well…</a:t>
            </a:r>
            <a:endParaRPr lang="en-US" dirty="0" smtClean="0"/>
          </a:p>
          <a:p>
            <a:r>
              <a:rPr lang="en-US" dirty="0" smtClean="0"/>
              <a:t>Continued expansion of </a:t>
            </a:r>
            <a:r>
              <a:rPr lang="en-US" dirty="0" smtClean="0"/>
              <a:t>UTM – The more sources we can get, the better. (AV/Malware/Phishing etc.)</a:t>
            </a:r>
          </a:p>
          <a:p>
            <a:r>
              <a:rPr lang="en-US" dirty="0" smtClean="0"/>
              <a:t>Integration Commands – Cool feature in </a:t>
            </a:r>
            <a:r>
              <a:rPr lang="en-US" dirty="0" err="1" smtClean="0"/>
              <a:t>ArcSight</a:t>
            </a:r>
            <a:r>
              <a:rPr lang="en-US" dirty="0" smtClean="0"/>
              <a:t> to extend functionality (use Snort, </a:t>
            </a:r>
            <a:r>
              <a:rPr lang="en-US" dirty="0" err="1" smtClean="0"/>
              <a:t>nmap</a:t>
            </a:r>
            <a:r>
              <a:rPr lang="en-US" dirty="0" smtClean="0"/>
              <a:t>, </a:t>
            </a:r>
            <a:r>
              <a:rPr lang="en-US" dirty="0" err="1" smtClean="0"/>
              <a:t>windump</a:t>
            </a:r>
            <a:r>
              <a:rPr lang="en-US" dirty="0" smtClean="0"/>
              <a:t>, </a:t>
            </a:r>
            <a:r>
              <a:rPr lang="en-US" dirty="0" err="1" smtClean="0"/>
              <a:t>nessus</a:t>
            </a:r>
            <a:r>
              <a:rPr lang="en-US" dirty="0" smtClean="0"/>
              <a:t> from within an event viewer)</a:t>
            </a:r>
            <a:endParaRPr lang="en-US" dirty="0"/>
          </a:p>
          <a:p>
            <a:r>
              <a:rPr lang="en-US" dirty="0" smtClean="0"/>
              <a:t>Mobile devices – Android logging library now has </a:t>
            </a:r>
            <a:r>
              <a:rPr lang="en-US" dirty="0" err="1" smtClean="0"/>
              <a:t>splunk</a:t>
            </a:r>
            <a:r>
              <a:rPr lang="en-US" dirty="0" smtClean="0"/>
              <a:t> logging available</a:t>
            </a:r>
            <a:endParaRPr lang="en-US" dirty="0" smtClean="0"/>
          </a:p>
          <a:p>
            <a:endParaRPr lang="en-US" dirty="0"/>
          </a:p>
        </p:txBody>
      </p:sp>
    </p:spTree>
    <p:extLst>
      <p:ext uri="{BB962C8B-B14F-4D97-AF65-F5344CB8AC3E}">
        <p14:creationId xmlns:p14="http://schemas.microsoft.com/office/powerpoint/2010/main" val="13732144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r>
              <a:rPr lang="en-US" dirty="0" smtClean="0"/>
              <a:t>? (Cont.)</a:t>
            </a:r>
            <a:endParaRPr lang="en-US" dirty="0"/>
          </a:p>
        </p:txBody>
      </p:sp>
      <p:sp>
        <p:nvSpPr>
          <p:cNvPr id="3" name="Content Placeholder 2"/>
          <p:cNvSpPr>
            <a:spLocks noGrp="1"/>
          </p:cNvSpPr>
          <p:nvPr>
            <p:ph sz="quarter" idx="13"/>
          </p:nvPr>
        </p:nvSpPr>
        <p:spPr/>
        <p:txBody>
          <a:bodyPr>
            <a:normAutofit/>
          </a:bodyPr>
          <a:lstStyle/>
          <a:p>
            <a:r>
              <a:rPr lang="en-US" dirty="0" smtClean="0"/>
              <a:t>Monitor the latest attacks – How many people are monitoring for well known, misbehaving URLS or IPs</a:t>
            </a:r>
          </a:p>
          <a:p>
            <a:pPr lvl="1"/>
            <a:r>
              <a:rPr lang="en-US" dirty="0" err="1" smtClean="0"/>
              <a:t>Threatstream</a:t>
            </a:r>
            <a:r>
              <a:rPr lang="en-US" dirty="0" smtClean="0"/>
              <a:t>/</a:t>
            </a:r>
            <a:r>
              <a:rPr lang="en-US" dirty="0" err="1" smtClean="0"/>
              <a:t>Mandiant</a:t>
            </a:r>
            <a:r>
              <a:rPr lang="en-US" dirty="0" smtClean="0"/>
              <a:t>/Looking Glass/</a:t>
            </a:r>
            <a:r>
              <a:rPr lang="en-US" dirty="0" err="1" smtClean="0"/>
              <a:t>etc</a:t>
            </a:r>
            <a:r>
              <a:rPr lang="en-US" dirty="0" smtClean="0"/>
              <a:t> – Commercial feeds</a:t>
            </a:r>
          </a:p>
          <a:p>
            <a:pPr lvl="1"/>
            <a:r>
              <a:rPr lang="en-US" dirty="0" smtClean="0"/>
              <a:t>APT1</a:t>
            </a:r>
          </a:p>
          <a:p>
            <a:pPr lvl="1"/>
            <a:r>
              <a:rPr lang="en-US" dirty="0" err="1" smtClean="0"/>
              <a:t>Dshield</a:t>
            </a:r>
            <a:endParaRPr lang="en-US" dirty="0" smtClean="0"/>
          </a:p>
          <a:p>
            <a:pPr lvl="1"/>
            <a:r>
              <a:rPr lang="en-US" dirty="0" err="1" smtClean="0"/>
              <a:t>Malwaredomainlist</a:t>
            </a:r>
            <a:endParaRPr lang="en-US" dirty="0" smtClean="0"/>
          </a:p>
          <a:p>
            <a:pPr lvl="1"/>
            <a:r>
              <a:rPr lang="en-US" dirty="0" smtClean="0"/>
              <a:t>Known botnets or C&amp;C servers</a:t>
            </a:r>
          </a:p>
          <a:p>
            <a:pPr lvl="1"/>
            <a:r>
              <a:rPr lang="en-US" dirty="0" smtClean="0"/>
              <a:t>List goes on and on and new ones daily…</a:t>
            </a:r>
            <a:endParaRPr lang="en-US" dirty="0" smtClean="0"/>
          </a:p>
          <a:p>
            <a:pPr lvl="1"/>
            <a:endParaRPr lang="en-US" dirty="0" smtClean="0"/>
          </a:p>
          <a:p>
            <a:endParaRPr lang="en-US" dirty="0"/>
          </a:p>
        </p:txBody>
      </p:sp>
    </p:spTree>
    <p:extLst>
      <p:ext uri="{BB962C8B-B14F-4D97-AF65-F5344CB8AC3E}">
        <p14:creationId xmlns:p14="http://schemas.microsoft.com/office/powerpoint/2010/main" val="24780320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endParaRPr lang="en-US" dirty="0"/>
          </a:p>
        </p:txBody>
      </p:sp>
      <p:sp>
        <p:nvSpPr>
          <p:cNvPr id="3" name="Content Placeholder 2"/>
          <p:cNvSpPr>
            <a:spLocks noGrp="1"/>
          </p:cNvSpPr>
          <p:nvPr>
            <p:ph sz="quarter" idx="13"/>
          </p:nvPr>
        </p:nvSpPr>
        <p:spPr/>
        <p:txBody>
          <a:bodyPr>
            <a:normAutofit/>
          </a:bodyPr>
          <a:lstStyle/>
          <a:p>
            <a:r>
              <a:rPr lang="en-US" dirty="0"/>
              <a:t>Attackers are sharing techniques and tactics, but </a:t>
            </a:r>
            <a:r>
              <a:rPr lang="en-US" dirty="0" smtClean="0"/>
              <a:t>rarely </a:t>
            </a:r>
            <a:r>
              <a:rPr lang="en-US" dirty="0"/>
              <a:t>seen on the defensive </a:t>
            </a:r>
            <a:r>
              <a:rPr lang="en-US" dirty="0" smtClean="0"/>
              <a:t>side. </a:t>
            </a:r>
            <a:r>
              <a:rPr lang="en-US" dirty="0" smtClean="0"/>
              <a:t> I know it’s not as glamorous as trading 1337 </a:t>
            </a:r>
            <a:r>
              <a:rPr lang="en-US" dirty="0" err="1" smtClean="0"/>
              <a:t>sploitz</a:t>
            </a:r>
            <a:r>
              <a:rPr lang="en-US" dirty="0" smtClean="0"/>
              <a:t>, but let’s face it, </a:t>
            </a:r>
            <a:r>
              <a:rPr lang="en-US" dirty="0"/>
              <a:t>m</a:t>
            </a:r>
            <a:r>
              <a:rPr lang="en-US" dirty="0" smtClean="0"/>
              <a:t>ost of us are tasked with this </a:t>
            </a:r>
            <a:r>
              <a:rPr lang="en-US" dirty="0" smtClean="0">
                <a:sym typeface="Wingdings"/>
              </a:rPr>
              <a:t></a:t>
            </a:r>
            <a:endParaRPr lang="en-US" dirty="0" smtClean="0"/>
          </a:p>
          <a:p>
            <a:pPr lvl="1"/>
            <a:r>
              <a:rPr lang="en-US" dirty="0" smtClean="0"/>
              <a:t>Forensics sites and forums are good start</a:t>
            </a:r>
          </a:p>
          <a:p>
            <a:pPr lvl="1"/>
            <a:r>
              <a:rPr lang="en-US" dirty="0" smtClean="0"/>
              <a:t>SANS </a:t>
            </a:r>
            <a:r>
              <a:rPr lang="en-US" dirty="0"/>
              <a:t>ISC Diary (http://</a:t>
            </a:r>
            <a:r>
              <a:rPr lang="en-US" dirty="0" err="1"/>
              <a:t>isc.sans.edu</a:t>
            </a:r>
            <a:r>
              <a:rPr lang="en-US" dirty="0"/>
              <a:t>/</a:t>
            </a:r>
            <a:r>
              <a:rPr lang="en-US" dirty="0" err="1" smtClean="0"/>
              <a:t>diary.html</a:t>
            </a:r>
            <a:r>
              <a:rPr lang="en-US" dirty="0" smtClean="0"/>
              <a:t>)</a:t>
            </a:r>
          </a:p>
          <a:p>
            <a:pPr lvl="1"/>
            <a:r>
              <a:rPr lang="en-US" dirty="0" err="1" smtClean="0"/>
              <a:t>AlienVault</a:t>
            </a:r>
            <a:r>
              <a:rPr lang="en-US" dirty="0" smtClean="0"/>
              <a:t> Community – More and more SIEM vendors are trying to do this</a:t>
            </a:r>
          </a:p>
          <a:p>
            <a:pPr lvl="1"/>
            <a:r>
              <a:rPr lang="en-US" dirty="0" smtClean="0"/>
              <a:t>Local groups – Any interest?</a:t>
            </a:r>
            <a:endParaRPr lang="en-US" dirty="0" smtClean="0"/>
          </a:p>
        </p:txBody>
      </p:sp>
    </p:spTree>
    <p:extLst>
      <p:ext uri="{BB962C8B-B14F-4D97-AF65-F5344CB8AC3E}">
        <p14:creationId xmlns:p14="http://schemas.microsoft.com/office/powerpoint/2010/main" val="1321538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sz="quarter" idx="13"/>
          </p:nvPr>
        </p:nvSpPr>
        <p:spPr/>
        <p:txBody>
          <a:bodyPr>
            <a:normAutofit/>
          </a:bodyPr>
          <a:lstStyle/>
          <a:p>
            <a:r>
              <a:rPr lang="en-US" dirty="0" smtClean="0"/>
              <a:t>Joe Partlow (</a:t>
            </a:r>
            <a:r>
              <a:rPr lang="en-US" dirty="0" err="1" smtClean="0"/>
              <a:t>jpartlow@reliaquest.com</a:t>
            </a:r>
            <a:r>
              <a:rPr lang="en-US" dirty="0" smtClean="0"/>
              <a:t>)– CISO, ReliaQuest</a:t>
            </a:r>
          </a:p>
          <a:p>
            <a:pPr lvl="1"/>
            <a:r>
              <a:rPr lang="en-US" dirty="0" smtClean="0"/>
              <a:t>Joe has been in the IT and information Security industry for 15+ years and has experience in Operations </a:t>
            </a:r>
            <a:r>
              <a:rPr lang="en-US" dirty="0"/>
              <a:t>Management, Information Security, Network Security, Systems </a:t>
            </a:r>
            <a:r>
              <a:rPr lang="en-US" dirty="0" smtClean="0"/>
              <a:t>Design, </a:t>
            </a:r>
            <a:r>
              <a:rPr lang="en-US" dirty="0"/>
              <a:t>Risk Assessment, Database Administration, Network Infrastructure, Web Application Development, Systems </a:t>
            </a:r>
            <a:r>
              <a:rPr lang="en-US" dirty="0" smtClean="0"/>
              <a:t>Design &amp; Integration </a:t>
            </a:r>
            <a:r>
              <a:rPr lang="en-US" dirty="0"/>
              <a:t>and Project </a:t>
            </a:r>
            <a:r>
              <a:rPr lang="en-US" dirty="0" smtClean="0"/>
              <a:t>Management. Joe holds a BS in MIS from Purdue University and has industry certifications such as CISSP,CISM, NSA-IAM, GSEC as well as SIEM vendor product certifications</a:t>
            </a:r>
            <a:r>
              <a:rPr lang="en-US" dirty="0"/>
              <a:t> </a:t>
            </a:r>
            <a:r>
              <a:rPr lang="en-US" dirty="0" smtClean="0"/>
              <a:t>including </a:t>
            </a:r>
            <a:r>
              <a:rPr lang="en-US" dirty="0" err="1" smtClean="0"/>
              <a:t>ArcSight</a:t>
            </a:r>
            <a:r>
              <a:rPr lang="en-US" dirty="0" smtClean="0"/>
              <a:t> Partner certification and </a:t>
            </a:r>
            <a:r>
              <a:rPr lang="en-US" dirty="0" err="1" smtClean="0"/>
              <a:t>SecureVue</a:t>
            </a:r>
            <a:r>
              <a:rPr lang="en-US" dirty="0" smtClean="0"/>
              <a:t> certified instructor and engineer.</a:t>
            </a:r>
          </a:p>
        </p:txBody>
      </p:sp>
    </p:spTree>
    <p:extLst>
      <p:ext uri="{BB962C8B-B14F-4D97-AF65-F5344CB8AC3E}">
        <p14:creationId xmlns:p14="http://schemas.microsoft.com/office/powerpoint/2010/main" val="25038524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Thanks for attending </a:t>
            </a:r>
            <a:br>
              <a:rPr lang="en-US" sz="3200" b="1" dirty="0"/>
            </a:br>
            <a:r>
              <a:rPr lang="en-US" sz="3200" b="1" dirty="0"/>
              <a:t>and supporting B-Sides </a:t>
            </a:r>
            <a:r>
              <a:rPr lang="en-US" sz="3200" b="1" dirty="0" smtClean="0"/>
              <a:t>Tampa</a:t>
            </a:r>
            <a:endParaRPr lang="en-US" dirty="0"/>
          </a:p>
        </p:txBody>
      </p:sp>
      <p:sp>
        <p:nvSpPr>
          <p:cNvPr id="4" name="Content Placeholder 3"/>
          <p:cNvSpPr>
            <a:spLocks noGrp="1"/>
          </p:cNvSpPr>
          <p:nvPr>
            <p:ph sz="quarter" idx="13"/>
          </p:nvPr>
        </p:nvSpPr>
        <p:spPr/>
        <p:txBody>
          <a:bodyPr>
            <a:normAutofit/>
          </a:bodyPr>
          <a:lstStyle/>
          <a:p>
            <a:pPr marL="0" indent="0" algn="ctr">
              <a:buNone/>
            </a:pPr>
            <a:endParaRPr lang="en-US" sz="2800" b="1" dirty="0" smtClean="0"/>
          </a:p>
          <a:p>
            <a:pPr marL="0" indent="0" algn="ctr">
              <a:buNone/>
            </a:pPr>
            <a:r>
              <a:rPr lang="en-US" sz="2800" b="1" dirty="0" smtClean="0"/>
              <a:t>Joe Partlow (</a:t>
            </a:r>
            <a:r>
              <a:rPr lang="en-US" sz="2800" b="1" dirty="0" err="1" smtClean="0"/>
              <a:t>jpartlow@reliaquest.com</a:t>
            </a:r>
            <a:r>
              <a:rPr lang="en-US" sz="2800" b="1" dirty="0" smtClean="0"/>
              <a:t>)</a:t>
            </a:r>
            <a:endParaRPr lang="en-US" sz="2800" b="1" dirty="0"/>
          </a:p>
        </p:txBody>
      </p:sp>
    </p:spTree>
    <p:extLst>
      <p:ext uri="{BB962C8B-B14F-4D97-AF65-F5344CB8AC3E}">
        <p14:creationId xmlns:p14="http://schemas.microsoft.com/office/powerpoint/2010/main" val="36438927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Poll:</a:t>
            </a:r>
            <a:endParaRPr lang="en-US" dirty="0"/>
          </a:p>
        </p:txBody>
      </p:sp>
      <p:sp>
        <p:nvSpPr>
          <p:cNvPr id="3" name="Content Placeholder 2"/>
          <p:cNvSpPr>
            <a:spLocks noGrp="1"/>
          </p:cNvSpPr>
          <p:nvPr>
            <p:ph sz="quarter" idx="13"/>
          </p:nvPr>
        </p:nvSpPr>
        <p:spPr/>
        <p:txBody>
          <a:bodyPr>
            <a:normAutofit/>
          </a:bodyPr>
          <a:lstStyle/>
          <a:p>
            <a:pPr lvl="1"/>
            <a:r>
              <a:rPr lang="en-US" dirty="0" smtClean="0"/>
              <a:t>Blue </a:t>
            </a:r>
            <a:r>
              <a:rPr lang="en-US" dirty="0"/>
              <a:t>Team </a:t>
            </a:r>
            <a:r>
              <a:rPr lang="en-US" dirty="0" err="1"/>
              <a:t>vs</a:t>
            </a:r>
            <a:r>
              <a:rPr lang="en-US" dirty="0"/>
              <a:t> Red Team</a:t>
            </a:r>
            <a:r>
              <a:rPr lang="en-US" dirty="0" smtClean="0"/>
              <a:t>?</a:t>
            </a:r>
          </a:p>
          <a:p>
            <a:pPr lvl="1"/>
            <a:r>
              <a:rPr lang="en-US" dirty="0" smtClean="0"/>
              <a:t>Who currently manages a SIEM at work? User of a SIEM?</a:t>
            </a:r>
          </a:p>
          <a:p>
            <a:pPr lvl="1"/>
            <a:r>
              <a:rPr lang="en-US" dirty="0" smtClean="0"/>
              <a:t>SIMs? I used to play that game back in the day…</a:t>
            </a:r>
            <a:endParaRPr lang="en-US" dirty="0"/>
          </a:p>
        </p:txBody>
      </p:sp>
    </p:spTree>
    <p:extLst>
      <p:ext uri="{BB962C8B-B14F-4D97-AF65-F5344CB8AC3E}">
        <p14:creationId xmlns:p14="http://schemas.microsoft.com/office/powerpoint/2010/main" val="2296662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 SIEM?</a:t>
            </a:r>
            <a:endParaRPr lang="en-US" dirty="0"/>
          </a:p>
        </p:txBody>
      </p:sp>
      <p:sp>
        <p:nvSpPr>
          <p:cNvPr id="3" name="Content Placeholder 2"/>
          <p:cNvSpPr>
            <a:spLocks noGrp="1"/>
          </p:cNvSpPr>
          <p:nvPr>
            <p:ph sz="quarter" idx="13"/>
          </p:nvPr>
        </p:nvSpPr>
        <p:spPr/>
        <p:txBody>
          <a:bodyPr/>
          <a:lstStyle/>
          <a:p>
            <a:r>
              <a:rPr lang="en-US" dirty="0" smtClean="0"/>
              <a:t>Security Incident &amp; Event Management (SIEM) systems allow you to consolidate the million log sources you have in one spot and perform advanced correlation across all the various log sources.</a:t>
            </a:r>
          </a:p>
          <a:p>
            <a:pPr lvl="1"/>
            <a:r>
              <a:rPr lang="en-US" dirty="0" smtClean="0"/>
              <a:t>Ex. Did the increase in WAF entries also correspond with login attempts for our various internal applications or servers. </a:t>
            </a:r>
            <a:endParaRPr lang="en-US" dirty="0" smtClean="0"/>
          </a:p>
          <a:p>
            <a:pPr lvl="1"/>
            <a:r>
              <a:rPr lang="en-US" dirty="0" smtClean="0"/>
              <a:t>You can’t defend against things you can’t see. </a:t>
            </a:r>
          </a:p>
          <a:p>
            <a:pPr lvl="1"/>
            <a:r>
              <a:rPr lang="en-US" dirty="0" smtClean="0"/>
              <a:t>Try searching across each individual server’s event logs for all activity from a particular timeframe</a:t>
            </a:r>
          </a:p>
          <a:p>
            <a:pPr lvl="1"/>
            <a:r>
              <a:rPr lang="en-US" dirty="0" smtClean="0"/>
              <a:t>Logs are boring so let’s make something to analyze and alert on this stuff for us</a:t>
            </a:r>
          </a:p>
          <a:p>
            <a:pPr lvl="1"/>
            <a:r>
              <a:rPr lang="en-US" dirty="0" smtClean="0"/>
              <a:t>We don’t </a:t>
            </a:r>
            <a:r>
              <a:rPr lang="en-US" smtClean="0"/>
              <a:t>if we try </a:t>
            </a:r>
            <a:r>
              <a:rPr lang="en-US" dirty="0" smtClean="0"/>
              <a:t>to bock it first, then you don’t have to worry about it </a:t>
            </a:r>
            <a:r>
              <a:rPr lang="en-US" dirty="0" smtClean="0">
                <a:sym typeface="Wingdings"/>
              </a:rPr>
              <a:t></a:t>
            </a:r>
            <a:endParaRPr lang="en-US" dirty="0" smtClean="0"/>
          </a:p>
        </p:txBody>
      </p:sp>
    </p:spTree>
    <p:extLst>
      <p:ext uri="{BB962C8B-B14F-4D97-AF65-F5344CB8AC3E}">
        <p14:creationId xmlns:p14="http://schemas.microsoft.com/office/powerpoint/2010/main" val="28203467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SIEM is hard</a:t>
            </a:r>
            <a:endParaRPr lang="en-US" dirty="0"/>
          </a:p>
        </p:txBody>
      </p:sp>
      <p:sp>
        <p:nvSpPr>
          <p:cNvPr id="3" name="Content Placeholder 2"/>
          <p:cNvSpPr>
            <a:spLocks noGrp="1"/>
          </p:cNvSpPr>
          <p:nvPr>
            <p:ph sz="quarter" idx="13"/>
          </p:nvPr>
        </p:nvSpPr>
        <p:spPr/>
        <p:txBody>
          <a:bodyPr/>
          <a:lstStyle/>
          <a:p>
            <a:r>
              <a:rPr lang="en-US" dirty="0" smtClean="0"/>
              <a:t>This is not a set it and forget tool like a firewall. SIEM tools require constant configuration and optimization instead of small incremental changes.</a:t>
            </a:r>
          </a:p>
          <a:p>
            <a:r>
              <a:rPr lang="en-US" dirty="0" smtClean="0"/>
              <a:t>Many of the same problems as IDS/IPS:</a:t>
            </a:r>
          </a:p>
          <a:p>
            <a:pPr lvl="1"/>
            <a:r>
              <a:rPr lang="en-US" dirty="0" smtClean="0"/>
              <a:t>Need to constantly create/tune rules/alerts to adjust for new attack signatures</a:t>
            </a:r>
          </a:p>
          <a:p>
            <a:pPr lvl="1"/>
            <a:r>
              <a:rPr lang="en-US" dirty="0" smtClean="0"/>
              <a:t>Business is always evolving and adding new technologies and applications and we need to monitor those logs</a:t>
            </a:r>
          </a:p>
          <a:p>
            <a:pPr lvl="1"/>
            <a:r>
              <a:rPr lang="en-US" dirty="0" smtClean="0"/>
              <a:t>Easy to get overwhelmed with sheer volume of logs and alerts from those logs </a:t>
            </a:r>
          </a:p>
          <a:p>
            <a:pPr lvl="1"/>
            <a:r>
              <a:rPr lang="en-US" dirty="0" smtClean="0"/>
              <a:t>Expensive! (Time and money)</a:t>
            </a:r>
            <a:endParaRPr lang="en-US" dirty="0" smtClean="0"/>
          </a:p>
        </p:txBody>
      </p:sp>
    </p:spTree>
    <p:extLst>
      <p:ext uri="{BB962C8B-B14F-4D97-AF65-F5344CB8AC3E}">
        <p14:creationId xmlns:p14="http://schemas.microsoft.com/office/powerpoint/2010/main" val="3775818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make it better</a:t>
            </a:r>
            <a:endParaRPr lang="en-US" dirty="0"/>
          </a:p>
        </p:txBody>
      </p:sp>
      <p:sp>
        <p:nvSpPr>
          <p:cNvPr id="3" name="Content Placeholder 2"/>
          <p:cNvSpPr>
            <a:spLocks noGrp="1"/>
          </p:cNvSpPr>
          <p:nvPr>
            <p:ph sz="quarter" idx="13"/>
          </p:nvPr>
        </p:nvSpPr>
        <p:spPr/>
        <p:txBody>
          <a:bodyPr/>
          <a:lstStyle/>
          <a:p>
            <a:r>
              <a:rPr lang="en-US" dirty="0" smtClean="0"/>
              <a:t>All is not lost! It’s easy to feel like </a:t>
            </a:r>
            <a:r>
              <a:rPr lang="en-US" dirty="0" smtClean="0"/>
              <a:t>security and monitoring is a losing battle, but let’s find some ways to make it easier on ourselves. </a:t>
            </a:r>
          </a:p>
          <a:p>
            <a:pPr lvl="1"/>
            <a:r>
              <a:rPr lang="en-US" dirty="0" smtClean="0"/>
              <a:t>Filter events – Start with importing all logs until you see what you are getting, then scale back to what is important. Use </a:t>
            </a:r>
            <a:r>
              <a:rPr lang="en-US" dirty="0" err="1" smtClean="0"/>
              <a:t>splunk</a:t>
            </a:r>
            <a:r>
              <a:rPr lang="en-US" dirty="0" smtClean="0"/>
              <a:t> or MS </a:t>
            </a:r>
            <a:r>
              <a:rPr lang="en-US" dirty="0" err="1"/>
              <a:t>L</a:t>
            </a:r>
            <a:r>
              <a:rPr lang="en-US" dirty="0" err="1" smtClean="0"/>
              <a:t>ogparser</a:t>
            </a:r>
            <a:r>
              <a:rPr lang="en-US" dirty="0" smtClean="0"/>
              <a:t> for large files (ex. web).</a:t>
            </a:r>
          </a:p>
          <a:p>
            <a:pPr lvl="1"/>
            <a:r>
              <a:rPr lang="en-US" dirty="0" smtClean="0"/>
              <a:t>Tune alerts – Flooding the security team mailbox with 1000’s of alerts just makes them get ignored or disabled. Make sure set realistic thresholds and aggregate events. </a:t>
            </a:r>
          </a:p>
          <a:p>
            <a:pPr lvl="1"/>
            <a:r>
              <a:rPr lang="en-US" dirty="0" smtClean="0"/>
              <a:t>Don’t overwhelm the SIEM – Make sure you scale up the SIEM hardware as you add devices across the enterprise. Start with critical or PCI/HIPAA/X systems and move outward. Slowness of the tool is one of the most common complaints.</a:t>
            </a:r>
          </a:p>
          <a:p>
            <a:pPr lvl="1"/>
            <a:r>
              <a:rPr lang="en-US" dirty="0" smtClean="0"/>
              <a:t>Those were easy, now for the hard ones…</a:t>
            </a:r>
          </a:p>
          <a:p>
            <a:pPr lvl="1"/>
            <a:endParaRPr lang="en-US" dirty="0" smtClean="0"/>
          </a:p>
        </p:txBody>
      </p:sp>
    </p:spTree>
    <p:extLst>
      <p:ext uri="{BB962C8B-B14F-4D97-AF65-F5344CB8AC3E}">
        <p14:creationId xmlns:p14="http://schemas.microsoft.com/office/powerpoint/2010/main" val="1934928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logs or die </a:t>
            </a:r>
            <a:r>
              <a:rPr lang="en-US" dirty="0" err="1" smtClean="0"/>
              <a:t>tryin</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dirty="0" smtClean="0"/>
              <a:t>Windows event logs and </a:t>
            </a:r>
            <a:r>
              <a:rPr lang="en-US" dirty="0" err="1" smtClean="0"/>
              <a:t>syslogs</a:t>
            </a:r>
            <a:r>
              <a:rPr lang="en-US" dirty="0" smtClean="0"/>
              <a:t> are only the beginning. Other types of logs are </a:t>
            </a:r>
            <a:r>
              <a:rPr lang="en-US" dirty="0" smtClean="0"/>
              <a:t>important</a:t>
            </a:r>
            <a:r>
              <a:rPr lang="en-US" dirty="0" smtClean="0"/>
              <a:t> </a:t>
            </a:r>
            <a:r>
              <a:rPr lang="en-US" dirty="0" smtClean="0"/>
              <a:t>as well:</a:t>
            </a:r>
          </a:p>
          <a:p>
            <a:pPr lvl="1"/>
            <a:r>
              <a:rPr lang="en-US" dirty="0" smtClean="0"/>
              <a:t>Applications – In-house operational apps, HR, billing, manufacturing, etc.</a:t>
            </a:r>
          </a:p>
          <a:p>
            <a:pPr lvl="1"/>
            <a:r>
              <a:rPr lang="en-US" dirty="0" smtClean="0"/>
              <a:t>Windows protections – HIDS, AV, EMET, </a:t>
            </a:r>
            <a:r>
              <a:rPr lang="en-US" dirty="0" err="1" smtClean="0"/>
              <a:t>Applocker</a:t>
            </a:r>
            <a:endParaRPr lang="en-US" dirty="0" smtClean="0"/>
          </a:p>
          <a:p>
            <a:pPr lvl="1"/>
            <a:r>
              <a:rPr lang="en-US" dirty="0" smtClean="0"/>
              <a:t>Weblogs  - ISS, Apache, etc. </a:t>
            </a:r>
            <a:r>
              <a:rPr lang="en-US" dirty="0" smtClean="0"/>
              <a:t>Poor man’s WAF </a:t>
            </a:r>
            <a:r>
              <a:rPr lang="en-US" dirty="0" smtClean="0">
                <a:sym typeface="Wingdings"/>
              </a:rPr>
              <a:t></a:t>
            </a:r>
            <a:endParaRPr lang="en-US" dirty="0" smtClean="0"/>
          </a:p>
          <a:p>
            <a:pPr lvl="1"/>
            <a:r>
              <a:rPr lang="en-US" dirty="0" smtClean="0"/>
              <a:t>Databases </a:t>
            </a:r>
            <a:r>
              <a:rPr lang="en-US" dirty="0" smtClean="0"/>
              <a:t>– User Auditing has disadvantages, customize what to get </a:t>
            </a:r>
            <a:r>
              <a:rPr lang="en-US" dirty="0" smtClean="0"/>
              <a:t>pulled </a:t>
            </a:r>
            <a:r>
              <a:rPr lang="en-US" dirty="0" smtClean="0"/>
              <a:t>and logged</a:t>
            </a:r>
            <a:r>
              <a:rPr lang="en-US" dirty="0" smtClean="0"/>
              <a:t>.</a:t>
            </a:r>
          </a:p>
          <a:p>
            <a:pPr lvl="1"/>
            <a:r>
              <a:rPr lang="en-US" dirty="0" smtClean="0"/>
              <a:t>MDM – Many users using mobile devices on the network, restrict and monitor via MDM or at least DNS.</a:t>
            </a:r>
          </a:p>
          <a:p>
            <a:pPr lvl="1"/>
            <a:r>
              <a:rPr lang="en-US" dirty="0" smtClean="0"/>
              <a:t>SNMP </a:t>
            </a:r>
            <a:r>
              <a:rPr lang="en-US" dirty="0" err="1" smtClean="0"/>
              <a:t>config</a:t>
            </a:r>
            <a:r>
              <a:rPr lang="en-US" dirty="0" smtClean="0"/>
              <a:t> data – Performance data might overwhelm but could be aggregated with OSSEC or </a:t>
            </a:r>
            <a:r>
              <a:rPr lang="en-US" dirty="0" err="1" smtClean="0"/>
              <a:t>Nagios</a:t>
            </a:r>
            <a:r>
              <a:rPr lang="en-US" dirty="0" smtClean="0"/>
              <a:t>…</a:t>
            </a:r>
            <a:endParaRPr lang="en-US" dirty="0" smtClean="0"/>
          </a:p>
        </p:txBody>
      </p:sp>
    </p:spTree>
    <p:extLst>
      <p:ext uri="{BB962C8B-B14F-4D97-AF65-F5344CB8AC3E}">
        <p14:creationId xmlns:p14="http://schemas.microsoft.com/office/powerpoint/2010/main" val="16848960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logs or die </a:t>
            </a:r>
            <a:r>
              <a:rPr lang="en-US" dirty="0" err="1" smtClean="0"/>
              <a:t>tryin</a:t>
            </a:r>
            <a:r>
              <a:rPr lang="en-US" dirty="0" smtClean="0"/>
              <a:t>’ (cont.)</a:t>
            </a:r>
            <a:endParaRPr lang="en-US" dirty="0"/>
          </a:p>
        </p:txBody>
      </p:sp>
      <p:sp>
        <p:nvSpPr>
          <p:cNvPr id="3" name="Content Placeholder 2"/>
          <p:cNvSpPr>
            <a:spLocks noGrp="1"/>
          </p:cNvSpPr>
          <p:nvPr>
            <p:ph sz="quarter" idx="13"/>
          </p:nvPr>
        </p:nvSpPr>
        <p:spPr/>
        <p:txBody>
          <a:bodyPr>
            <a:normAutofit/>
          </a:bodyPr>
          <a:lstStyle/>
          <a:p>
            <a:r>
              <a:rPr lang="en-US" dirty="0" smtClean="0"/>
              <a:t>VOIP servers – Asterisks etc…</a:t>
            </a:r>
          </a:p>
          <a:p>
            <a:r>
              <a:rPr lang="en-US" dirty="0" smtClean="0"/>
              <a:t>Cisco UCS API – better than SNMP </a:t>
            </a:r>
            <a:r>
              <a:rPr lang="en-US" dirty="0" smtClean="0">
                <a:sym typeface="Wingdings"/>
              </a:rPr>
              <a:t></a:t>
            </a:r>
          </a:p>
          <a:p>
            <a:r>
              <a:rPr lang="en-US" dirty="0">
                <a:sym typeface="Wingdings"/>
              </a:rPr>
              <a:t>SQL Server DMV -  (Dynamic Management Views) for advanced SQL data (mirroring, Full-Text Search, </a:t>
            </a:r>
            <a:r>
              <a:rPr lang="en-US" dirty="0" err="1">
                <a:sym typeface="Wingdings"/>
              </a:rPr>
              <a:t>Filestream</a:t>
            </a:r>
            <a:r>
              <a:rPr lang="en-US" dirty="0">
                <a:sym typeface="Wingdings"/>
              </a:rPr>
              <a:t>/</a:t>
            </a:r>
            <a:r>
              <a:rPr lang="en-US" dirty="0" err="1">
                <a:sym typeface="Wingdings"/>
              </a:rPr>
              <a:t>filetable</a:t>
            </a:r>
            <a:r>
              <a:rPr lang="en-US" dirty="0">
                <a:sym typeface="Wingdings"/>
              </a:rPr>
              <a:t> etc.</a:t>
            </a:r>
            <a:r>
              <a:rPr lang="en-US" dirty="0" smtClean="0">
                <a:sym typeface="Wingdings"/>
              </a:rPr>
              <a:t>)</a:t>
            </a:r>
            <a:endParaRPr lang="en-US" dirty="0" smtClean="0"/>
          </a:p>
          <a:p>
            <a:r>
              <a:rPr lang="en-US" dirty="0" smtClean="0"/>
              <a:t>How </a:t>
            </a:r>
            <a:r>
              <a:rPr lang="en-US" dirty="0" smtClean="0"/>
              <a:t>to get </a:t>
            </a:r>
            <a:r>
              <a:rPr lang="en-US" dirty="0" smtClean="0"/>
              <a:t>them (show 1337 code):</a:t>
            </a:r>
            <a:endParaRPr lang="en-US" dirty="0" smtClean="0"/>
          </a:p>
          <a:p>
            <a:pPr lvl="1"/>
            <a:r>
              <a:rPr lang="en-US" dirty="0" smtClean="0"/>
              <a:t>Convert to syslog</a:t>
            </a:r>
          </a:p>
          <a:p>
            <a:pPr lvl="1"/>
            <a:r>
              <a:rPr lang="en-US" dirty="0" smtClean="0"/>
              <a:t>Write to windows event log – </a:t>
            </a:r>
            <a:r>
              <a:rPr lang="en-US" dirty="0" err="1" smtClean="0"/>
              <a:t>Powershell</a:t>
            </a:r>
            <a:r>
              <a:rPr lang="en-US" dirty="0" smtClean="0"/>
              <a:t>, MS-SQL</a:t>
            </a:r>
          </a:p>
        </p:txBody>
      </p:sp>
    </p:spTree>
    <p:extLst>
      <p:ext uri="{BB962C8B-B14F-4D97-AF65-F5344CB8AC3E}">
        <p14:creationId xmlns:p14="http://schemas.microsoft.com/office/powerpoint/2010/main" val="10789518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are key</a:t>
            </a:r>
            <a:endParaRPr lang="en-US" dirty="0"/>
          </a:p>
        </p:txBody>
      </p:sp>
      <p:sp>
        <p:nvSpPr>
          <p:cNvPr id="3" name="Content Placeholder 2"/>
          <p:cNvSpPr>
            <a:spLocks noGrp="1"/>
          </p:cNvSpPr>
          <p:nvPr>
            <p:ph sz="quarter" idx="13"/>
          </p:nvPr>
        </p:nvSpPr>
        <p:spPr/>
        <p:txBody>
          <a:bodyPr>
            <a:normAutofit/>
          </a:bodyPr>
          <a:lstStyle/>
          <a:p>
            <a:r>
              <a:rPr lang="en-US" dirty="0" smtClean="0"/>
              <a:t>You must get visibility into EVERY area of the business and network. Most companies don’t know what to log or even what is available. </a:t>
            </a:r>
            <a:r>
              <a:rPr lang="en-US" dirty="0" smtClean="0"/>
              <a:t>These include in-</a:t>
            </a:r>
            <a:r>
              <a:rPr lang="en-US" dirty="0" smtClean="0"/>
              <a:t>house applications, databases, web logs and of course system logs. We could have a whole con for this, but </a:t>
            </a:r>
            <a:r>
              <a:rPr lang="en-US" dirty="0"/>
              <a:t>s</a:t>
            </a:r>
            <a:r>
              <a:rPr lang="en-US" dirty="0" smtClean="0"/>
              <a:t>ome </a:t>
            </a:r>
            <a:r>
              <a:rPr lang="en-US" dirty="0" smtClean="0"/>
              <a:t>questions to ask are:</a:t>
            </a:r>
          </a:p>
          <a:p>
            <a:pPr lvl="1"/>
            <a:r>
              <a:rPr lang="en-US" dirty="0" err="1" smtClean="0"/>
              <a:t>VMWare</a:t>
            </a:r>
            <a:r>
              <a:rPr lang="en-US" dirty="0" smtClean="0"/>
              <a:t> – Do you have visibility when new machines are created or deleted</a:t>
            </a:r>
            <a:r>
              <a:rPr lang="en-US" dirty="0" smtClean="0"/>
              <a:t>?</a:t>
            </a:r>
          </a:p>
          <a:p>
            <a:pPr lvl="1"/>
            <a:r>
              <a:rPr lang="en-US" dirty="0" smtClean="0"/>
              <a:t>Web Servers/WAF – Can you tell what web application attacks are being thrown at you and if they were successful?  One of the most common causes of breaches so make sure you can see them!</a:t>
            </a:r>
          </a:p>
          <a:p>
            <a:pPr lvl="1"/>
            <a:r>
              <a:rPr lang="en-US" dirty="0" smtClean="0"/>
              <a:t>Configuration auditing – do you know what machines are running cracked </a:t>
            </a:r>
            <a:r>
              <a:rPr lang="en-US" dirty="0" err="1" smtClean="0"/>
              <a:t>photoshop</a:t>
            </a:r>
            <a:r>
              <a:rPr lang="en-US" dirty="0" smtClean="0"/>
              <a:t>? </a:t>
            </a:r>
            <a:r>
              <a:rPr lang="en-US" dirty="0" err="1" smtClean="0"/>
              <a:t>wireshark</a:t>
            </a:r>
            <a:r>
              <a:rPr lang="en-US" dirty="0" smtClean="0"/>
              <a:t>? </a:t>
            </a:r>
            <a:r>
              <a:rPr lang="en-US" dirty="0" err="1" smtClean="0"/>
              <a:t>Metasploit</a:t>
            </a:r>
            <a:r>
              <a:rPr lang="en-US" dirty="0" smtClean="0"/>
              <a:t>? Users don’t have admin rights to their workstation, right? </a:t>
            </a:r>
            <a:r>
              <a:rPr lang="en-US" dirty="0" smtClean="0">
                <a:sym typeface="Wingdings"/>
              </a:rPr>
              <a:t></a:t>
            </a:r>
          </a:p>
          <a:p>
            <a:pPr lvl="1"/>
            <a:r>
              <a:rPr lang="en-US" dirty="0" smtClean="0">
                <a:sym typeface="Wingdings"/>
              </a:rPr>
              <a:t>Create dashboards and reports around every technology coming into the SIEM. It’s too helpful to just be used as a log repository (although very common).</a:t>
            </a:r>
          </a:p>
        </p:txBody>
      </p:sp>
    </p:spTree>
    <p:extLst>
      <p:ext uri="{BB962C8B-B14F-4D97-AF65-F5344CB8AC3E}">
        <p14:creationId xmlns:p14="http://schemas.microsoft.com/office/powerpoint/2010/main" val="11069602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32721</TotalTime>
  <Words>1999</Words>
  <Application>Microsoft Macintosh PowerPoint</Application>
  <PresentationFormat>On-screen Show (4:3)</PresentationFormat>
  <Paragraphs>117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Advanced SIEm and AnTI-SIEM Techniques  </vt:lpstr>
      <vt:lpstr>Who IS THIS guy?</vt:lpstr>
      <vt:lpstr>Audience Poll:</vt:lpstr>
      <vt:lpstr>Why do we Need a SIEM?</vt:lpstr>
      <vt:lpstr>SIEM is hard</vt:lpstr>
      <vt:lpstr>How can we make it better</vt:lpstr>
      <vt:lpstr>Get logs or die tryin’</vt:lpstr>
      <vt:lpstr>Get logs or die tryin’ (cont.)</vt:lpstr>
      <vt:lpstr>Use cases are key</vt:lpstr>
      <vt:lpstr>Use cases are key (cont.)</vt:lpstr>
      <vt:lpstr>Use cases are key (cont.)</vt:lpstr>
      <vt:lpstr>Know your environment</vt:lpstr>
      <vt:lpstr>Know your threats</vt:lpstr>
      <vt:lpstr>Hack yourself</vt:lpstr>
      <vt:lpstr>The dark side – bypassing siem</vt:lpstr>
      <vt:lpstr>The dark side – bypassing siem (cont.)</vt:lpstr>
      <vt:lpstr>What’s next?</vt:lpstr>
      <vt:lpstr>What’s next? (Cont.)</vt:lpstr>
      <vt:lpstr>Help?</vt:lpstr>
      <vt:lpstr>Thanks for attending  and supporting B-Sides Tampa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you want to be a hacker?</dc:title>
  <dc:creator>Joe Partlow</dc:creator>
  <cp:lastModifiedBy>Joe Partlow</cp:lastModifiedBy>
  <cp:revision>102</cp:revision>
  <dcterms:created xsi:type="dcterms:W3CDTF">2013-02-25T00:12:19Z</dcterms:created>
  <dcterms:modified xsi:type="dcterms:W3CDTF">2014-02-15T02:12:32Z</dcterms:modified>
</cp:coreProperties>
</file>