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06" r:id="rId4"/>
    <p:sldId id="302" r:id="rId5"/>
    <p:sldId id="308" r:id="rId6"/>
    <p:sldId id="309" r:id="rId7"/>
    <p:sldId id="314" r:id="rId8"/>
    <p:sldId id="310" r:id="rId9"/>
    <p:sldId id="307" r:id="rId10"/>
    <p:sldId id="303" r:id="rId11"/>
    <p:sldId id="304" r:id="rId12"/>
    <p:sldId id="305" r:id="rId13"/>
    <p:sldId id="312" r:id="rId14"/>
    <p:sldId id="311" r:id="rId15"/>
    <p:sldId id="315" r:id="rId16"/>
    <p:sldId id="313" r:id="rId17"/>
    <p:sldId id="258" r:id="rId18"/>
    <p:sldId id="259" r:id="rId19"/>
    <p:sldId id="262" r:id="rId20"/>
    <p:sldId id="261" r:id="rId21"/>
    <p:sldId id="260" r:id="rId22"/>
    <p:sldId id="300" r:id="rId23"/>
    <p:sldId id="265" r:id="rId24"/>
    <p:sldId id="273" r:id="rId25"/>
    <p:sldId id="278" r:id="rId26"/>
    <p:sldId id="266" r:id="rId27"/>
    <p:sldId id="290" r:id="rId28"/>
    <p:sldId id="277" r:id="rId29"/>
    <p:sldId id="287" r:id="rId30"/>
    <p:sldId id="288" r:id="rId31"/>
    <p:sldId id="289" r:id="rId32"/>
    <p:sldId id="270" r:id="rId33"/>
    <p:sldId id="268" r:id="rId34"/>
    <p:sldId id="271" r:id="rId35"/>
    <p:sldId id="269" r:id="rId36"/>
    <p:sldId id="274" r:id="rId37"/>
    <p:sldId id="263" r:id="rId38"/>
    <p:sldId id="298" r:id="rId39"/>
    <p:sldId id="299" r:id="rId40"/>
    <p:sldId id="301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/>
    <p:restoredTop sz="90193" autoAdjust="0"/>
  </p:normalViewPr>
  <p:slideViewPr>
    <p:cSldViewPr snapToGrid="0" snapToObjects="1">
      <p:cViewPr>
        <p:scale>
          <a:sx n="100" d="100"/>
          <a:sy n="100" d="100"/>
        </p:scale>
        <p:origin x="1568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7228D-29D1-41AC-ADC0-F3E29B5D057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8033C-01D7-4DEC-97FC-BE14B249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8033C-01D7-4DEC-97FC-BE14B24981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8033C-01D7-4DEC-97FC-BE14B24981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8033C-01D7-4DEC-97FC-BE14B24981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8033C-01D7-4DEC-97FC-BE14B24981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-forensics.sans.org/community/downloads" TargetMode="External"/><Relationship Id="rId4" Type="http://schemas.openxmlformats.org/officeDocument/2006/relationships/hyperlink" Target="http://www.deftlinux.net/" TargetMode="External"/><Relationship Id="rId5" Type="http://schemas.openxmlformats.org/officeDocument/2006/relationships/hyperlink" Target="http://www.irongeek.com/" TargetMode="External"/><Relationship Id="rId6" Type="http://schemas.openxmlformats.org/officeDocument/2006/relationships/hyperlink" Target="https://github.com/partlowjo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ensicscontest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smtClean="0"/>
              <a:t>to Forensics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FSU Cybersecurity Club </a:t>
            </a:r>
          </a:p>
          <a:p>
            <a:r>
              <a:rPr lang="en-US" dirty="0" smtClean="0"/>
              <a:t>September 2016</a:t>
            </a:r>
            <a:endParaRPr lang="en-US" dirty="0" smtClean="0"/>
          </a:p>
          <a:p>
            <a:r>
              <a:rPr lang="en-US" dirty="0" smtClean="0"/>
              <a:t>Joe Partlow </a:t>
            </a:r>
            <a:r>
              <a:rPr lang="en-US" dirty="0" smtClean="0"/>
              <a:t>– CTO/CISO</a:t>
            </a:r>
            <a:r>
              <a:rPr lang="en-US" dirty="0" smtClean="0"/>
              <a:t>, ReliaQuest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23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Live Acquisition?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2312894"/>
            <a:ext cx="4479925" cy="4189506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Live acquisition is the process of pulling forensic artifacts from a running </a:t>
            </a:r>
            <a:r>
              <a:rPr lang="en-US" dirty="0" smtClean="0"/>
              <a:t>machine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But wait!!! Doesn’t that violate the rule about pulling the plug immediately</a:t>
            </a:r>
            <a:r>
              <a:rPr lang="en-US" dirty="0" smtClean="0"/>
              <a:t>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DD or similar being the sole method of forensics been dead for years but surprised how often I still run into this mindset (from customers and from fellow forensic people)</a:t>
            </a:r>
          </a:p>
        </p:txBody>
      </p:sp>
      <p:pic>
        <p:nvPicPr>
          <p:cNvPr id="4" name="Picture 3" descr="592083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40" y="2365375"/>
            <a:ext cx="3610360" cy="42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09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Is It Important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7694"/>
            <a:ext cx="8229599" cy="398630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Many valuable artifacts may disappear when shutting the machine down </a:t>
            </a:r>
            <a:r>
              <a:rPr lang="en-US" dirty="0" smtClean="0"/>
              <a:t>including: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Active </a:t>
            </a:r>
            <a:r>
              <a:rPr lang="en-US" dirty="0"/>
              <a:t>network connections (machine may be actively participating in a botnet)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Memory resident malware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Currently logged on users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Currently running </a:t>
            </a:r>
            <a:r>
              <a:rPr lang="en-US" dirty="0" smtClean="0"/>
              <a:t>services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 Traditional disk image forensics may not work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VM-aware malware or attack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Location-aware malware or attack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May not have the time to image or unable to take the equipment with you (smash and grab or </a:t>
            </a:r>
            <a:r>
              <a:rPr lang="en-US" dirty="0" err="1"/>
              <a:t>blackbag</a:t>
            </a:r>
            <a:r>
              <a:rPr lang="en-US" dirty="0"/>
              <a:t> jobs)</a:t>
            </a:r>
          </a:p>
        </p:txBody>
      </p:sp>
    </p:spTree>
    <p:extLst>
      <p:ext uri="{BB962C8B-B14F-4D97-AF65-F5344CB8AC3E}">
        <p14:creationId xmlns:p14="http://schemas.microsoft.com/office/powerpoint/2010/main" val="1475691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4194"/>
            <a:ext cx="8229599" cy="407520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Memory dump – Try to acquire this first so you don’t trample over them memory with the rest of your searches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Disk dump – Also try to acquire this first so you don’t create more artifacts</a:t>
            </a:r>
          </a:p>
          <a:p>
            <a:pPr>
              <a:buFont typeface="Wingdings" charset="2"/>
              <a:buChar char="Ø"/>
            </a:pPr>
            <a:r>
              <a:rPr lang="en-US" dirty="0"/>
              <a:t>System </a:t>
            </a:r>
            <a:r>
              <a:rPr lang="en-US" dirty="0" err="1"/>
              <a:t>Config</a:t>
            </a:r>
            <a:r>
              <a:rPr lang="en-US" dirty="0"/>
              <a:t> – Network settings, Shares, Drive info, Local user accounts, installed applications and patches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Network Connections – Who is the machine currently talking to</a:t>
            </a:r>
          </a:p>
          <a:p>
            <a:pPr>
              <a:buFont typeface="Wingdings" charset="2"/>
              <a:buChar char="Ø"/>
            </a:pPr>
            <a:r>
              <a:rPr lang="en-US" dirty="0"/>
              <a:t>Startup Information – Programs or scripts set to run when machine is started up. Usually buried in registry keys</a:t>
            </a:r>
          </a:p>
          <a:p>
            <a:pPr>
              <a:buFont typeface="Wingdings" charset="2"/>
              <a:buChar char="Ø"/>
            </a:pPr>
            <a:r>
              <a:rPr lang="en-US" dirty="0"/>
              <a:t>Running Processes and Services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Scheduled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55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Get?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4194"/>
            <a:ext cx="8229599" cy="407520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Cookies </a:t>
            </a:r>
            <a:r>
              <a:rPr lang="en-US" dirty="0"/>
              <a:t>and Browser cache</a:t>
            </a:r>
          </a:p>
          <a:p>
            <a:pPr>
              <a:buFont typeface="Wingdings" charset="2"/>
              <a:buChar char="Ø"/>
            </a:pPr>
            <a:r>
              <a:rPr lang="en-US" dirty="0"/>
              <a:t>List of USB devices used</a:t>
            </a:r>
          </a:p>
          <a:p>
            <a:pPr>
              <a:buFont typeface="Wingdings" charset="2"/>
              <a:buChar char="Ø"/>
            </a:pPr>
            <a:r>
              <a:rPr lang="en-US" dirty="0"/>
              <a:t>Event Logs – Events cleared, time changes, logon failures, Privileged Use, application </a:t>
            </a:r>
            <a:r>
              <a:rPr lang="en-US" dirty="0" smtClean="0"/>
              <a:t>crashes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Advanced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Drivers loaded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Last 50 DLLs created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Downloaded executable files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DNS cache (failed and successful)</a:t>
            </a:r>
          </a:p>
          <a:p>
            <a:pPr lvl="1">
              <a:buFont typeface="Wingdings" charset="2"/>
              <a:buChar char="Ø"/>
            </a:pPr>
            <a:r>
              <a:rPr lang="en-US" dirty="0" err="1"/>
              <a:t>Shellbags</a:t>
            </a:r>
            <a:r>
              <a:rPr lang="en-US" dirty="0"/>
              <a:t> – Set of registry values for GUI useful for building timelines of events to prove suspect was traversing/viewing folders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Registry keys for shell commands, Browser helper objects, etc.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Interesting files (</a:t>
            </a:r>
            <a:r>
              <a:rPr lang="en-US" dirty="0" err="1"/>
              <a:t>Prefetch</a:t>
            </a:r>
            <a:r>
              <a:rPr lang="en-US" dirty="0"/>
              <a:t>, compressed, encrypted, ADS, no extension, etc.)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Live packet capture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4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6894"/>
            <a:ext cx="8140699" cy="415140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Once we pull all the static and dynamic information </a:t>
            </a:r>
            <a:r>
              <a:rPr lang="en-US" dirty="0" smtClean="0"/>
              <a:t>from </a:t>
            </a:r>
            <a:r>
              <a:rPr lang="en-US" dirty="0"/>
              <a:t>the machine that we need, </a:t>
            </a:r>
            <a:r>
              <a:rPr lang="en-US" dirty="0" smtClean="0"/>
              <a:t>the actual work begins!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Files created/modified in the last X days or particular </a:t>
            </a:r>
            <a:r>
              <a:rPr lang="en-US" dirty="0" smtClean="0"/>
              <a:t>date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Files owned/modified by a particular user in last X days or particular </a:t>
            </a:r>
            <a:r>
              <a:rPr lang="en-US" dirty="0" smtClean="0"/>
              <a:t>date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Look for known IOCs (Indicators </a:t>
            </a:r>
            <a:r>
              <a:rPr lang="en-US" dirty="0"/>
              <a:t>of </a:t>
            </a:r>
            <a:r>
              <a:rPr lang="en-US" dirty="0" smtClean="0"/>
              <a:t>Compromise)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Typically IP/DNS addresses, File Hashes, malware files, URLs, etc.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may be easier to search in memory dump, but some items can be found in disk also</a:t>
            </a:r>
          </a:p>
        </p:txBody>
      </p:sp>
    </p:spTree>
    <p:extLst>
      <p:ext uri="{BB962C8B-B14F-4D97-AF65-F5344CB8AC3E}">
        <p14:creationId xmlns:p14="http://schemas.microsoft.com/office/powerpoint/2010/main" val="1984354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Time!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6894"/>
            <a:ext cx="8140699" cy="4151406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Search through memory using Volatility for files, processes, passwords, registry keys etc. Check out the Volatility Plugins </a:t>
            </a:r>
            <a:r>
              <a:rPr lang="en-US" dirty="0" smtClean="0"/>
              <a:t>page</a:t>
            </a:r>
            <a:r>
              <a:rPr lang="is-IS" dirty="0" smtClean="0"/>
              <a:t>…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Search through registry hives for </a:t>
            </a:r>
            <a:r>
              <a:rPr lang="en-US" dirty="0" err="1" smtClean="0"/>
              <a:t>shellbags</a:t>
            </a:r>
            <a:r>
              <a:rPr lang="en-US" dirty="0" smtClean="0"/>
              <a:t> (</a:t>
            </a:r>
            <a:r>
              <a:rPr lang="en-US" dirty="0" err="1" smtClean="0"/>
              <a:t>Reg</a:t>
            </a:r>
            <a:r>
              <a:rPr lang="en-US" dirty="0" smtClean="0"/>
              <a:t> keys containing size</a:t>
            </a:r>
            <a:r>
              <a:rPr lang="en-US" dirty="0"/>
              <a:t>, view, icon, and position of a </a:t>
            </a:r>
            <a:r>
              <a:rPr lang="en-US" dirty="0" smtClean="0"/>
              <a:t>Explorer folders) </a:t>
            </a:r>
            <a:r>
              <a:rPr lang="en-US" dirty="0"/>
              <a:t>with </a:t>
            </a:r>
            <a:r>
              <a:rPr lang="en-US" dirty="0" err="1"/>
              <a:t>sbag</a:t>
            </a:r>
            <a:r>
              <a:rPr lang="en-US" dirty="0"/>
              <a:t> (</a:t>
            </a:r>
            <a:r>
              <a:rPr lang="en-US" dirty="0" err="1"/>
              <a:t>TZWorks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Check active network connections against known blacklist IPs (OSINT lists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Check </a:t>
            </a:r>
            <a:r>
              <a:rPr lang="en-US" dirty="0" err="1"/>
              <a:t>sqlite</a:t>
            </a:r>
            <a:r>
              <a:rPr lang="en-US" dirty="0"/>
              <a:t> databases (</a:t>
            </a:r>
            <a:r>
              <a:rPr lang="en-US" dirty="0" smtClean="0"/>
              <a:t>iTunes </a:t>
            </a:r>
            <a:r>
              <a:rPr lang="en-US" dirty="0"/>
              <a:t>backup) for phone </a:t>
            </a:r>
            <a:r>
              <a:rPr lang="en-US" dirty="0" smtClean="0"/>
              <a:t>activity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Run strings against the ADS files, selected binaries or files with no extensions, etc.</a:t>
            </a:r>
          </a:p>
        </p:txBody>
      </p:sp>
    </p:spTree>
    <p:extLst>
      <p:ext uri="{BB962C8B-B14F-4D97-AF65-F5344CB8AC3E}">
        <p14:creationId xmlns:p14="http://schemas.microsoft.com/office/powerpoint/2010/main" val="44583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Memory forensics is the practice of extracting and analyzing artifacts left in the system’s memory during or after use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Many new pieces of malware are memory resident only to avoid traditional disk based discovery.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Most if not all malware now has memory–resident </a:t>
            </a:r>
            <a:r>
              <a:rPr lang="en-US" dirty="0" smtClean="0"/>
              <a:t>components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241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4632325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Dumping the </a:t>
            </a:r>
            <a:r>
              <a:rPr lang="en-US" dirty="0" smtClean="0"/>
              <a:t>memory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Lots </a:t>
            </a:r>
            <a:r>
              <a:rPr lang="en-US" dirty="0" smtClean="0"/>
              <a:t>of </a:t>
            </a:r>
            <a:r>
              <a:rPr lang="en-US" dirty="0" smtClean="0"/>
              <a:t>scripts </a:t>
            </a:r>
            <a:r>
              <a:rPr lang="en-US" dirty="0" smtClean="0"/>
              <a:t>and stuff…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Profit</a:t>
            </a:r>
            <a:r>
              <a:rPr lang="en-US" dirty="0" smtClean="0"/>
              <a:t>!!!</a:t>
            </a: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2404713"/>
            <a:ext cx="2686049" cy="40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13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Dumping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restart the machine or the classic “pull the plug”.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Hardware – Does not write into memory and potentially trash artifacts, but needs to be installed ahead of time. Can be separate PCI cards installed ahead of time or the “freezing method”.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Software – Easiest method, but requires the software program to be loaded into memory and may alter existing artifacts. Sometimes requires agents to be loaded.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Crash Dumps – Most accurate but may truncate memory in the dump.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6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Dumping </a:t>
            </a:r>
            <a:r>
              <a:rPr lang="en-US" dirty="0"/>
              <a:t>M</a:t>
            </a:r>
            <a:r>
              <a:rPr lang="en-US" dirty="0" smtClean="0"/>
              <a:t>emory -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Tools: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FTK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MoonSols</a:t>
            </a:r>
            <a:r>
              <a:rPr lang="en-US" dirty="0" smtClean="0"/>
              <a:t> </a:t>
            </a:r>
            <a:r>
              <a:rPr lang="en-US" dirty="0" err="1" smtClean="0"/>
              <a:t>MemDump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Windump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EnCase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Mandiant</a:t>
            </a:r>
            <a:r>
              <a:rPr lang="en-US" dirty="0" smtClean="0"/>
              <a:t> </a:t>
            </a:r>
            <a:r>
              <a:rPr lang="en-US" dirty="0" err="1" smtClean="0"/>
              <a:t>Memoryze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LiME</a:t>
            </a:r>
            <a:r>
              <a:rPr lang="en-US" dirty="0" smtClean="0"/>
              <a:t> </a:t>
            </a:r>
            <a:r>
              <a:rPr lang="en-US" dirty="0" smtClean="0"/>
              <a:t>(Linux Memory Extractor) - for </a:t>
            </a:r>
            <a:r>
              <a:rPr lang="en-US" dirty="0"/>
              <a:t>L</a:t>
            </a:r>
            <a:r>
              <a:rPr lang="en-US" dirty="0" smtClean="0"/>
              <a:t>inux and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2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Joe Partlow </a:t>
            </a:r>
            <a:r>
              <a:rPr lang="en-US" b="1" dirty="0" smtClean="0"/>
              <a:t>– CTO/CISO</a:t>
            </a:r>
            <a:r>
              <a:rPr lang="en-US" b="1" dirty="0"/>
              <a:t>, </a:t>
            </a:r>
            <a:r>
              <a:rPr lang="en-US" b="1" dirty="0" err="1"/>
              <a:t>ReliaQuest</a:t>
            </a:r>
            <a:endParaRPr lang="en-US" b="1" dirty="0"/>
          </a:p>
          <a:p>
            <a:pPr marL="349250" lvl="1" indent="0">
              <a:buNone/>
            </a:pPr>
            <a:r>
              <a:rPr lang="en-US" dirty="0" smtClean="0"/>
              <a:t>Been </a:t>
            </a:r>
            <a:r>
              <a:rPr lang="en-US" dirty="0"/>
              <a:t>in the IT and information Security industry for over 20 years and </a:t>
            </a:r>
            <a:r>
              <a:rPr lang="en-US" dirty="0" smtClean="0"/>
              <a:t>have </a:t>
            </a:r>
            <a:r>
              <a:rPr lang="en-US" dirty="0"/>
              <a:t>experience in Operations Management, Information Security, Network Security, Systems Design, Risk Assessment, Database Administration, Network Infrastructure, Web Application Development, Systems Design &amp; Integration and Project Management. 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r>
              <a:rPr lang="en-US" dirty="0"/>
              <a:t>Just a guy interested in forensics!</a:t>
            </a:r>
          </a:p>
        </p:txBody>
      </p:sp>
    </p:spTree>
    <p:extLst>
      <p:ext uri="{BB962C8B-B14F-4D97-AF65-F5344CB8AC3E}">
        <p14:creationId xmlns:p14="http://schemas.microsoft.com/office/powerpoint/2010/main" val="3479429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Dumping </a:t>
            </a:r>
            <a:r>
              <a:rPr lang="en-US" dirty="0"/>
              <a:t>M</a:t>
            </a:r>
            <a:r>
              <a:rPr lang="en-US" dirty="0" smtClean="0"/>
              <a:t>emory -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There are many interesting areas to grab the memory from including: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Page/Swap files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Hibernation Files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VM snapshots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Old crash dumps</a:t>
            </a:r>
          </a:p>
          <a:p>
            <a:pPr lvl="1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53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Parsing the memory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Extract any images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Find associated data and processes/network connections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Timeline and document infection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Recommend doing this on </a:t>
            </a:r>
            <a:r>
              <a:rPr lang="en-US" dirty="0" err="1" smtClean="0"/>
              <a:t>linux</a:t>
            </a:r>
            <a:r>
              <a:rPr lang="en-US" dirty="0" smtClean="0"/>
              <a:t> versus windows since </a:t>
            </a:r>
            <a:r>
              <a:rPr lang="en-US" dirty="0" err="1" smtClean="0"/>
              <a:t>grep</a:t>
            </a:r>
            <a:r>
              <a:rPr lang="en-US" dirty="0" smtClean="0"/>
              <a:t>, strings and other utilities come in handy! (or use </a:t>
            </a:r>
            <a:r>
              <a:rPr lang="en-US" dirty="0" err="1" smtClean="0"/>
              <a:t>cygwin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So what can we see…</a:t>
            </a:r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10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 smtClean="0"/>
              <a:t>Memory </a:t>
            </a:r>
            <a:r>
              <a:rPr lang="en-US" dirty="0" smtClean="0"/>
              <a:t>– </a:t>
            </a:r>
            <a:r>
              <a:rPr lang="en-US" dirty="0" smtClean="0"/>
              <a:t>Detailed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339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Identify </a:t>
            </a:r>
            <a:r>
              <a:rPr lang="en-US" dirty="0"/>
              <a:t>Rogue Processes 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Analyze </a:t>
            </a:r>
            <a:r>
              <a:rPr lang="en-US" dirty="0"/>
              <a:t>Process DLLs and Handles 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Review </a:t>
            </a:r>
            <a:r>
              <a:rPr lang="en-US" dirty="0"/>
              <a:t>Network Artifacts 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Look </a:t>
            </a:r>
            <a:r>
              <a:rPr lang="en-US" dirty="0"/>
              <a:t>for Evidence of Code Injection 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Check </a:t>
            </a:r>
            <a:r>
              <a:rPr lang="en-US" dirty="0"/>
              <a:t>for Signs of a Rootkit 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Dump </a:t>
            </a:r>
            <a:r>
              <a:rPr lang="en-US" dirty="0"/>
              <a:t>Suspicious Processes and </a:t>
            </a:r>
            <a:r>
              <a:rPr lang="en-US" dirty="0" smtClean="0"/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2834830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33531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What type of machine was the memory taken from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/>
              <a:t>victim.vmem</a:t>
            </a:r>
            <a:r>
              <a:rPr lang="en-US" dirty="0"/>
              <a:t> </a:t>
            </a:r>
            <a:r>
              <a:rPr lang="en-US" dirty="0" err="1"/>
              <a:t>imageinfo</a:t>
            </a:r>
            <a:r>
              <a:rPr lang="en-US" dirty="0"/>
              <a:t> 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8" y="3390900"/>
            <a:ext cx="883920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79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12894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Processes running on victim’s machine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/>
              <a:t>victim.vmem</a:t>
            </a:r>
            <a:r>
              <a:rPr lang="en-US" dirty="0"/>
              <a:t> </a:t>
            </a:r>
            <a:r>
              <a:rPr lang="en-US" dirty="0" err="1" smtClean="0"/>
              <a:t>pslist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18916"/>
            <a:ext cx="8229600" cy="35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67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12894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Get list of browser history from IE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/>
              <a:t>victim.vmem</a:t>
            </a:r>
            <a:r>
              <a:rPr lang="en-US" dirty="0"/>
              <a:t> </a:t>
            </a:r>
            <a:r>
              <a:rPr lang="en-US" dirty="0" err="1" smtClean="0"/>
              <a:t>iehistory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184712"/>
            <a:ext cx="5676900" cy="36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7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89094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List of network connections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/>
              <a:t>victim.vmem</a:t>
            </a:r>
            <a:r>
              <a:rPr lang="en-US" dirty="0"/>
              <a:t> </a:t>
            </a:r>
            <a:r>
              <a:rPr lang="en-US" dirty="0" err="1" smtClean="0"/>
              <a:t>connscan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3636963"/>
            <a:ext cx="6985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1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Checks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9775" y="2333531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Display any handles being used by the process ID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 smtClean="0"/>
              <a:t>victim.vmem</a:t>
            </a:r>
            <a:r>
              <a:rPr lang="en-US" dirty="0" smtClean="0"/>
              <a:t> handles –p 1752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3178854"/>
            <a:ext cx="8137525" cy="35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 Checks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9775" y="2333531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Display any </a:t>
            </a:r>
            <a:r>
              <a:rPr lang="en-US" dirty="0" err="1" smtClean="0"/>
              <a:t>dlls</a:t>
            </a:r>
            <a:r>
              <a:rPr lang="en-US" dirty="0" smtClean="0"/>
              <a:t> being used by the process ID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 smtClean="0"/>
              <a:t>victim.vmem</a:t>
            </a:r>
            <a:r>
              <a:rPr lang="en-US" dirty="0" smtClean="0"/>
              <a:t> </a:t>
            </a:r>
            <a:r>
              <a:rPr lang="en-US" dirty="0" err="1" smtClean="0"/>
              <a:t>dlllist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112284"/>
            <a:ext cx="7594600" cy="37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Clipboard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9775" y="2333531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Find artifacts that may still be in the clipboard memory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 smtClean="0"/>
              <a:t>victim.vmem</a:t>
            </a:r>
            <a:r>
              <a:rPr lang="en-US" dirty="0" smtClean="0"/>
              <a:t> clipboard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651547"/>
            <a:ext cx="8686800" cy="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ommon areas of forensics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A</a:t>
            </a:r>
            <a:r>
              <a:rPr lang="en-US" dirty="0" smtClean="0"/>
              <a:t>cquisition of evidence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Best Practices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Live Acquisition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Memory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Anti-Forensics</a:t>
            </a:r>
          </a:p>
          <a:p>
            <a:pPr>
              <a:buFont typeface="Wingdings" charset="2"/>
              <a:buChar char="Ø"/>
            </a:pPr>
            <a:r>
              <a:rPr lang="en-US" dirty="0"/>
              <a:t>Further </a:t>
            </a:r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6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Variables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9775" y="2333531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Many items that may be helpful in attribution including hostname, </a:t>
            </a:r>
            <a:r>
              <a:rPr lang="en-US" dirty="0" err="1" smtClean="0"/>
              <a:t>logonserver</a:t>
            </a:r>
            <a:r>
              <a:rPr lang="en-US" dirty="0" smtClean="0"/>
              <a:t>, path, </a:t>
            </a:r>
            <a:r>
              <a:rPr lang="en-US" dirty="0" err="1" smtClean="0"/>
              <a:t>sessionname</a:t>
            </a:r>
            <a:r>
              <a:rPr lang="en-US" dirty="0" smtClean="0"/>
              <a:t>, username, etc.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 smtClean="0"/>
              <a:t>victim.vmem</a:t>
            </a:r>
            <a:r>
              <a:rPr lang="en-US" dirty="0" smtClean="0"/>
              <a:t> </a:t>
            </a:r>
            <a:r>
              <a:rPr lang="en-US" dirty="0" err="1" smtClean="0"/>
              <a:t>envars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49156"/>
            <a:ext cx="8404225" cy="28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Layout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9775" y="2333531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Attempts to grab a visual wireframe representation of the user’s active desktop 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 smtClean="0"/>
              <a:t>victim.vmem</a:t>
            </a:r>
            <a:r>
              <a:rPr lang="en-US" dirty="0" smtClean="0"/>
              <a:t> screenshot –-dump-</a:t>
            </a:r>
            <a:r>
              <a:rPr lang="en-US" dirty="0" err="1" smtClean="0"/>
              <a:t>dir</a:t>
            </a:r>
            <a:r>
              <a:rPr lang="en-US" dirty="0" smtClean="0"/>
              <a:t>=“c:\temp”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543000"/>
            <a:ext cx="4508500" cy="32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Finder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96" y="3784600"/>
            <a:ext cx="5365754" cy="30353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9775" y="2333531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Extract any </a:t>
            </a:r>
            <a:r>
              <a:rPr lang="en-US" dirty="0" err="1" smtClean="0"/>
              <a:t>executables</a:t>
            </a:r>
            <a:r>
              <a:rPr lang="en-US" dirty="0" smtClean="0"/>
              <a:t> from processes and check for known signatures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volatility-2.5.standalone.exe </a:t>
            </a:r>
            <a:r>
              <a:rPr lang="en-US" dirty="0"/>
              <a:t>–f </a:t>
            </a:r>
            <a:r>
              <a:rPr lang="en-US" dirty="0" err="1"/>
              <a:t>victim.vmem</a:t>
            </a:r>
            <a:r>
              <a:rPr lang="en-US" dirty="0"/>
              <a:t> </a:t>
            </a:r>
            <a:r>
              <a:rPr lang="en-US" dirty="0" err="1" smtClean="0"/>
              <a:t>malfind</a:t>
            </a:r>
            <a:r>
              <a:rPr lang="en-US" dirty="0" smtClean="0"/>
              <a:t> –output-file=malware1 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Scan For </a:t>
            </a:r>
            <a:r>
              <a:rPr lang="en-US" dirty="0" err="1" smtClean="0"/>
              <a:t>Abobe</a:t>
            </a:r>
            <a:r>
              <a:rPr lang="en-US" dirty="0" smtClean="0"/>
              <a:t> PID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390775"/>
            <a:ext cx="7191375" cy="43719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1866900" y="2914650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66900" y="5324475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66900" y="5429250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76425" y="5657850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76425" y="4400550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00225" y="3371850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00225" y="4743450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22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out Adobe Reader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2" y="3084513"/>
            <a:ext cx="5979646" cy="326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336706"/>
            <a:ext cx="8124825" cy="6381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Dump it on your computer…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4" y="2343150"/>
            <a:ext cx="5613546" cy="30670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2633" y="3292475"/>
            <a:ext cx="3745347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</a:t>
            </a:r>
            <a:r>
              <a:rPr lang="en-US" dirty="0" smtClean="0"/>
              <a:t>Actual Files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39775" y="2333531"/>
            <a:ext cx="7662864" cy="326716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Once we have the dump for that process, we can start parsing for actual files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foremost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1752.</a:t>
            </a:r>
            <a:r>
              <a:rPr lang="en-US" dirty="0" smtClean="0"/>
              <a:t>dmp –o “C:\temp\output” 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563521"/>
            <a:ext cx="4737100" cy="32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These commands could also yield some good data: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Cmdscan</a:t>
            </a:r>
            <a:r>
              <a:rPr lang="en-US" dirty="0" smtClean="0"/>
              <a:t> – list of all commands used based off history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Dumpcerts</a:t>
            </a:r>
            <a:r>
              <a:rPr lang="en-US" dirty="0" smtClean="0"/>
              <a:t> – Finds all RSA public and private SSL keys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Hashdump</a:t>
            </a:r>
            <a:r>
              <a:rPr lang="en-US" dirty="0" smtClean="0"/>
              <a:t> – Dumps any SAM hashes to be used to potential cracking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Windows – Shows all window handles and associated processes running at the time of the memory capture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Registry options including </a:t>
            </a:r>
            <a:r>
              <a:rPr lang="en-US" dirty="0" err="1" smtClean="0"/>
              <a:t>hivelist</a:t>
            </a:r>
            <a:r>
              <a:rPr lang="en-US" dirty="0" smtClean="0"/>
              <a:t>, </a:t>
            </a:r>
            <a:r>
              <a:rPr lang="en-US" dirty="0" err="1" smtClean="0"/>
              <a:t>hivescan</a:t>
            </a:r>
            <a:r>
              <a:rPr lang="en-US" dirty="0" smtClean="0"/>
              <a:t>, </a:t>
            </a:r>
            <a:r>
              <a:rPr lang="en-US" dirty="0" err="1" smtClean="0"/>
              <a:t>printkey</a:t>
            </a:r>
            <a:r>
              <a:rPr lang="en-US" dirty="0" smtClean="0"/>
              <a:t> which will show you active keys being used by the running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Like other areas of forensics (network, disk, etc.), there is an interest to hide activities with various methods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Stop the acquisition process from </a:t>
            </a:r>
            <a:r>
              <a:rPr lang="en-US" dirty="0" smtClean="0"/>
              <a:t>happening – Ex. overwrite removable storage if serial doesn’t match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Pollute or hide the </a:t>
            </a:r>
            <a:r>
              <a:rPr lang="en-US" dirty="0" smtClean="0"/>
              <a:t>results – ex. </a:t>
            </a:r>
            <a:r>
              <a:rPr lang="en-US" dirty="0" err="1" smtClean="0"/>
              <a:t>Timestomp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Cause “reasonable doubt”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19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Anti-Forensics </a:t>
            </a:r>
            <a:r>
              <a:rPr lang="en-US" dirty="0" smtClean="0"/>
              <a:t>– </a:t>
            </a:r>
            <a:r>
              <a:rPr lang="en-US" dirty="0" smtClean="0"/>
              <a:t>C</a:t>
            </a:r>
            <a:r>
              <a:rPr lang="en-US" dirty="0" smtClean="0"/>
              <a:t>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Lots of cool area of research and like everything in security, it’s a cat and mouse game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ADD (Attention </a:t>
            </a:r>
            <a:r>
              <a:rPr lang="en-US" dirty="0"/>
              <a:t>D</a:t>
            </a:r>
            <a:r>
              <a:rPr lang="en-US" dirty="0" smtClean="0"/>
              <a:t>eficit Disorder) – Presented at </a:t>
            </a:r>
            <a:r>
              <a:rPr lang="en-US" dirty="0" err="1" smtClean="0"/>
              <a:t>Shmoocon</a:t>
            </a:r>
            <a:r>
              <a:rPr lang="en-US" dirty="0" smtClean="0"/>
              <a:t> </a:t>
            </a:r>
            <a:r>
              <a:rPr lang="en-US" dirty="0" smtClean="0"/>
              <a:t>couple years ago</a:t>
            </a:r>
            <a:r>
              <a:rPr lang="en-US" dirty="0" smtClean="0"/>
              <a:t>, </a:t>
            </a:r>
            <a:r>
              <a:rPr lang="en-US" dirty="0" smtClean="0"/>
              <a:t>at a high level scatters artifacts around, alters signatures and adds fake evidence (network connections, well known rootkit drivers, fake processes). EVIL!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This also leaves behind traces and can be picked up sometimes by being thorough in looking in all areas for malicious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3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79594"/>
            <a:ext cx="7662864" cy="40625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Traditional disk-based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Use imaging software such as DD, </a:t>
            </a:r>
            <a:r>
              <a:rPr lang="en-US" dirty="0" err="1" smtClean="0"/>
              <a:t>EnCase</a:t>
            </a:r>
            <a:r>
              <a:rPr lang="en-US" dirty="0" smtClean="0"/>
              <a:t>, etc. to pull a copy of the target disk (Platter, SSD, USB, Mounted).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Check for artifacts stored on the disk – registry keys, files, alternate data streams, etc. using tools such as Foremost, Autopsy, Deft, Sift, etc.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Memory forensics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Using software such as Volatility to analyze artifacts stored completely in memory or a VM image.</a:t>
            </a:r>
          </a:p>
        </p:txBody>
      </p:sp>
    </p:spTree>
    <p:extLst>
      <p:ext uri="{BB962C8B-B14F-4D97-AF65-F5344CB8AC3E}">
        <p14:creationId xmlns:p14="http://schemas.microsoft.com/office/powerpoint/2010/main" val="2122928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1494"/>
            <a:ext cx="8229599" cy="4189506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Network Forensic CTF </a:t>
            </a:r>
            <a:r>
              <a:rPr lang="en-US" dirty="0"/>
              <a:t>–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forensicscontest.com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SANS DFIR portal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digital-forensics.sans.org/community/downloads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Free download of SIFT VM forensics workstation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Also has challenges to solve</a:t>
            </a:r>
          </a:p>
          <a:p>
            <a:pPr>
              <a:buFont typeface="Wingdings" charset="2"/>
              <a:buChar char="Ø"/>
            </a:pPr>
            <a:r>
              <a:rPr lang="en-US" dirty="0"/>
              <a:t>Deft </a:t>
            </a:r>
            <a:r>
              <a:rPr lang="en-US" dirty="0" smtClean="0"/>
              <a:t>Forensic Distro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www.deftlinux.net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Int0x80 (of </a:t>
            </a:r>
            <a:r>
              <a:rPr lang="en-US" dirty="0" err="1" smtClean="0"/>
              <a:t>Dualcore</a:t>
            </a:r>
            <a:r>
              <a:rPr lang="en-US" dirty="0" smtClean="0"/>
              <a:t>) – Few anti-forensics videos from </a:t>
            </a:r>
            <a:r>
              <a:rPr lang="en-US" dirty="0" err="1" smtClean="0"/>
              <a:t>DefCon</a:t>
            </a:r>
            <a:r>
              <a:rPr lang="en-US" dirty="0" smtClean="0"/>
              <a:t>, </a:t>
            </a:r>
            <a:r>
              <a:rPr lang="en-US" dirty="0" err="1" smtClean="0"/>
              <a:t>Derbycon</a:t>
            </a:r>
            <a:r>
              <a:rPr lang="en-US" dirty="0"/>
              <a:t>, etc.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www.irongeek.com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Check out my </a:t>
            </a:r>
            <a:r>
              <a:rPr lang="en-US" dirty="0" err="1" smtClean="0"/>
              <a:t>github</a:t>
            </a:r>
            <a:r>
              <a:rPr lang="en-US" dirty="0"/>
              <a:t> for examples -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github.com/partlowjoe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810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Thank You!</a:t>
            </a:r>
          </a:p>
          <a:p>
            <a:r>
              <a:rPr lang="en-US" dirty="0" smtClean="0"/>
              <a:t>Joe Partlow (</a:t>
            </a:r>
            <a:r>
              <a:rPr lang="en-US" dirty="0" err="1" smtClean="0"/>
              <a:t>jpartlow@reliaquest.com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1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Forensics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79594"/>
            <a:ext cx="7662864" cy="40625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Network Forensics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Using tools such as Wireshark, </a:t>
            </a:r>
            <a:r>
              <a:rPr lang="en-US" dirty="0" err="1" smtClean="0"/>
              <a:t>TCPdump</a:t>
            </a:r>
            <a:r>
              <a:rPr lang="en-US" dirty="0" smtClean="0"/>
              <a:t> or Network Miner to check for artifacts being sent on the wire or parse files being sent.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Mobile forensics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Combination of all types above using tools such as Android SDK (</a:t>
            </a:r>
            <a:r>
              <a:rPr lang="en-US" dirty="0" err="1" smtClean="0"/>
              <a:t>adb</a:t>
            </a:r>
            <a:r>
              <a:rPr lang="en-US" dirty="0" smtClean="0"/>
              <a:t>), </a:t>
            </a:r>
            <a:r>
              <a:rPr lang="en-US" dirty="0" err="1" smtClean="0"/>
              <a:t>apktool</a:t>
            </a:r>
            <a:r>
              <a:rPr lang="en-US" dirty="0" smtClean="0"/>
              <a:t>, etc.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Anti-Forensics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Hiding your tracks by trashing the logs or changes timestamps etc.</a:t>
            </a:r>
          </a:p>
        </p:txBody>
      </p:sp>
    </p:spTree>
    <p:extLst>
      <p:ext uri="{BB962C8B-B14F-4D97-AF65-F5344CB8AC3E}">
        <p14:creationId xmlns:p14="http://schemas.microsoft.com/office/powerpoint/2010/main" val="581639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8794"/>
            <a:ext cx="8229599" cy="396090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Minimize the amount to times you touch disk or memory – Don’t trash the evidence!</a:t>
            </a:r>
          </a:p>
          <a:p>
            <a:pPr>
              <a:buFont typeface="Wingdings" charset="2"/>
              <a:buChar char="Ø"/>
            </a:pPr>
            <a:r>
              <a:rPr lang="en-US" dirty="0"/>
              <a:t>Don’t install any programs on the victim machine – Machine needs to be in he exact or closest possible state when compromised.</a:t>
            </a:r>
          </a:p>
          <a:p>
            <a:pPr>
              <a:buFont typeface="Wingdings" charset="2"/>
              <a:buChar char="Ø"/>
            </a:pPr>
            <a:r>
              <a:rPr lang="en-US" dirty="0"/>
              <a:t>Ensure repeatable results or at least methods – Be prepared to defend any action taken or scripts ran on the machine to opposing parties or defendants.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Document all actions or scripts and timeline everything – N</a:t>
            </a:r>
            <a:r>
              <a:rPr lang="en-US" dirty="0" smtClean="0"/>
              <a:t>eed </a:t>
            </a:r>
            <a:r>
              <a:rPr lang="en-US" dirty="0"/>
              <a:t>to show due diligence and best </a:t>
            </a:r>
            <a:r>
              <a:rPr lang="en-US" dirty="0" smtClean="0"/>
              <a:t>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19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Engagement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8794"/>
            <a:ext cx="8229599" cy="43292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Hash </a:t>
            </a:r>
            <a:r>
              <a:rPr lang="en-US" dirty="0"/>
              <a:t>any files you copy from the victim </a:t>
            </a:r>
            <a:r>
              <a:rPr lang="en-US" dirty="0" smtClean="0"/>
              <a:t>machine to ensure they were not modified.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Should </a:t>
            </a:r>
            <a:r>
              <a:rPr lang="en-US" dirty="0"/>
              <a:t>output to a remote </a:t>
            </a:r>
            <a:r>
              <a:rPr lang="en-US" dirty="0" smtClean="0"/>
              <a:t>file share </a:t>
            </a:r>
            <a:r>
              <a:rPr lang="en-US" dirty="0"/>
              <a:t>or USB to avoid overwriting local disk and trashing unallocated/swap </a:t>
            </a:r>
            <a:r>
              <a:rPr lang="en-US" dirty="0" smtClean="0"/>
              <a:t>space.</a:t>
            </a:r>
          </a:p>
          <a:p>
            <a:pPr>
              <a:buFont typeface="Wingdings" charset="2"/>
              <a:buChar char="Ø"/>
            </a:pPr>
            <a:r>
              <a:rPr lang="en-US" dirty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se </a:t>
            </a:r>
            <a:r>
              <a:rPr lang="en-US" dirty="0">
                <a:sym typeface="Wingdings"/>
              </a:rPr>
              <a:t>trusted binaries in case of suspected rootkit </a:t>
            </a:r>
            <a:r>
              <a:rPr lang="en-US" dirty="0" smtClean="0">
                <a:sym typeface="Wingdings"/>
              </a:rPr>
              <a:t>and looks better from a legal standpoint.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Go into every engagement thinking it will have to stand up in court!!!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28772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Goes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592294"/>
            <a:ext cx="4264025" cy="41006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Real-life acquisition </a:t>
            </a:r>
            <a:r>
              <a:rPr lang="en-US" dirty="0" smtClean="0"/>
              <a:t>fail story</a:t>
            </a:r>
            <a:r>
              <a:rPr lang="is-IS" dirty="0" smtClean="0"/>
              <a:t>…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Learn the tools you will be </a:t>
            </a:r>
            <a:r>
              <a:rPr lang="en-US" dirty="0" smtClean="0"/>
              <a:t>using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Practice using your tools ahead of </a:t>
            </a:r>
            <a:r>
              <a:rPr lang="en-US" dirty="0" smtClean="0"/>
              <a:t>time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Watch your surroundings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52" y="2540000"/>
            <a:ext cx="2982148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64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57990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Disk or Drive based – D</a:t>
            </a:r>
            <a:r>
              <a:rPr lang="en-US" dirty="0" smtClean="0"/>
              <a:t>one </a:t>
            </a:r>
            <a:r>
              <a:rPr lang="en-US" dirty="0"/>
              <a:t>by doing a bit for bit copy of a hard drive and analyzing for anything stored on the disk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Memory – Doing a dump of all active memory and looking for artifacts still contained or running in </a:t>
            </a:r>
            <a:r>
              <a:rPr lang="en-US" dirty="0" smtClean="0"/>
              <a:t>memory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Running System State – Capturing a snapshot of what services or processes are running along with current network connections or logged on </a:t>
            </a:r>
            <a:r>
              <a:rPr lang="en-US" dirty="0" smtClean="0"/>
              <a:t>users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Virtual Machine – same as options as above or grab a paused machine and get everything at once!</a:t>
            </a:r>
          </a:p>
        </p:txBody>
      </p:sp>
    </p:spTree>
    <p:extLst>
      <p:ext uri="{BB962C8B-B14F-4D97-AF65-F5344CB8AC3E}">
        <p14:creationId xmlns:p14="http://schemas.microsoft.com/office/powerpoint/2010/main" val="367076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27345</TotalTime>
  <Words>1827</Words>
  <Application>Microsoft Macintosh PowerPoint</Application>
  <PresentationFormat>On-screen Show (4:3)</PresentationFormat>
  <Paragraphs>214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Calisto MT</vt:lpstr>
      <vt:lpstr>Wingdings</vt:lpstr>
      <vt:lpstr>Genesis</vt:lpstr>
      <vt:lpstr>Intro to Forensics</vt:lpstr>
      <vt:lpstr>Whoami</vt:lpstr>
      <vt:lpstr>Agenda</vt:lpstr>
      <vt:lpstr>Types Of Forensics</vt:lpstr>
      <vt:lpstr>Types Of Forensics – Cont.</vt:lpstr>
      <vt:lpstr>Rules of Engagement</vt:lpstr>
      <vt:lpstr>Rules of Engagement – Cont.</vt:lpstr>
      <vt:lpstr>How It Goes Wrong</vt:lpstr>
      <vt:lpstr>Acquiring Evidence</vt:lpstr>
      <vt:lpstr>Why Live Acquisition?</vt:lpstr>
      <vt:lpstr>Why Is It Important?</vt:lpstr>
      <vt:lpstr>What Should We Get?</vt:lpstr>
      <vt:lpstr>What Should We Get? – Cont.</vt:lpstr>
      <vt:lpstr>Analysis Time!</vt:lpstr>
      <vt:lpstr>Analysis Time! – Cont.</vt:lpstr>
      <vt:lpstr>Why Memory?</vt:lpstr>
      <vt:lpstr>The Process</vt:lpstr>
      <vt:lpstr>Dumping Memory</vt:lpstr>
      <vt:lpstr>Dumping Memory - Cont.</vt:lpstr>
      <vt:lpstr>Dumping Memory - Cont.</vt:lpstr>
      <vt:lpstr>Analyzing Memory</vt:lpstr>
      <vt:lpstr>Analyzing Memory – Detailed</vt:lpstr>
      <vt:lpstr>System Information</vt:lpstr>
      <vt:lpstr>Process List</vt:lpstr>
      <vt:lpstr>IE History</vt:lpstr>
      <vt:lpstr>Network Connections</vt:lpstr>
      <vt:lpstr>Handle Checks</vt:lpstr>
      <vt:lpstr>DLL Checks</vt:lpstr>
      <vt:lpstr>Clipboard Contents</vt:lpstr>
      <vt:lpstr>Environmental Variables</vt:lpstr>
      <vt:lpstr>Screen Layout</vt:lpstr>
      <vt:lpstr>Malware Finder</vt:lpstr>
      <vt:lpstr>Socket Scan For Abobe PID</vt:lpstr>
      <vt:lpstr>Dump out Adobe Reader File</vt:lpstr>
      <vt:lpstr>Don’t Dump it on your computer…</vt:lpstr>
      <vt:lpstr>Parse Actual Files</vt:lpstr>
      <vt:lpstr>Other Fun Options</vt:lpstr>
      <vt:lpstr>Anti-Forensics</vt:lpstr>
      <vt:lpstr>Anti-Forensics – Cont.</vt:lpstr>
      <vt:lpstr>Further Research</vt:lpstr>
      <vt:lpstr>Questions?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Forensics and Tactics</dc:title>
  <dc:creator>Joe Partlow</dc:creator>
  <cp:lastModifiedBy>Joe Partlow</cp:lastModifiedBy>
  <cp:revision>102</cp:revision>
  <dcterms:created xsi:type="dcterms:W3CDTF">2014-01-28T18:59:58Z</dcterms:created>
  <dcterms:modified xsi:type="dcterms:W3CDTF">2016-09-28T16:19:37Z</dcterms:modified>
</cp:coreProperties>
</file>