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8" r:id="rId2"/>
    <p:sldId id="360" r:id="rId3"/>
    <p:sldId id="346" r:id="rId4"/>
    <p:sldId id="352" r:id="rId5"/>
    <p:sldId id="349" r:id="rId6"/>
    <p:sldId id="347" r:id="rId7"/>
    <p:sldId id="356" r:id="rId8"/>
    <p:sldId id="348" r:id="rId9"/>
    <p:sldId id="350" r:id="rId10"/>
    <p:sldId id="351" r:id="rId11"/>
    <p:sldId id="354" r:id="rId12"/>
    <p:sldId id="358" r:id="rId13"/>
    <p:sldId id="353" r:id="rId14"/>
    <p:sldId id="355" r:id="rId15"/>
    <p:sldId id="359" r:id="rId16"/>
    <p:sldId id="357" r:id="rId17"/>
    <p:sldId id="258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54C"/>
    <a:srgbClr val="ECECEC"/>
    <a:srgbClr val="EAEEF0"/>
    <a:srgbClr val="E5CE1D"/>
    <a:srgbClr val="D64A22"/>
    <a:srgbClr val="1A3565"/>
    <a:srgbClr val="1C5092"/>
    <a:srgbClr val="C7CACD"/>
    <a:srgbClr val="DCE0E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5685" autoAdjust="0"/>
  </p:normalViewPr>
  <p:slideViewPr>
    <p:cSldViewPr>
      <p:cViewPr>
        <p:scale>
          <a:sx n="112" d="100"/>
          <a:sy n="112" d="100"/>
        </p:scale>
        <p:origin x="-552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58EBF-E4F4-6641-BE41-416687EFC213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FC28F-2E25-114A-A1AC-7F7DD8B2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352800"/>
            <a:ext cx="8686800" cy="1044576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49775"/>
            <a:ext cx="6400800" cy="1577975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9" name="Picture 8" descr="ReliaQuest_Logo-trans-01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6342" y="2276602"/>
            <a:ext cx="3951316" cy="102495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5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A454C"/>
                </a:solidFill>
              </a:defRPr>
            </a:lvl1pPr>
          </a:lstStyle>
          <a:p>
            <a:fld id="{5EB7E8C5-7F23-42F6-A5F6-FE941ABDE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8" descr="ReliaQuest_Logo-trans-01.pn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57"/>
          <a:stretch/>
        </p:blipFill>
        <p:spPr>
          <a:xfrm>
            <a:off x="3810000" y="6081682"/>
            <a:ext cx="1524000" cy="395318"/>
          </a:xfrm>
          <a:prstGeom prst="rect">
            <a:avLst/>
          </a:prstGeom>
          <a:effectLst>
            <a:outerShdw blurRad="247650" dist="38100" dir="2700000" algn="tl" rotWithShape="0">
              <a:schemeClr val="bg1"/>
            </a:outerShdw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1066800"/>
            <a:ext cx="9144000" cy="0"/>
          </a:xfrm>
          <a:prstGeom prst="line">
            <a:avLst/>
          </a:prstGeom>
          <a:ln w="12700"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  <a:gs pos="0">
                  <a:srgbClr val="FFFFFF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6" r:id="rId2"/>
    <p:sldLayoutId id="2147483650" r:id="rId3"/>
    <p:sldLayoutId id="2147483652" r:id="rId4"/>
    <p:sldLayoutId id="2147483654" r:id="rId5"/>
  </p:sldLayoutIdLs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rgbClr val="3A454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•"/>
        <a:defRPr sz="2800" b="1" kern="1200">
          <a:solidFill>
            <a:srgbClr val="3A454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–"/>
        <a:defRPr sz="2400" kern="1200">
          <a:solidFill>
            <a:srgbClr val="3A45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3A45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–"/>
        <a:defRPr sz="1800" kern="1200">
          <a:solidFill>
            <a:srgbClr val="3A45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»"/>
        <a:defRPr sz="1800" kern="1200">
          <a:solidFill>
            <a:srgbClr val="3A45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iocbucket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Live Forensic Acquisition Techniques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4549775"/>
            <a:ext cx="6934200" cy="1577975"/>
          </a:xfrm>
        </p:spPr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Joe Partlow, CISO</a:t>
            </a:r>
          </a:p>
          <a:p>
            <a:r>
              <a:rPr lang="en-US" sz="3000" dirty="0" smtClean="0"/>
              <a:t>B-Sides Tampa 2015</a:t>
            </a:r>
          </a:p>
          <a:p>
            <a:endParaRPr lang="en-US" sz="3200" dirty="0"/>
          </a:p>
          <a:p>
            <a:endParaRPr lang="en-US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23312085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searches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we pull all the static and dynamic information form the machine that we need, we may want to do more focused digging around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Files created/modified in the last X days or particular date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Files owned/modified by a particular user in last X days or particular date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IOC – Indicators of </a:t>
            </a:r>
            <a:r>
              <a:rPr lang="en-US" dirty="0" smtClean="0"/>
              <a:t>Compromise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These may be easier to search in memory dump, but some items can be found in disk also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813712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Been around for awhile, but gaining more traction. From our friend Wikipedia</a:t>
            </a:r>
            <a:r>
              <a:rPr lang="en-US" dirty="0"/>
              <a:t>: </a:t>
            </a:r>
            <a:r>
              <a:rPr lang="en-US" dirty="0" smtClean="0"/>
              <a:t>Indicators </a:t>
            </a:r>
            <a:r>
              <a:rPr lang="en-US" dirty="0"/>
              <a:t>of compromise (IOC) </a:t>
            </a:r>
            <a:r>
              <a:rPr lang="en-US" dirty="0" smtClean="0"/>
              <a:t>are artifacts </a:t>
            </a:r>
            <a:r>
              <a:rPr lang="en-US" dirty="0"/>
              <a:t>observed on a network or in operating system that with high confidence indicates a computer intrusion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Typical IOCs are virus signatures and IP addresses, MD5 hashes of malware files or URLs or domain names of botnet command and control servers. After IOCs have been identified in a process of incident response and computer forensics, they can be used for early detection of future attack attempts using intrusion detection systems and antivirus software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Some examples include </a:t>
            </a:r>
            <a:r>
              <a:rPr lang="en-US" dirty="0" err="1" smtClean="0"/>
              <a:t>OpenIOC</a:t>
            </a:r>
            <a:r>
              <a:rPr lang="en-US" dirty="0" smtClean="0"/>
              <a:t>, </a:t>
            </a:r>
            <a:r>
              <a:rPr lang="en-US" dirty="0" err="1" smtClean="0"/>
              <a:t>Yara</a:t>
            </a:r>
            <a:r>
              <a:rPr lang="en-US" dirty="0" smtClean="0"/>
              <a:t>, </a:t>
            </a:r>
            <a:r>
              <a:rPr lang="en-US" dirty="0" err="1" smtClean="0"/>
              <a:t>Cybox</a:t>
            </a:r>
            <a:r>
              <a:rPr lang="en-US" dirty="0" smtClean="0"/>
              <a:t> or STIX </a:t>
            </a:r>
            <a:r>
              <a:rPr lang="en-US" dirty="0" smtClean="0"/>
              <a:t>files. Check </a:t>
            </a:r>
            <a:r>
              <a:rPr lang="en-US" dirty="0"/>
              <a:t>out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www.iocbucket.com</a:t>
            </a:r>
            <a:r>
              <a:rPr lang="en-US" dirty="0" smtClean="0"/>
              <a:t> for </a:t>
            </a:r>
            <a:r>
              <a:rPr lang="en-US" dirty="0" smtClean="0"/>
              <a:t>a great repository.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42640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 Sample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Snipped for readability…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40969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at Automation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simplify all of the above, </a:t>
            </a:r>
            <a:r>
              <a:rPr lang="en-US" dirty="0" smtClean="0"/>
              <a:t>how about </a:t>
            </a: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Powershell</a:t>
            </a:r>
            <a:r>
              <a:rPr lang="en-US" dirty="0" smtClean="0"/>
              <a:t> (cheap!) </a:t>
            </a:r>
            <a:r>
              <a:rPr lang="en-US" dirty="0" smtClean="0"/>
              <a:t>script to rule them </a:t>
            </a:r>
            <a:r>
              <a:rPr lang="en-US" dirty="0" smtClean="0"/>
              <a:t>all! *with some caveats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Cut </a:t>
            </a:r>
            <a:r>
              <a:rPr lang="en-US" smtClean="0"/>
              <a:t>to demo…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pic>
        <p:nvPicPr>
          <p:cNvPr id="3" name="Picture 2" descr="One_c254c8_25427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90800"/>
            <a:ext cx="346363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5901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at Automation-Cont.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Why </a:t>
            </a:r>
            <a:r>
              <a:rPr lang="en-US" dirty="0"/>
              <a:t>not Python?!?!?!</a:t>
            </a:r>
            <a:r>
              <a:rPr lang="en-US" dirty="0" smtClean="0"/>
              <a:t>?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Can’t install programs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Standalone python </a:t>
            </a:r>
            <a:r>
              <a:rPr lang="en-US" dirty="0" smtClean="0"/>
              <a:t>executable files </a:t>
            </a:r>
            <a:r>
              <a:rPr lang="en-US" dirty="0" smtClean="0"/>
              <a:t>tricky to modify on the fly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PS has good integration to all windows functions and installed by </a:t>
            </a:r>
            <a:r>
              <a:rPr lang="en-US" dirty="0" smtClean="0"/>
              <a:t>default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Many good disparate/outdated scripts exist currently to do </a:t>
            </a:r>
            <a:r>
              <a:rPr lang="en-US" dirty="0" smtClean="0"/>
              <a:t>this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common framework to do acquisition and </a:t>
            </a:r>
            <a:r>
              <a:rPr lang="en-US" dirty="0" smtClean="0"/>
              <a:t>analysis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Like to accomplish something similar to SET, </a:t>
            </a:r>
            <a:r>
              <a:rPr lang="en-US" dirty="0" err="1" smtClean="0"/>
              <a:t>Metasploit</a:t>
            </a:r>
            <a:r>
              <a:rPr lang="en-US" dirty="0" smtClean="0"/>
              <a:t> etc. but for forensics.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Todo</a:t>
            </a:r>
            <a:r>
              <a:rPr lang="en-US" dirty="0" smtClean="0"/>
              <a:t>: Analysis script along the same lines by scripting most tasks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Automating the 80% most common tasks, will never replace actual work </a:t>
            </a:r>
            <a:r>
              <a:rPr lang="en-US" dirty="0" smtClean="0">
                <a:sym typeface="Wingdings"/>
              </a:rPr>
              <a:t>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ym typeface="Wingdings"/>
              </a:rPr>
              <a:t>Gets values or paths of gathered files, keys etc. to speed up analysis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ym typeface="Wingdings"/>
              </a:rPr>
              <a:t>Option to copy files off as well</a:t>
            </a:r>
            <a:endParaRPr lang="en-US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ym typeface="Wingdings"/>
              </a:rPr>
              <a:t>Uses Start-Transcript </a:t>
            </a:r>
            <a:r>
              <a:rPr lang="en-US" dirty="0" err="1" smtClean="0">
                <a:sym typeface="Wingdings"/>
              </a:rPr>
              <a:t>cmdlet</a:t>
            </a:r>
            <a:r>
              <a:rPr lang="en-US" dirty="0" smtClean="0">
                <a:sym typeface="Wingdings"/>
              </a:rPr>
              <a:t> to audit commands and output</a:t>
            </a:r>
            <a:endParaRPr lang="en-US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ym typeface="Wingdings"/>
              </a:rPr>
              <a:t>Linux version in progress also…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677662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WinAPI</a:t>
            </a:r>
            <a:r>
              <a:rPr lang="en-US" dirty="0" smtClean="0"/>
              <a:t> calls used by </a:t>
            </a:r>
            <a:r>
              <a:rPr lang="en-US" dirty="0" err="1" smtClean="0"/>
              <a:t>powershell</a:t>
            </a:r>
            <a:r>
              <a:rPr lang="en-US" dirty="0" smtClean="0"/>
              <a:t> could be inaccurate due to rootkits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Rootkit may be possible, check with GMER, </a:t>
            </a:r>
            <a:r>
              <a:rPr lang="en-US" dirty="0" err="1" smtClean="0"/>
              <a:t>RootkitRemover</a:t>
            </a:r>
            <a:r>
              <a:rPr lang="en-US" dirty="0" smtClean="0"/>
              <a:t>, Sophos, </a:t>
            </a:r>
            <a:r>
              <a:rPr lang="en-US" dirty="0" err="1" smtClean="0"/>
              <a:t>Malwarebytes</a:t>
            </a:r>
            <a:r>
              <a:rPr lang="en-US" dirty="0" smtClean="0"/>
              <a:t>, etc. first.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Pull from raw memory or raw disk versus </a:t>
            </a:r>
            <a:r>
              <a:rPr lang="en-US" dirty="0" err="1"/>
              <a:t>W</a:t>
            </a:r>
            <a:r>
              <a:rPr lang="en-US" dirty="0" err="1" smtClean="0"/>
              <a:t>inAPI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Make sure you output to a remote </a:t>
            </a:r>
            <a:r>
              <a:rPr lang="en-US" dirty="0" err="1" smtClean="0"/>
              <a:t>fileshare</a:t>
            </a:r>
            <a:r>
              <a:rPr lang="en-US" dirty="0" smtClean="0"/>
              <a:t> or USB to avoid overwriting local disk and trashing unallocated/swap space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Needs a couple of helper programs (</a:t>
            </a:r>
            <a:r>
              <a:rPr lang="en-US" dirty="0" err="1" smtClean="0"/>
              <a:t>dumpit</a:t>
            </a:r>
            <a:r>
              <a:rPr lang="en-US" dirty="0" smtClean="0"/>
              <a:t>, </a:t>
            </a:r>
            <a:r>
              <a:rPr lang="en-US" dirty="0" err="1" smtClean="0"/>
              <a:t>dcfldd</a:t>
            </a:r>
            <a:r>
              <a:rPr lang="en-US" dirty="0" smtClean="0"/>
              <a:t>, etc.) – These could be run from </a:t>
            </a:r>
            <a:r>
              <a:rPr lang="en-US" dirty="0" err="1" smtClean="0"/>
              <a:t>powershell</a:t>
            </a:r>
            <a:r>
              <a:rPr lang="en-US" dirty="0" smtClean="0"/>
              <a:t> to capture raw data, but might be better from a legal standpoint to use known, trusted binaries.</a:t>
            </a:r>
            <a:endParaRPr lang="en-US" dirty="0" smtClean="0"/>
          </a:p>
          <a:p>
            <a:endParaRPr lang="en-US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ym typeface="Wingdings"/>
              </a:rPr>
              <a:t>Linux version </a:t>
            </a:r>
            <a:r>
              <a:rPr lang="en-US" dirty="0" smtClean="0">
                <a:sym typeface="Wingdings"/>
              </a:rPr>
              <a:t>should use trusted binaries in case of suspected rootkit also</a:t>
            </a:r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7823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information is gathered and brought back to your forensic workstation, the actual </a:t>
            </a:r>
            <a:r>
              <a:rPr lang="en-US" dirty="0" smtClean="0"/>
              <a:t>work and analysis </a:t>
            </a:r>
            <a:r>
              <a:rPr lang="en-US" dirty="0" smtClean="0"/>
              <a:t>can begin.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Search through memory using Volatility for files, processes, passwords, registry keys etc. Check out the Volatility Plugins page!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Search through registry hives for </a:t>
            </a:r>
            <a:r>
              <a:rPr lang="en-US" dirty="0" err="1" smtClean="0"/>
              <a:t>shellbags</a:t>
            </a:r>
            <a:r>
              <a:rPr lang="en-US" dirty="0" smtClean="0"/>
              <a:t> with </a:t>
            </a:r>
            <a:r>
              <a:rPr lang="en-US" dirty="0" err="1" smtClean="0"/>
              <a:t>sbag</a:t>
            </a:r>
            <a:r>
              <a:rPr lang="en-US" dirty="0" smtClean="0"/>
              <a:t> (</a:t>
            </a:r>
            <a:r>
              <a:rPr lang="en-US" dirty="0" err="1" smtClean="0"/>
              <a:t>TZWorks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Check active network connections against known blacklist IPs (OSINT lists)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Check </a:t>
            </a:r>
            <a:r>
              <a:rPr lang="en-US" dirty="0" err="1" smtClean="0"/>
              <a:t>sqlite</a:t>
            </a:r>
            <a:r>
              <a:rPr lang="en-US" dirty="0" smtClean="0"/>
              <a:t> databases (</a:t>
            </a:r>
            <a:r>
              <a:rPr lang="en-US" dirty="0" err="1" smtClean="0"/>
              <a:t>itunes</a:t>
            </a:r>
            <a:r>
              <a:rPr lang="en-US" dirty="0" smtClean="0"/>
              <a:t> backup) for phone activity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Run strings against the ADS files, selected binaries or files with no extensions, etc.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60678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568575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Thank You</a:t>
            </a:r>
            <a:endParaRPr lang="en-US" sz="88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0313" y="4267200"/>
            <a:ext cx="438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 more information:</a:t>
            </a:r>
          </a:p>
          <a:p>
            <a:pPr algn="ctr"/>
            <a:r>
              <a:rPr lang="en-US" dirty="0" smtClean="0">
                <a:solidFill>
                  <a:srgbClr val="4FC0EA"/>
                </a:solidFill>
              </a:rPr>
              <a:t>Web: </a:t>
            </a:r>
            <a:r>
              <a:rPr lang="en-US" dirty="0" err="1" smtClean="0">
                <a:solidFill>
                  <a:schemeClr val="bg1"/>
                </a:solidFill>
              </a:rPr>
              <a:t>reliaquest.com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|  </a:t>
            </a:r>
            <a:r>
              <a:rPr lang="en-US" dirty="0" smtClean="0">
                <a:solidFill>
                  <a:srgbClr val="4FC0EA"/>
                </a:solidFill>
              </a:rPr>
              <a:t>Twitter: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reliaquest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09700" y="4036065"/>
            <a:ext cx="6324600" cy="0"/>
          </a:xfrm>
          <a:prstGeom prst="line">
            <a:avLst/>
          </a:prstGeom>
          <a:ln w="12700">
            <a:gradFill flip="none" rotWithShape="1">
              <a:gsLst>
                <a:gs pos="50000">
                  <a:schemeClr val="bg1"/>
                </a:gs>
                <a:gs pos="100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Joe Partlow (</a:t>
            </a:r>
            <a:r>
              <a:rPr lang="en-US" b="1" dirty="0" err="1"/>
              <a:t>jpartlow@reliaquest.com</a:t>
            </a:r>
            <a:r>
              <a:rPr lang="en-US" b="1" dirty="0"/>
              <a:t>)– CISO, </a:t>
            </a:r>
            <a:r>
              <a:rPr lang="en-US" b="1" dirty="0" smtClean="0"/>
              <a:t>ReliaQuest</a:t>
            </a:r>
          </a:p>
          <a:p>
            <a:endParaRPr lang="en-US" dirty="0"/>
          </a:p>
          <a:p>
            <a:pPr lvl="1"/>
            <a:r>
              <a:rPr lang="en-US" dirty="0"/>
              <a:t>B</a:t>
            </a:r>
            <a:r>
              <a:rPr lang="en-US" dirty="0" smtClean="0"/>
              <a:t>een </a:t>
            </a:r>
            <a:r>
              <a:rPr lang="en-US" dirty="0"/>
              <a:t>in the IT and information Security industry for 15+ years and has experience in Operations Management, Information Security, Network Security, Systems Design, Risk Assessment, Database Administration, Network Infrastructure, Web Application Development, Systems Design &amp; Integration and Project Management.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Just a guy interested in forensics!</a:t>
            </a:r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98819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Live Acquisition?</a:t>
            </a:r>
            <a:endParaRPr lang="en-US" dirty="0"/>
          </a:p>
        </p:txBody>
      </p:sp>
      <p:pic>
        <p:nvPicPr>
          <p:cNvPr id="3" name="Picture 2" descr="5920833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40" y="1527175"/>
            <a:ext cx="3610360" cy="4264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1" y="1371600"/>
            <a:ext cx="441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Live acquisition is the process of pulling forensic artifacts from a running machine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But wait!!! Doesn’t that violate the rule about pulling the plug immediately?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DD or similar being the sole method of forensics been dead for years but surprised how often I still run into this mindset (from customers and from fellow forensic people)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1144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valuable artifacts may disappear when shutting the machine down including: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Active network </a:t>
            </a:r>
            <a:r>
              <a:rPr lang="en-US" dirty="0"/>
              <a:t>connections </a:t>
            </a:r>
            <a:r>
              <a:rPr lang="en-US" dirty="0" smtClean="0"/>
              <a:t>(machine </a:t>
            </a:r>
            <a:r>
              <a:rPr lang="en-US" dirty="0"/>
              <a:t>may be actively participating in a </a:t>
            </a:r>
            <a:r>
              <a:rPr lang="en-US" dirty="0" smtClean="0"/>
              <a:t>botnet)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Memory resident </a:t>
            </a:r>
            <a:r>
              <a:rPr lang="en-US" dirty="0" smtClean="0"/>
              <a:t>malware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Currently logged on users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Currently running services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 Traditional disk image forensics may not work: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VM-aware malware or attack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Location-aware malware or attack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May not have the time to image or unable to take the equipment with you (smash and grab or </a:t>
            </a:r>
            <a:r>
              <a:rPr lang="en-US" dirty="0" err="1" smtClean="0"/>
              <a:t>blackbag</a:t>
            </a:r>
            <a:r>
              <a:rPr lang="en-US" dirty="0" smtClean="0"/>
              <a:t> jobs)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99956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Types/Methods of Acquisition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Disk or Drive based – “Traditional” forensics done by doing a bit for bit copy of a hard drive and analyzing for anything stored on the disk.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Memory – Doing a dump of all active memory and looking for artifacts still contained or running in memory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Running System State – Capturing a snapshot of what services or processes are running along with current network connections or logged on users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Virtual Machine – same as options as above or grab a paused machine and get everything at once!</a:t>
            </a:r>
          </a:p>
        </p:txBody>
      </p:sp>
    </p:spTree>
    <p:extLst>
      <p:ext uri="{BB962C8B-B14F-4D97-AF65-F5344CB8AC3E}">
        <p14:creationId xmlns:p14="http://schemas.microsoft.com/office/powerpoint/2010/main" val="69776197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Rules Apply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Minimize the amount to times you touch disk or memory – Don’t trash the evidence!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Don’t install any programs on the victim machine – Machine needs to be in he exact or closest possible state when compromised.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Ensure repeatable results or at least methods – Be prepared to defend any action taken or scripts ran on the machine to opposing parties or defendants.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Document all actions or scripts and timeline everything – Still need to show due diligence and best practices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Hash any files you copy from the victim </a:t>
            </a:r>
            <a:r>
              <a:rPr lang="en-US" dirty="0" smtClean="0"/>
              <a:t>machine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Analyze the disk image – After all live info is gathered, continue on with disk imaging if you have the time and/or resources.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190396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goes horribly wrong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Real-life acquisition fail…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Learn the tools you will be using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Practice using your tools ahead of time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Watch your surroundings</a:t>
            </a:r>
          </a:p>
        </p:txBody>
      </p:sp>
      <p:pic>
        <p:nvPicPr>
          <p:cNvPr id="3" name="Picture 2" descr="maxresdefaul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971800"/>
            <a:ext cx="4800600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9971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get?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Memory dump – Try to acquire this first so you don’t trample over them memory with the rest of your </a:t>
            </a:r>
            <a:r>
              <a:rPr lang="en-US" dirty="0" smtClean="0"/>
              <a:t>searches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Disk </a:t>
            </a:r>
            <a:r>
              <a:rPr lang="en-US" dirty="0"/>
              <a:t>dump – </a:t>
            </a:r>
            <a:r>
              <a:rPr lang="en-US" dirty="0" smtClean="0"/>
              <a:t>Also try </a:t>
            </a:r>
            <a:r>
              <a:rPr lang="en-US" dirty="0"/>
              <a:t>to acquire this first so you don’t </a:t>
            </a:r>
            <a:r>
              <a:rPr lang="en-US" dirty="0" smtClean="0"/>
              <a:t>create more artifacts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System </a:t>
            </a:r>
            <a:r>
              <a:rPr lang="en-US" dirty="0" err="1" smtClean="0"/>
              <a:t>Config</a:t>
            </a:r>
            <a:r>
              <a:rPr lang="en-US" dirty="0" smtClean="0"/>
              <a:t> – Network settings, Shares, Drive info, Local user accounts, installed applications and patches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Network Connections – Who is the machine currently talking to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Startup Information – Programs or scripts set to run when machine is started up. Usually buried in registry keys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Running Processes and Services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Scheduled tasks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Cookies and Browser cache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List of USB devices used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 Logs – Events cleared, time changes, logon failures, Privileged Use, application crashes, etc.</a:t>
            </a:r>
          </a:p>
        </p:txBody>
      </p:sp>
    </p:spTree>
    <p:extLst>
      <p:ext uri="{BB962C8B-B14F-4D97-AF65-F5344CB8AC3E}">
        <p14:creationId xmlns:p14="http://schemas.microsoft.com/office/powerpoint/2010/main" val="166842237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get - Advanced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Drivers loaded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Last 50 DLLs created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Downloaded executable files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DNS cache (failed and successful)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Shellbags</a:t>
            </a:r>
            <a:r>
              <a:rPr lang="en-US" dirty="0" smtClean="0"/>
              <a:t> – Set of registry values for GUI useful for building timelines of events to prove suspect was traversing/viewing folders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Registry keys for shell commands, Browser helper objects, etc.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Interesting files </a:t>
            </a:r>
            <a:r>
              <a:rPr lang="en-US" dirty="0" smtClean="0"/>
              <a:t>(</a:t>
            </a:r>
            <a:r>
              <a:rPr lang="en-US" dirty="0" err="1" smtClean="0"/>
              <a:t>Prefetch</a:t>
            </a:r>
            <a:r>
              <a:rPr lang="en-US" dirty="0" smtClean="0"/>
              <a:t>, compressed</a:t>
            </a:r>
            <a:r>
              <a:rPr lang="en-US" dirty="0"/>
              <a:t>, encrypted, ADS, no extension, etc.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Live packet capture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077155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liaQuest">
      <a:dk1>
        <a:sysClr val="windowText" lastClr="000000"/>
      </a:dk1>
      <a:lt1>
        <a:sysClr val="window" lastClr="FFFFFF"/>
      </a:lt1>
      <a:dk2>
        <a:srgbClr val="515254"/>
      </a:dk2>
      <a:lt2>
        <a:srgbClr val="E9E6DD"/>
      </a:lt2>
      <a:accent1>
        <a:srgbClr val="264D91"/>
      </a:accent1>
      <a:accent2>
        <a:srgbClr val="54CCEE"/>
      </a:accent2>
      <a:accent3>
        <a:srgbClr val="79C469"/>
      </a:accent3>
      <a:accent4>
        <a:srgbClr val="4C993A"/>
      </a:accent4>
      <a:accent5>
        <a:srgbClr val="B3B3B3"/>
      </a:accent5>
      <a:accent6>
        <a:srgbClr val="4D4D4D"/>
      </a:accent6>
      <a:hlink>
        <a:srgbClr val="00AAE6"/>
      </a:hlink>
      <a:folHlink>
        <a:srgbClr val="00AA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1A3565"/>
            </a:gs>
            <a:gs pos="80000">
              <a:schemeClr val="accent1"/>
            </a:gs>
            <a:gs pos="100000">
              <a:srgbClr val="1C5092"/>
            </a:gs>
          </a:gsLst>
        </a:gradFill>
        <a:ln w="19050" cmpd="sng">
          <a:solidFill>
            <a:srgbClr val="FFFFFF"/>
          </a:solidFill>
        </a:ln>
      </a:spPr>
      <a:bodyPr tIns="0" rtlCol="0" anchor="ctr"/>
      <a:lstStyle>
        <a:defPPr algn="ctr">
          <a:lnSpc>
            <a:spcPct val="90000"/>
          </a:lnSpc>
          <a:defRPr b="1" dirty="0"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14933</TotalTime>
  <Words>1305</Words>
  <Application>Microsoft Macintosh PowerPoint</Application>
  <PresentationFormat>On-screen Show (4:3)</PresentationFormat>
  <Paragraphs>210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Live Forensic Acquisition Techniques</vt:lpstr>
      <vt:lpstr>Whoami</vt:lpstr>
      <vt:lpstr>What is Live Acquisition?</vt:lpstr>
      <vt:lpstr>Why is it important?</vt:lpstr>
      <vt:lpstr>Types/Methods of Acquisition</vt:lpstr>
      <vt:lpstr>Same Rules Apply</vt:lpstr>
      <vt:lpstr>How it goes horribly wrong</vt:lpstr>
      <vt:lpstr>What should we get?</vt:lpstr>
      <vt:lpstr>What should we get - Advanced</vt:lpstr>
      <vt:lpstr>Targeted searches</vt:lpstr>
      <vt:lpstr>IOCs</vt:lpstr>
      <vt:lpstr>IOC Sample</vt:lpstr>
      <vt:lpstr>Attempt at Automation</vt:lpstr>
      <vt:lpstr>Attempt at Automation-Cont.</vt:lpstr>
      <vt:lpstr>Caveats</vt:lpstr>
      <vt:lpstr>What Next?</vt:lpstr>
      <vt:lpstr>Thank You</vt:lpstr>
    </vt:vector>
  </TitlesOfParts>
  <Company>Gensofts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Integrated  and optimized It Security</dc:title>
  <dc:creator>Gensofts_23</dc:creator>
  <cp:lastModifiedBy>Joe Partlow</cp:lastModifiedBy>
  <cp:revision>296</cp:revision>
  <cp:lastPrinted>2013-05-24T16:36:21Z</cp:lastPrinted>
  <dcterms:created xsi:type="dcterms:W3CDTF">2013-05-24T08:45:19Z</dcterms:created>
  <dcterms:modified xsi:type="dcterms:W3CDTF">2015-02-22T22:25:47Z</dcterms:modified>
</cp:coreProperties>
</file>