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8" r:id="rId2"/>
    <p:sldId id="405" r:id="rId3"/>
    <p:sldId id="401" r:id="rId4"/>
    <p:sldId id="396" r:id="rId5"/>
    <p:sldId id="400" r:id="rId6"/>
    <p:sldId id="416" r:id="rId7"/>
    <p:sldId id="408" r:id="rId8"/>
    <p:sldId id="413" r:id="rId9"/>
    <p:sldId id="418" r:id="rId10"/>
    <p:sldId id="409" r:id="rId11"/>
    <p:sldId id="403" r:id="rId12"/>
    <p:sldId id="410" r:id="rId13"/>
    <p:sldId id="422" r:id="rId14"/>
    <p:sldId id="423" r:id="rId15"/>
    <p:sldId id="419" r:id="rId16"/>
    <p:sldId id="415" r:id="rId17"/>
    <p:sldId id="421" r:id="rId18"/>
    <p:sldId id="420" r:id="rId19"/>
    <p:sldId id="412" r:id="rId20"/>
    <p:sldId id="414" r:id="rId21"/>
    <p:sldId id="417" r:id="rId22"/>
    <p:sldId id="391" r:id="rId23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54C"/>
    <a:srgbClr val="ECECEC"/>
    <a:srgbClr val="EAEEF0"/>
    <a:srgbClr val="E5CE1D"/>
    <a:srgbClr val="D64A22"/>
    <a:srgbClr val="1A3565"/>
    <a:srgbClr val="1C5092"/>
    <a:srgbClr val="C7CACD"/>
    <a:srgbClr val="DCE0E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1081" autoAdjust="0"/>
  </p:normalViewPr>
  <p:slideViewPr>
    <p:cSldViewPr>
      <p:cViewPr varScale="1">
        <p:scale>
          <a:sx n="81" d="100"/>
          <a:sy n="81" d="100"/>
        </p:scale>
        <p:origin x="2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1F129-5723-4E98-ADF8-9D631EF12F2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FCBFCF-4A31-4C0F-A731-1F8F469CCA97}">
      <dgm:prSet phldrT="[Text]" custT="1"/>
      <dgm:spPr/>
      <dgm:t>
        <a:bodyPr/>
        <a:lstStyle/>
        <a:p>
          <a:r>
            <a:rPr lang="en-US" sz="1200" dirty="0" smtClean="0"/>
            <a:t>External Threat</a:t>
          </a:r>
          <a:endParaRPr lang="en-US" sz="1200" dirty="0"/>
        </a:p>
      </dgm:t>
    </dgm:pt>
    <dgm:pt modelId="{62EF4317-A463-489D-9D21-5A967A3B8874}" type="parTrans" cxnId="{4CD6AED7-CC11-449C-AE7B-107A83B89582}">
      <dgm:prSet/>
      <dgm:spPr/>
      <dgm:t>
        <a:bodyPr/>
        <a:lstStyle/>
        <a:p>
          <a:endParaRPr lang="en-US" sz="1200"/>
        </a:p>
      </dgm:t>
    </dgm:pt>
    <dgm:pt modelId="{B9228D7F-FAAB-4ADB-807E-D7CD985C777E}" type="sibTrans" cxnId="{4CD6AED7-CC11-449C-AE7B-107A83B89582}">
      <dgm:prSet/>
      <dgm:spPr/>
      <dgm:t>
        <a:bodyPr/>
        <a:lstStyle/>
        <a:p>
          <a:endParaRPr lang="en-US" sz="1200"/>
        </a:p>
      </dgm:t>
    </dgm:pt>
    <dgm:pt modelId="{A899C5F8-A4F0-43B4-9D16-5F3291D75CA8}">
      <dgm:prSet phldrT="[Text]" custT="1"/>
      <dgm:spPr/>
      <dgm:t>
        <a:bodyPr/>
        <a:lstStyle/>
        <a:p>
          <a:r>
            <a:rPr lang="en-US" sz="1100" dirty="0" smtClean="0"/>
            <a:t>Inbound high risk ports</a:t>
          </a:r>
          <a:endParaRPr lang="en-US" sz="1100" dirty="0"/>
        </a:p>
      </dgm:t>
    </dgm:pt>
    <dgm:pt modelId="{5476580E-EEF8-41A0-9BE5-0BD7B81D34D5}" type="parTrans" cxnId="{97477911-6F38-4579-A324-B9CBC1E11D07}">
      <dgm:prSet/>
      <dgm:spPr/>
      <dgm:t>
        <a:bodyPr/>
        <a:lstStyle/>
        <a:p>
          <a:endParaRPr lang="en-US" sz="1200"/>
        </a:p>
      </dgm:t>
    </dgm:pt>
    <dgm:pt modelId="{C050D50F-59F8-4120-8CFE-AECF2107FCD6}" type="sibTrans" cxnId="{97477911-6F38-4579-A324-B9CBC1E11D07}">
      <dgm:prSet/>
      <dgm:spPr/>
      <dgm:t>
        <a:bodyPr/>
        <a:lstStyle/>
        <a:p>
          <a:endParaRPr lang="en-US" sz="1200"/>
        </a:p>
      </dgm:t>
    </dgm:pt>
    <dgm:pt modelId="{67FD49DE-9185-4755-A86A-636EE4F9938D}">
      <dgm:prSet phldrT="[Text]" custT="1"/>
      <dgm:spPr/>
      <dgm:t>
        <a:bodyPr/>
        <a:lstStyle/>
        <a:p>
          <a:r>
            <a:rPr lang="en-US" sz="1200" dirty="0" smtClean="0"/>
            <a:t>Social Engineering</a:t>
          </a:r>
          <a:endParaRPr lang="en-US" sz="1200" dirty="0"/>
        </a:p>
      </dgm:t>
    </dgm:pt>
    <dgm:pt modelId="{C5AF682C-237C-452A-B400-44B74DE7EA4D}" type="parTrans" cxnId="{83BA4509-BCED-4EB8-AFF6-A290D7D20336}">
      <dgm:prSet/>
      <dgm:spPr/>
      <dgm:t>
        <a:bodyPr/>
        <a:lstStyle/>
        <a:p>
          <a:endParaRPr lang="en-US" sz="1200"/>
        </a:p>
      </dgm:t>
    </dgm:pt>
    <dgm:pt modelId="{2E1FB8F6-A1FC-4871-BAD0-DE557C4AC7DB}" type="sibTrans" cxnId="{83BA4509-BCED-4EB8-AFF6-A290D7D20336}">
      <dgm:prSet/>
      <dgm:spPr/>
      <dgm:t>
        <a:bodyPr/>
        <a:lstStyle/>
        <a:p>
          <a:endParaRPr lang="en-US" sz="1200"/>
        </a:p>
      </dgm:t>
    </dgm:pt>
    <dgm:pt modelId="{C35DBAB9-1D83-488E-8F32-E1800FD93541}">
      <dgm:prSet phldrT="[Text]" custT="1"/>
      <dgm:spPr/>
      <dgm:t>
        <a:bodyPr/>
        <a:lstStyle/>
        <a:p>
          <a:r>
            <a:rPr lang="en-US" sz="1100" dirty="0" smtClean="0"/>
            <a:t>Phishing Attempts</a:t>
          </a:r>
          <a:endParaRPr lang="en-US" sz="1100" dirty="0"/>
        </a:p>
      </dgm:t>
    </dgm:pt>
    <dgm:pt modelId="{0868F9EB-9B4B-424E-8677-2D10EA56952A}" type="parTrans" cxnId="{624E2F64-6270-45AD-8179-A6676F51CF8A}">
      <dgm:prSet/>
      <dgm:spPr/>
      <dgm:t>
        <a:bodyPr/>
        <a:lstStyle/>
        <a:p>
          <a:endParaRPr lang="en-US" sz="1200"/>
        </a:p>
      </dgm:t>
    </dgm:pt>
    <dgm:pt modelId="{3BFEF738-32E4-4FE6-BB0D-803DE43B176A}" type="sibTrans" cxnId="{624E2F64-6270-45AD-8179-A6676F51CF8A}">
      <dgm:prSet/>
      <dgm:spPr/>
      <dgm:t>
        <a:bodyPr/>
        <a:lstStyle/>
        <a:p>
          <a:endParaRPr lang="en-US" sz="1200"/>
        </a:p>
      </dgm:t>
    </dgm:pt>
    <dgm:pt modelId="{4449A7D1-36F6-42EB-BA84-25CA7B8F9F39}">
      <dgm:prSet phldrT="[Text]" custT="1"/>
      <dgm:spPr/>
      <dgm:t>
        <a:bodyPr/>
        <a:lstStyle/>
        <a:p>
          <a:r>
            <a:rPr lang="en-US" sz="1200" dirty="0" smtClean="0"/>
            <a:t>Physical Security</a:t>
          </a:r>
          <a:endParaRPr lang="en-US" sz="1200" dirty="0"/>
        </a:p>
      </dgm:t>
    </dgm:pt>
    <dgm:pt modelId="{520D0EBC-7C6D-47F3-94B2-E40306F008E2}" type="parTrans" cxnId="{63E00BF0-A68E-4924-B61E-1311A6CFED20}">
      <dgm:prSet/>
      <dgm:spPr/>
      <dgm:t>
        <a:bodyPr/>
        <a:lstStyle/>
        <a:p>
          <a:endParaRPr lang="en-US" sz="1200"/>
        </a:p>
      </dgm:t>
    </dgm:pt>
    <dgm:pt modelId="{B6A26D3C-E032-4840-9A71-219EF8A13410}" type="sibTrans" cxnId="{63E00BF0-A68E-4924-B61E-1311A6CFED20}">
      <dgm:prSet/>
      <dgm:spPr/>
      <dgm:t>
        <a:bodyPr/>
        <a:lstStyle/>
        <a:p>
          <a:endParaRPr lang="en-US" sz="1200"/>
        </a:p>
      </dgm:t>
    </dgm:pt>
    <dgm:pt modelId="{1960A589-3F9B-4E70-A8BE-A9A110935A69}">
      <dgm:prSet phldrT="[Text]" custT="1"/>
      <dgm:spPr/>
      <dgm:t>
        <a:bodyPr/>
        <a:lstStyle/>
        <a:p>
          <a:r>
            <a:rPr lang="en-US" sz="1100" dirty="0" smtClean="0"/>
            <a:t>Access Cards</a:t>
          </a:r>
          <a:endParaRPr lang="en-US" sz="1100" dirty="0"/>
        </a:p>
      </dgm:t>
    </dgm:pt>
    <dgm:pt modelId="{B60E8AC1-F75D-4D29-ACA8-20069F0374CB}" type="parTrans" cxnId="{AE12C9F5-CFA5-4E06-8C53-85E756A82F80}">
      <dgm:prSet/>
      <dgm:spPr/>
      <dgm:t>
        <a:bodyPr/>
        <a:lstStyle/>
        <a:p>
          <a:endParaRPr lang="en-US" sz="1200"/>
        </a:p>
      </dgm:t>
    </dgm:pt>
    <dgm:pt modelId="{D063C58C-1F68-4449-A4C2-C2F163C0BF77}" type="sibTrans" cxnId="{AE12C9F5-CFA5-4E06-8C53-85E756A82F80}">
      <dgm:prSet/>
      <dgm:spPr/>
      <dgm:t>
        <a:bodyPr/>
        <a:lstStyle/>
        <a:p>
          <a:endParaRPr lang="en-US" sz="1200"/>
        </a:p>
      </dgm:t>
    </dgm:pt>
    <dgm:pt modelId="{4040D98B-7953-4761-945F-591D375620D2}">
      <dgm:prSet phldrT="[Text]" custT="1"/>
      <dgm:spPr/>
      <dgm:t>
        <a:bodyPr/>
        <a:lstStyle/>
        <a:p>
          <a:r>
            <a:rPr lang="en-US" sz="1100" dirty="0" smtClean="0"/>
            <a:t>NAC</a:t>
          </a:r>
          <a:endParaRPr lang="en-US" sz="1100" dirty="0"/>
        </a:p>
      </dgm:t>
    </dgm:pt>
    <dgm:pt modelId="{B2779FD9-1860-443A-88DC-111CD5D765E8}" type="parTrans" cxnId="{743A6FF4-E8BF-4125-A383-52DA27AA1905}">
      <dgm:prSet/>
      <dgm:spPr/>
      <dgm:t>
        <a:bodyPr/>
        <a:lstStyle/>
        <a:p>
          <a:endParaRPr lang="en-US" sz="1200"/>
        </a:p>
      </dgm:t>
    </dgm:pt>
    <dgm:pt modelId="{370208AB-5AC0-4CCE-8D6D-5A5A0DFB7045}" type="sibTrans" cxnId="{743A6FF4-E8BF-4125-A383-52DA27AA1905}">
      <dgm:prSet/>
      <dgm:spPr/>
      <dgm:t>
        <a:bodyPr/>
        <a:lstStyle/>
        <a:p>
          <a:endParaRPr lang="en-US" sz="1200"/>
        </a:p>
      </dgm:t>
    </dgm:pt>
    <dgm:pt modelId="{F5EDF48E-AB9B-4E00-97A4-414A81D794F5}">
      <dgm:prSet phldrT="[Text]" custT="1"/>
      <dgm:spPr/>
      <dgm:t>
        <a:bodyPr/>
        <a:lstStyle/>
        <a:p>
          <a:r>
            <a:rPr lang="en-US" sz="1200" dirty="0" smtClean="0"/>
            <a:t>Unauthorized Access</a:t>
          </a:r>
          <a:endParaRPr lang="en-US" sz="1200" dirty="0"/>
        </a:p>
      </dgm:t>
    </dgm:pt>
    <dgm:pt modelId="{3C892C18-A022-4378-AC6C-21A39C52EB38}" type="parTrans" cxnId="{56595E9E-30F1-47CD-9610-8D97E3C29604}">
      <dgm:prSet/>
      <dgm:spPr/>
      <dgm:t>
        <a:bodyPr/>
        <a:lstStyle/>
        <a:p>
          <a:endParaRPr lang="en-US" sz="1200"/>
        </a:p>
      </dgm:t>
    </dgm:pt>
    <dgm:pt modelId="{4E6E3440-503E-4B0D-A2D1-32C0312220A4}" type="sibTrans" cxnId="{56595E9E-30F1-47CD-9610-8D97E3C29604}">
      <dgm:prSet/>
      <dgm:spPr/>
      <dgm:t>
        <a:bodyPr/>
        <a:lstStyle/>
        <a:p>
          <a:endParaRPr lang="en-US" sz="1200"/>
        </a:p>
      </dgm:t>
    </dgm:pt>
    <dgm:pt modelId="{2BE18796-4C0A-4F6D-B2E0-057AE3F32693}">
      <dgm:prSet phldrT="[Text]" custT="1"/>
      <dgm:spPr/>
      <dgm:t>
        <a:bodyPr/>
        <a:lstStyle/>
        <a:p>
          <a:r>
            <a:rPr lang="en-US" sz="1100" dirty="0" smtClean="0"/>
            <a:t>Privilege escalation</a:t>
          </a:r>
          <a:endParaRPr lang="en-US" sz="1100" dirty="0"/>
        </a:p>
      </dgm:t>
    </dgm:pt>
    <dgm:pt modelId="{42DD01EC-8FD4-40D9-A9EF-00C3CC4F5CB4}" type="parTrans" cxnId="{FB23F131-DC0B-469E-94F1-0E63CE359066}">
      <dgm:prSet/>
      <dgm:spPr/>
      <dgm:t>
        <a:bodyPr/>
        <a:lstStyle/>
        <a:p>
          <a:endParaRPr lang="en-US" sz="1200"/>
        </a:p>
      </dgm:t>
    </dgm:pt>
    <dgm:pt modelId="{0A7A95BE-F334-4726-851D-328358C7A007}" type="sibTrans" cxnId="{FB23F131-DC0B-469E-94F1-0E63CE359066}">
      <dgm:prSet/>
      <dgm:spPr/>
      <dgm:t>
        <a:bodyPr/>
        <a:lstStyle/>
        <a:p>
          <a:endParaRPr lang="en-US" sz="1200"/>
        </a:p>
      </dgm:t>
    </dgm:pt>
    <dgm:pt modelId="{127F99C7-0A7C-43A9-931C-76A9C099F6A5}">
      <dgm:prSet phldrT="[Text]" custT="1"/>
      <dgm:spPr/>
      <dgm:t>
        <a:bodyPr/>
        <a:lstStyle/>
        <a:p>
          <a:r>
            <a:rPr lang="en-US" sz="1100" dirty="0" smtClean="0"/>
            <a:t>Service Account logins</a:t>
          </a:r>
          <a:endParaRPr lang="en-US" sz="1100" dirty="0"/>
        </a:p>
      </dgm:t>
    </dgm:pt>
    <dgm:pt modelId="{ED34D05E-BC5C-4C5F-B6A1-CBFB3649DB89}" type="parTrans" cxnId="{33DAAD37-B04B-405D-B72C-157DB5EA5CCB}">
      <dgm:prSet/>
      <dgm:spPr/>
      <dgm:t>
        <a:bodyPr/>
        <a:lstStyle/>
        <a:p>
          <a:endParaRPr lang="en-US" sz="1200"/>
        </a:p>
      </dgm:t>
    </dgm:pt>
    <dgm:pt modelId="{4F1B1922-2F64-4465-B5AA-6960258DCA33}" type="sibTrans" cxnId="{33DAAD37-B04B-405D-B72C-157DB5EA5CCB}">
      <dgm:prSet/>
      <dgm:spPr/>
      <dgm:t>
        <a:bodyPr/>
        <a:lstStyle/>
        <a:p>
          <a:endParaRPr lang="en-US" sz="1200"/>
        </a:p>
      </dgm:t>
    </dgm:pt>
    <dgm:pt modelId="{05839D71-6B6B-4F70-9B8C-8F1BD8D2F9A1}">
      <dgm:prSet phldrT="[Text]" custT="1"/>
      <dgm:spPr/>
      <dgm:t>
        <a:bodyPr/>
        <a:lstStyle/>
        <a:p>
          <a:r>
            <a:rPr lang="en-US" sz="1200" dirty="0" smtClean="0"/>
            <a:t>Insider Threat</a:t>
          </a:r>
          <a:endParaRPr lang="en-US" sz="1200" dirty="0"/>
        </a:p>
      </dgm:t>
    </dgm:pt>
    <dgm:pt modelId="{044105DA-24A5-4CEE-9CED-1EF93B2AAE92}" type="parTrans" cxnId="{AA1778A2-5544-4F22-87C1-11214BDBC57A}">
      <dgm:prSet/>
      <dgm:spPr/>
      <dgm:t>
        <a:bodyPr/>
        <a:lstStyle/>
        <a:p>
          <a:endParaRPr lang="en-US" sz="1200"/>
        </a:p>
      </dgm:t>
    </dgm:pt>
    <dgm:pt modelId="{3E666464-8F88-42C9-B812-0D0A60F44E4E}" type="sibTrans" cxnId="{AA1778A2-5544-4F22-87C1-11214BDBC57A}">
      <dgm:prSet/>
      <dgm:spPr/>
      <dgm:t>
        <a:bodyPr/>
        <a:lstStyle/>
        <a:p>
          <a:endParaRPr lang="en-US" sz="1200"/>
        </a:p>
      </dgm:t>
    </dgm:pt>
    <dgm:pt modelId="{3D9B5260-BAB7-4253-ACD8-6DABEC3F32BD}">
      <dgm:prSet phldrT="[Text]" custT="1"/>
      <dgm:spPr/>
      <dgm:t>
        <a:bodyPr/>
        <a:lstStyle/>
        <a:p>
          <a:r>
            <a:rPr lang="en-US" sz="1100" dirty="0" smtClean="0"/>
            <a:t>USB use</a:t>
          </a:r>
          <a:endParaRPr lang="en-US" sz="1100" dirty="0"/>
        </a:p>
      </dgm:t>
    </dgm:pt>
    <dgm:pt modelId="{FE666A21-6DDF-4955-A6C1-B4ACC19A8E6F}" type="parTrans" cxnId="{EB2E4E00-2CC4-4A62-9A04-A2B3E7DEEF89}">
      <dgm:prSet/>
      <dgm:spPr/>
      <dgm:t>
        <a:bodyPr/>
        <a:lstStyle/>
        <a:p>
          <a:endParaRPr lang="en-US" sz="1200"/>
        </a:p>
      </dgm:t>
    </dgm:pt>
    <dgm:pt modelId="{0A5A959A-592C-4C20-B70F-CA02ABA7652F}" type="sibTrans" cxnId="{EB2E4E00-2CC4-4A62-9A04-A2B3E7DEEF89}">
      <dgm:prSet/>
      <dgm:spPr/>
      <dgm:t>
        <a:bodyPr/>
        <a:lstStyle/>
        <a:p>
          <a:endParaRPr lang="en-US" sz="1200"/>
        </a:p>
      </dgm:t>
    </dgm:pt>
    <dgm:pt modelId="{B545C227-05FD-41E0-BA47-6AE6CF28E801}">
      <dgm:prSet phldrT="[Text]" custT="1"/>
      <dgm:spPr/>
      <dgm:t>
        <a:bodyPr/>
        <a:lstStyle/>
        <a:p>
          <a:r>
            <a:rPr lang="en-US" sz="1100" dirty="0" smtClean="0"/>
            <a:t>Data exfiltration</a:t>
          </a:r>
          <a:endParaRPr lang="en-US" sz="1100" dirty="0"/>
        </a:p>
      </dgm:t>
    </dgm:pt>
    <dgm:pt modelId="{26C7F9CA-12D5-48B2-BA15-9D36D08331DA}" type="parTrans" cxnId="{F690AF42-6091-426E-A4CF-E6D2B04D3EC3}">
      <dgm:prSet/>
      <dgm:spPr/>
      <dgm:t>
        <a:bodyPr/>
        <a:lstStyle/>
        <a:p>
          <a:endParaRPr lang="en-US" sz="1200"/>
        </a:p>
      </dgm:t>
    </dgm:pt>
    <dgm:pt modelId="{7A034FE9-5B47-43E5-95D4-6242608AA896}" type="sibTrans" cxnId="{F690AF42-6091-426E-A4CF-E6D2B04D3EC3}">
      <dgm:prSet/>
      <dgm:spPr/>
      <dgm:t>
        <a:bodyPr/>
        <a:lstStyle/>
        <a:p>
          <a:endParaRPr lang="en-US" sz="1200"/>
        </a:p>
      </dgm:t>
    </dgm:pt>
    <dgm:pt modelId="{5662A37F-E31B-47BF-B34B-446AC0B5F879}">
      <dgm:prSet phldrT="[Text]" custT="1"/>
      <dgm:spPr/>
      <dgm:t>
        <a:bodyPr/>
        <a:lstStyle/>
        <a:p>
          <a:r>
            <a:rPr lang="en-US" sz="1100" dirty="0" smtClean="0"/>
            <a:t>Black List source/destinations</a:t>
          </a:r>
          <a:endParaRPr lang="en-US" sz="1100" dirty="0"/>
        </a:p>
      </dgm:t>
    </dgm:pt>
    <dgm:pt modelId="{890355B7-7834-4065-A291-06D5DD1D27A6}" type="parTrans" cxnId="{EE295A0A-44DA-4F6F-A82B-52B57CBE853C}">
      <dgm:prSet/>
      <dgm:spPr/>
      <dgm:t>
        <a:bodyPr/>
        <a:lstStyle/>
        <a:p>
          <a:endParaRPr lang="en-US" sz="1200"/>
        </a:p>
      </dgm:t>
    </dgm:pt>
    <dgm:pt modelId="{58C6EBBF-D897-4271-AEDD-EEE2EF7E9C6F}" type="sibTrans" cxnId="{EE295A0A-44DA-4F6F-A82B-52B57CBE853C}">
      <dgm:prSet/>
      <dgm:spPr/>
      <dgm:t>
        <a:bodyPr/>
        <a:lstStyle/>
        <a:p>
          <a:endParaRPr lang="en-US" sz="1200"/>
        </a:p>
      </dgm:t>
    </dgm:pt>
    <dgm:pt modelId="{66594822-17CC-48B9-A297-8BB82C383C8F}">
      <dgm:prSet phldrT="[Text]" custT="1"/>
      <dgm:spPr/>
      <dgm:t>
        <a:bodyPr/>
        <a:lstStyle/>
        <a:p>
          <a:r>
            <a:rPr lang="en-US" sz="1100" dirty="0" smtClean="0"/>
            <a:t>Black List</a:t>
          </a:r>
          <a:endParaRPr lang="en-US" sz="1100" dirty="0"/>
        </a:p>
      </dgm:t>
    </dgm:pt>
    <dgm:pt modelId="{7C84E2A2-030E-4703-9A95-643D2A686453}" type="parTrans" cxnId="{FF5779C9-6B55-48FA-8BA2-F5967A720D60}">
      <dgm:prSet/>
      <dgm:spPr/>
      <dgm:t>
        <a:bodyPr/>
        <a:lstStyle/>
        <a:p>
          <a:endParaRPr lang="en-US" sz="1200"/>
        </a:p>
      </dgm:t>
    </dgm:pt>
    <dgm:pt modelId="{371C7E41-8B30-4758-9741-C43CF5AD59A7}" type="sibTrans" cxnId="{FF5779C9-6B55-48FA-8BA2-F5967A720D60}">
      <dgm:prSet/>
      <dgm:spPr/>
      <dgm:t>
        <a:bodyPr/>
        <a:lstStyle/>
        <a:p>
          <a:endParaRPr lang="en-US" sz="1200"/>
        </a:p>
      </dgm:t>
    </dgm:pt>
    <dgm:pt modelId="{048C5026-FF60-4207-A7A5-FC3A2D76F4CE}">
      <dgm:prSet phldrT="[Text]" custT="1"/>
      <dgm:spPr/>
      <dgm:t>
        <a:bodyPr/>
        <a:lstStyle/>
        <a:p>
          <a:r>
            <a:rPr lang="en-US" sz="1100" dirty="0" smtClean="0"/>
            <a:t>Malware/AV</a:t>
          </a:r>
          <a:endParaRPr lang="en-US" sz="1100" dirty="0"/>
        </a:p>
      </dgm:t>
    </dgm:pt>
    <dgm:pt modelId="{72C1B165-ACB9-4B2A-8C26-85C64535CDB9}" type="parTrans" cxnId="{8238497E-2408-4952-8E11-68E022F25C30}">
      <dgm:prSet/>
      <dgm:spPr/>
      <dgm:t>
        <a:bodyPr/>
        <a:lstStyle/>
        <a:p>
          <a:endParaRPr lang="en-US" sz="1200"/>
        </a:p>
      </dgm:t>
    </dgm:pt>
    <dgm:pt modelId="{DED6B2C1-AE54-4BA5-9EDE-839996CE2732}" type="sibTrans" cxnId="{8238497E-2408-4952-8E11-68E022F25C30}">
      <dgm:prSet/>
      <dgm:spPr/>
      <dgm:t>
        <a:bodyPr/>
        <a:lstStyle/>
        <a:p>
          <a:endParaRPr lang="en-US" sz="1200"/>
        </a:p>
      </dgm:t>
    </dgm:pt>
    <dgm:pt modelId="{C280F3C7-E477-4D41-A272-1720A3528D94}">
      <dgm:prSet phldrT="[Text]" custT="1"/>
      <dgm:spPr/>
      <dgm:t>
        <a:bodyPr/>
        <a:lstStyle/>
        <a:p>
          <a:r>
            <a:rPr lang="en-US" sz="1100" dirty="0" smtClean="0"/>
            <a:t>Motion camera triggers</a:t>
          </a:r>
          <a:endParaRPr lang="en-US" sz="1100" dirty="0"/>
        </a:p>
      </dgm:t>
    </dgm:pt>
    <dgm:pt modelId="{6CA9361C-AA48-4980-8D69-A294DE1E0664}" type="parTrans" cxnId="{94C85DDE-CA80-4B0E-9870-7E63A73B7BF8}">
      <dgm:prSet/>
      <dgm:spPr/>
      <dgm:t>
        <a:bodyPr/>
        <a:lstStyle/>
        <a:p>
          <a:endParaRPr lang="en-US" sz="1200"/>
        </a:p>
      </dgm:t>
    </dgm:pt>
    <dgm:pt modelId="{DBA66200-F44F-4338-AB9E-02798E799652}" type="sibTrans" cxnId="{94C85DDE-CA80-4B0E-9870-7E63A73B7BF8}">
      <dgm:prSet/>
      <dgm:spPr/>
      <dgm:t>
        <a:bodyPr/>
        <a:lstStyle/>
        <a:p>
          <a:endParaRPr lang="en-US" sz="1200"/>
        </a:p>
      </dgm:t>
    </dgm:pt>
    <dgm:pt modelId="{82A1F836-BDBE-4896-AB9E-7602BFA27E0D}">
      <dgm:prSet phldrT="[Text]" custT="1"/>
      <dgm:spPr/>
      <dgm:t>
        <a:bodyPr/>
        <a:lstStyle/>
        <a:p>
          <a:endParaRPr lang="en-US" sz="1100" dirty="0"/>
        </a:p>
      </dgm:t>
    </dgm:pt>
    <dgm:pt modelId="{AD23CCAB-2AC7-4C8E-B424-80D58AF91243}" type="parTrans" cxnId="{22DBA5E9-2702-4AFF-9B75-011BDAB6536E}">
      <dgm:prSet/>
      <dgm:spPr/>
      <dgm:t>
        <a:bodyPr/>
        <a:lstStyle/>
        <a:p>
          <a:endParaRPr lang="en-US" sz="1200"/>
        </a:p>
      </dgm:t>
    </dgm:pt>
    <dgm:pt modelId="{B367AAB9-8D91-4975-92C4-DDC99BD7EE22}" type="sibTrans" cxnId="{22DBA5E9-2702-4AFF-9B75-011BDAB6536E}">
      <dgm:prSet/>
      <dgm:spPr/>
      <dgm:t>
        <a:bodyPr/>
        <a:lstStyle/>
        <a:p>
          <a:endParaRPr lang="en-US" sz="1200"/>
        </a:p>
      </dgm:t>
    </dgm:pt>
    <dgm:pt modelId="{ED4B70B2-34E2-494B-8808-B6E779471ADC}">
      <dgm:prSet phldrT="[Text]" custT="1"/>
      <dgm:spPr/>
      <dgm:t>
        <a:bodyPr/>
        <a:lstStyle/>
        <a:p>
          <a:r>
            <a:rPr lang="en-US" sz="1100" dirty="0" smtClean="0"/>
            <a:t>Rogue AP</a:t>
          </a:r>
          <a:endParaRPr lang="en-US" sz="1100" dirty="0"/>
        </a:p>
      </dgm:t>
    </dgm:pt>
    <dgm:pt modelId="{E583171F-DE4E-463D-B5A1-2FB5F2BB703F}" type="parTrans" cxnId="{58E93D0F-0016-4FC8-87FF-E3E105C7CC91}">
      <dgm:prSet/>
      <dgm:spPr/>
      <dgm:t>
        <a:bodyPr/>
        <a:lstStyle/>
        <a:p>
          <a:endParaRPr lang="en-US" sz="1200"/>
        </a:p>
      </dgm:t>
    </dgm:pt>
    <dgm:pt modelId="{A1CB5963-EA17-4AC8-B574-D01D66844647}" type="sibTrans" cxnId="{58E93D0F-0016-4FC8-87FF-E3E105C7CC91}">
      <dgm:prSet/>
      <dgm:spPr/>
      <dgm:t>
        <a:bodyPr/>
        <a:lstStyle/>
        <a:p>
          <a:endParaRPr lang="en-US" sz="1200"/>
        </a:p>
      </dgm:t>
    </dgm:pt>
    <dgm:pt modelId="{BE593A7A-831E-4A71-ADB7-DEEFF8CEBB52}">
      <dgm:prSet phldrT="[Text]" custT="1"/>
      <dgm:spPr/>
      <dgm:t>
        <a:bodyPr/>
        <a:lstStyle/>
        <a:p>
          <a:endParaRPr lang="en-US" sz="1100" dirty="0"/>
        </a:p>
      </dgm:t>
    </dgm:pt>
    <dgm:pt modelId="{4A2084DB-4AF1-432F-9959-4E109E4DFC00}" type="parTrans" cxnId="{FCC31C02-C987-4BB7-898C-CCF3453FD416}">
      <dgm:prSet/>
      <dgm:spPr/>
      <dgm:t>
        <a:bodyPr/>
        <a:lstStyle/>
        <a:p>
          <a:endParaRPr lang="en-US" sz="1200"/>
        </a:p>
      </dgm:t>
    </dgm:pt>
    <dgm:pt modelId="{F862C581-ED48-4047-A521-E8388DF66293}" type="sibTrans" cxnId="{FCC31C02-C987-4BB7-898C-CCF3453FD416}">
      <dgm:prSet/>
      <dgm:spPr/>
      <dgm:t>
        <a:bodyPr/>
        <a:lstStyle/>
        <a:p>
          <a:endParaRPr lang="en-US" sz="1200"/>
        </a:p>
      </dgm:t>
    </dgm:pt>
    <dgm:pt modelId="{146CB768-8892-5E4F-A85A-A09A8F301FE8}">
      <dgm:prSet phldrT="[Text]" custT="1"/>
      <dgm:spPr/>
      <dgm:t>
        <a:bodyPr/>
        <a:lstStyle/>
        <a:p>
          <a:r>
            <a:rPr lang="en-US" sz="1100" dirty="0" smtClean="0"/>
            <a:t>Privilege escalation</a:t>
          </a:r>
          <a:endParaRPr lang="en-US" sz="1100" dirty="0"/>
        </a:p>
      </dgm:t>
    </dgm:pt>
    <dgm:pt modelId="{A68A1B61-2006-DC48-9EEE-476557977E0A}" type="parTrans" cxnId="{46EE9F31-BE24-5D46-B6EF-7D7A39EDEA3B}">
      <dgm:prSet/>
      <dgm:spPr/>
      <dgm:t>
        <a:bodyPr/>
        <a:lstStyle/>
        <a:p>
          <a:endParaRPr lang="en-US"/>
        </a:p>
      </dgm:t>
    </dgm:pt>
    <dgm:pt modelId="{8884F812-6196-1044-9DED-3556EBAA654E}" type="sibTrans" cxnId="{46EE9F31-BE24-5D46-B6EF-7D7A39EDEA3B}">
      <dgm:prSet/>
      <dgm:spPr/>
      <dgm:t>
        <a:bodyPr/>
        <a:lstStyle/>
        <a:p>
          <a:endParaRPr lang="en-US"/>
        </a:p>
      </dgm:t>
    </dgm:pt>
    <dgm:pt modelId="{41D81D81-21BD-4A4B-AA11-B2D2F330C832}" type="pres">
      <dgm:prSet presAssocID="{1A11F129-5723-4E98-ADF8-9D631EF12F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9E8C6-F492-485F-AA91-3998FB1696FB}" type="pres">
      <dgm:prSet presAssocID="{5EFCBFCF-4A31-4C0F-A731-1F8F469CCA97}" presName="composite" presStyleCnt="0"/>
      <dgm:spPr/>
    </dgm:pt>
    <dgm:pt modelId="{3D2CD30B-39DF-4D06-B4E4-227FED5B0AD2}" type="pres">
      <dgm:prSet presAssocID="{5EFCBFCF-4A31-4C0F-A731-1F8F469CCA9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FEFC3-3EAE-4BDE-A36C-9EF5BC358DE7}" type="pres">
      <dgm:prSet presAssocID="{5EFCBFCF-4A31-4C0F-A731-1F8F469CCA97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15AE5-1E5B-4A45-950E-57D0F0C7DCA9}" type="pres">
      <dgm:prSet presAssocID="{B9228D7F-FAAB-4ADB-807E-D7CD985C777E}" presName="space" presStyleCnt="0"/>
      <dgm:spPr/>
    </dgm:pt>
    <dgm:pt modelId="{6F0F0810-B87A-4412-954F-842AF0F484A2}" type="pres">
      <dgm:prSet presAssocID="{67FD49DE-9185-4755-A86A-636EE4F9938D}" presName="composite" presStyleCnt="0"/>
      <dgm:spPr/>
    </dgm:pt>
    <dgm:pt modelId="{FEA5833F-137C-475A-B455-4D84F9AA8D0C}" type="pres">
      <dgm:prSet presAssocID="{67FD49DE-9185-4755-A86A-636EE4F9938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A4A16-9CB0-46E3-86F5-E9D8FC3A0AB7}" type="pres">
      <dgm:prSet presAssocID="{67FD49DE-9185-4755-A86A-636EE4F9938D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7F8F3-3C86-4F18-9269-4C5ABD9E6E21}" type="pres">
      <dgm:prSet presAssocID="{2E1FB8F6-A1FC-4871-BAD0-DE557C4AC7DB}" presName="space" presStyleCnt="0"/>
      <dgm:spPr/>
    </dgm:pt>
    <dgm:pt modelId="{DA060902-E4BD-4E95-AB8A-20D0F2E3AFCA}" type="pres">
      <dgm:prSet presAssocID="{4449A7D1-36F6-42EB-BA84-25CA7B8F9F39}" presName="composite" presStyleCnt="0"/>
      <dgm:spPr/>
    </dgm:pt>
    <dgm:pt modelId="{332081D7-2C28-4255-A862-C3CA86BD44D5}" type="pres">
      <dgm:prSet presAssocID="{4449A7D1-36F6-42EB-BA84-25CA7B8F9F3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7E78-C0B4-4725-9C2A-A334C143D3F3}" type="pres">
      <dgm:prSet presAssocID="{4449A7D1-36F6-42EB-BA84-25CA7B8F9F39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D491F-B453-4CC6-A204-E7B564D7B751}" type="pres">
      <dgm:prSet presAssocID="{B6A26D3C-E032-4840-9A71-219EF8A13410}" presName="space" presStyleCnt="0"/>
      <dgm:spPr/>
    </dgm:pt>
    <dgm:pt modelId="{71FF5AA4-E0A4-4B14-AE1C-89F5A3501DBD}" type="pres">
      <dgm:prSet presAssocID="{F5EDF48E-AB9B-4E00-97A4-414A81D794F5}" presName="composite" presStyleCnt="0"/>
      <dgm:spPr/>
    </dgm:pt>
    <dgm:pt modelId="{0747A332-68EF-4929-A30D-DD9669E94BEC}" type="pres">
      <dgm:prSet presAssocID="{F5EDF48E-AB9B-4E00-97A4-414A81D794F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3DED7-967C-4FD2-AF2D-49FD6C307364}" type="pres">
      <dgm:prSet presAssocID="{F5EDF48E-AB9B-4E00-97A4-414A81D794F5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1F3F1-3B27-4B05-88F5-6A1032451532}" type="pres">
      <dgm:prSet presAssocID="{4E6E3440-503E-4B0D-A2D1-32C0312220A4}" presName="space" presStyleCnt="0"/>
      <dgm:spPr/>
    </dgm:pt>
    <dgm:pt modelId="{DEDAC25D-70FB-46FC-A082-66A57A3F2512}" type="pres">
      <dgm:prSet presAssocID="{05839D71-6B6B-4F70-9B8C-8F1BD8D2F9A1}" presName="composite" presStyleCnt="0"/>
      <dgm:spPr/>
    </dgm:pt>
    <dgm:pt modelId="{E672D546-B494-4A24-8E72-8EC12662B04A}" type="pres">
      <dgm:prSet presAssocID="{05839D71-6B6B-4F70-9B8C-8F1BD8D2F9A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42BD4-D687-460B-A5F1-7A51D6C947E1}" type="pres">
      <dgm:prSet presAssocID="{05839D71-6B6B-4F70-9B8C-8F1BD8D2F9A1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B8B301-607B-0248-867F-13DEE2D3BD1B}" type="presOf" srcId="{F5EDF48E-AB9B-4E00-97A4-414A81D794F5}" destId="{0747A332-68EF-4929-A30D-DD9669E94BEC}" srcOrd="0" destOrd="0" presId="urn:microsoft.com/office/officeart/2005/8/layout/hList1"/>
    <dgm:cxn modelId="{F861680E-8A55-C342-8C1D-77766169CC5E}" type="presOf" srcId="{1A11F129-5723-4E98-ADF8-9D631EF12F29}" destId="{41D81D81-21BD-4A4B-AA11-B2D2F330C832}" srcOrd="0" destOrd="0" presId="urn:microsoft.com/office/officeart/2005/8/layout/hList1"/>
    <dgm:cxn modelId="{E9207FCA-84E1-CF40-A4E9-E4DC675EF3D7}" type="presOf" srcId="{4449A7D1-36F6-42EB-BA84-25CA7B8F9F39}" destId="{332081D7-2C28-4255-A862-C3CA86BD44D5}" srcOrd="0" destOrd="0" presId="urn:microsoft.com/office/officeart/2005/8/layout/hList1"/>
    <dgm:cxn modelId="{63E00BF0-A68E-4924-B61E-1311A6CFED20}" srcId="{1A11F129-5723-4E98-ADF8-9D631EF12F29}" destId="{4449A7D1-36F6-42EB-BA84-25CA7B8F9F39}" srcOrd="2" destOrd="0" parTransId="{520D0EBC-7C6D-47F3-94B2-E40306F008E2}" sibTransId="{B6A26D3C-E032-4840-9A71-219EF8A13410}"/>
    <dgm:cxn modelId="{28C068A6-A56F-534E-A0A5-1DEE78D4B46E}" type="presOf" srcId="{B545C227-05FD-41E0-BA47-6AE6CF28E801}" destId="{9CF42BD4-D687-460B-A5F1-7A51D6C947E1}" srcOrd="0" destOrd="1" presId="urn:microsoft.com/office/officeart/2005/8/layout/hList1"/>
    <dgm:cxn modelId="{34C54855-8C53-E54F-97B2-4899FD97CD6B}" type="presOf" srcId="{1960A589-3F9B-4E70-A8BE-A9A110935A69}" destId="{DA2A7E78-C0B4-4725-9C2A-A334C143D3F3}" srcOrd="0" destOrd="0" presId="urn:microsoft.com/office/officeart/2005/8/layout/hList1"/>
    <dgm:cxn modelId="{EE295A0A-44DA-4F6F-A82B-52B57CBE853C}" srcId="{5EFCBFCF-4A31-4C0F-A731-1F8F469CCA97}" destId="{5662A37F-E31B-47BF-B34B-446AC0B5F879}" srcOrd="1" destOrd="0" parTransId="{890355B7-7834-4065-A291-06D5DD1D27A6}" sibTransId="{58C6EBBF-D897-4271-AEDD-EEE2EF7E9C6F}"/>
    <dgm:cxn modelId="{35517651-E947-4649-84D8-5A22D485B03C}" type="presOf" srcId="{5EFCBFCF-4A31-4C0F-A731-1F8F469CCA97}" destId="{3D2CD30B-39DF-4D06-B4E4-227FED5B0AD2}" srcOrd="0" destOrd="0" presId="urn:microsoft.com/office/officeart/2005/8/layout/hList1"/>
    <dgm:cxn modelId="{97477911-6F38-4579-A324-B9CBC1E11D07}" srcId="{5EFCBFCF-4A31-4C0F-A731-1F8F469CCA97}" destId="{A899C5F8-A4F0-43B4-9D16-5F3291D75CA8}" srcOrd="0" destOrd="0" parTransId="{5476580E-EEF8-41A0-9BE5-0BD7B81D34D5}" sibTransId="{C050D50F-59F8-4120-8CFE-AECF2107FCD6}"/>
    <dgm:cxn modelId="{2CC4EDCA-00BF-1149-B32B-020A22640EF5}" type="presOf" srcId="{3D9B5260-BAB7-4253-ACD8-6DABEC3F32BD}" destId="{9CF42BD4-D687-460B-A5F1-7A51D6C947E1}" srcOrd="0" destOrd="0" presId="urn:microsoft.com/office/officeart/2005/8/layout/hList1"/>
    <dgm:cxn modelId="{FFA01F9F-32E4-7740-B772-7EADC39E12BC}" type="presOf" srcId="{5662A37F-E31B-47BF-B34B-446AC0B5F879}" destId="{C34FEFC3-3EAE-4BDE-A36C-9EF5BC358DE7}" srcOrd="0" destOrd="1" presId="urn:microsoft.com/office/officeart/2005/8/layout/hList1"/>
    <dgm:cxn modelId="{FB23F131-DC0B-469E-94F1-0E63CE359066}" srcId="{F5EDF48E-AB9B-4E00-97A4-414A81D794F5}" destId="{2BE18796-4C0A-4F6D-B2E0-057AE3F32693}" srcOrd="0" destOrd="0" parTransId="{42DD01EC-8FD4-40D9-A9EF-00C3CC4F5CB4}" sibTransId="{0A7A95BE-F334-4726-851D-328358C7A007}"/>
    <dgm:cxn modelId="{3CC42418-F669-5945-A12C-8B4D04EDC444}" type="presOf" srcId="{05839D71-6B6B-4F70-9B8C-8F1BD8D2F9A1}" destId="{E672D546-B494-4A24-8E72-8EC12662B04A}" srcOrd="0" destOrd="0" presId="urn:microsoft.com/office/officeart/2005/8/layout/hList1"/>
    <dgm:cxn modelId="{46EE9F31-BE24-5D46-B6EF-7D7A39EDEA3B}" srcId="{05839D71-6B6B-4F70-9B8C-8F1BD8D2F9A1}" destId="{146CB768-8892-5E4F-A85A-A09A8F301FE8}" srcOrd="2" destOrd="0" parTransId="{A68A1B61-2006-DC48-9EEE-476557977E0A}" sibTransId="{8884F812-6196-1044-9DED-3556EBAA654E}"/>
    <dgm:cxn modelId="{AC6ABEA0-88DD-C145-B3E6-7EEB3AD805F1}" type="presOf" srcId="{146CB768-8892-5E4F-A85A-A09A8F301FE8}" destId="{9CF42BD4-D687-460B-A5F1-7A51D6C947E1}" srcOrd="0" destOrd="2" presId="urn:microsoft.com/office/officeart/2005/8/layout/hList1"/>
    <dgm:cxn modelId="{33DAAD37-B04B-405D-B72C-157DB5EA5CCB}" srcId="{F5EDF48E-AB9B-4E00-97A4-414A81D794F5}" destId="{127F99C7-0A7C-43A9-931C-76A9C099F6A5}" srcOrd="2" destOrd="0" parTransId="{ED34D05E-BC5C-4C5F-B6A1-CBFB3649DB89}" sibTransId="{4F1B1922-2F64-4465-B5AA-6960258DCA33}"/>
    <dgm:cxn modelId="{22DBA5E9-2702-4AFF-9B75-011BDAB6536E}" srcId="{4449A7D1-36F6-42EB-BA84-25CA7B8F9F39}" destId="{82A1F836-BDBE-4896-AB9E-7602BFA27E0D}" srcOrd="3" destOrd="0" parTransId="{AD23CCAB-2AC7-4C8E-B424-80D58AF91243}" sibTransId="{B367AAB9-8D91-4975-92C4-DDC99BD7EE22}"/>
    <dgm:cxn modelId="{FCC31C02-C987-4BB7-898C-CCF3453FD416}" srcId="{05839D71-6B6B-4F70-9B8C-8F1BD8D2F9A1}" destId="{BE593A7A-831E-4A71-ADB7-DEEFF8CEBB52}" srcOrd="3" destOrd="0" parTransId="{4A2084DB-4AF1-432F-9959-4E109E4DFC00}" sibTransId="{F862C581-ED48-4047-A521-E8388DF66293}"/>
    <dgm:cxn modelId="{B561BF5C-1272-7843-8B6D-FC74B03799F9}" type="presOf" srcId="{BE593A7A-831E-4A71-ADB7-DEEFF8CEBB52}" destId="{9CF42BD4-D687-460B-A5F1-7A51D6C947E1}" srcOrd="0" destOrd="3" presId="urn:microsoft.com/office/officeart/2005/8/layout/hList1"/>
    <dgm:cxn modelId="{893C3790-6436-3540-A5CF-056F1E577B5D}" type="presOf" srcId="{66594822-17CC-48B9-A297-8BB82C383C8F}" destId="{DE4A4A16-9CB0-46E3-86F5-E9D8FC3A0AB7}" srcOrd="0" destOrd="1" presId="urn:microsoft.com/office/officeart/2005/8/layout/hList1"/>
    <dgm:cxn modelId="{83BA4509-BCED-4EB8-AFF6-A290D7D20336}" srcId="{1A11F129-5723-4E98-ADF8-9D631EF12F29}" destId="{67FD49DE-9185-4755-A86A-636EE4F9938D}" srcOrd="1" destOrd="0" parTransId="{C5AF682C-237C-452A-B400-44B74DE7EA4D}" sibTransId="{2E1FB8F6-A1FC-4871-BAD0-DE557C4AC7DB}"/>
    <dgm:cxn modelId="{F690AF42-6091-426E-A4CF-E6D2B04D3EC3}" srcId="{05839D71-6B6B-4F70-9B8C-8F1BD8D2F9A1}" destId="{B545C227-05FD-41E0-BA47-6AE6CF28E801}" srcOrd="1" destOrd="0" parTransId="{26C7F9CA-12D5-48B2-BA15-9D36D08331DA}" sibTransId="{7A034FE9-5B47-43E5-95D4-6242608AA896}"/>
    <dgm:cxn modelId="{AE12C9F5-CFA5-4E06-8C53-85E756A82F80}" srcId="{4449A7D1-36F6-42EB-BA84-25CA7B8F9F39}" destId="{1960A589-3F9B-4E70-A8BE-A9A110935A69}" srcOrd="0" destOrd="0" parTransId="{B60E8AC1-F75D-4D29-ACA8-20069F0374CB}" sibTransId="{D063C58C-1F68-4449-A4C2-C2F163C0BF77}"/>
    <dgm:cxn modelId="{8238497E-2408-4952-8E11-68E022F25C30}" srcId="{67FD49DE-9185-4755-A86A-636EE4F9938D}" destId="{048C5026-FF60-4207-A7A5-FC3A2D76F4CE}" srcOrd="2" destOrd="0" parTransId="{72C1B165-ACB9-4B2A-8C26-85C64535CDB9}" sibTransId="{DED6B2C1-AE54-4BA5-9EDE-839996CE2732}"/>
    <dgm:cxn modelId="{58E93D0F-0016-4FC8-87FF-E3E105C7CC91}" srcId="{F5EDF48E-AB9B-4E00-97A4-414A81D794F5}" destId="{ED4B70B2-34E2-494B-8808-B6E779471ADC}" srcOrd="1" destOrd="0" parTransId="{E583171F-DE4E-463D-B5A1-2FB5F2BB703F}" sibTransId="{A1CB5963-EA17-4AC8-B574-D01D66844647}"/>
    <dgm:cxn modelId="{FF5779C9-6B55-48FA-8BA2-F5967A720D60}" srcId="{67FD49DE-9185-4755-A86A-636EE4F9938D}" destId="{66594822-17CC-48B9-A297-8BB82C383C8F}" srcOrd="1" destOrd="0" parTransId="{7C84E2A2-030E-4703-9A95-643D2A686453}" sibTransId="{371C7E41-8B30-4758-9741-C43CF5AD59A7}"/>
    <dgm:cxn modelId="{4CD6AED7-CC11-449C-AE7B-107A83B89582}" srcId="{1A11F129-5723-4E98-ADF8-9D631EF12F29}" destId="{5EFCBFCF-4A31-4C0F-A731-1F8F469CCA97}" srcOrd="0" destOrd="0" parTransId="{62EF4317-A463-489D-9D21-5A967A3B8874}" sibTransId="{B9228D7F-FAAB-4ADB-807E-D7CD985C777E}"/>
    <dgm:cxn modelId="{AD74B497-2CCC-9D4A-8D12-325026C9286E}" type="presOf" srcId="{C35DBAB9-1D83-488E-8F32-E1800FD93541}" destId="{DE4A4A16-9CB0-46E3-86F5-E9D8FC3A0AB7}" srcOrd="0" destOrd="0" presId="urn:microsoft.com/office/officeart/2005/8/layout/hList1"/>
    <dgm:cxn modelId="{624E2F64-6270-45AD-8179-A6676F51CF8A}" srcId="{67FD49DE-9185-4755-A86A-636EE4F9938D}" destId="{C35DBAB9-1D83-488E-8F32-E1800FD93541}" srcOrd="0" destOrd="0" parTransId="{0868F9EB-9B4B-424E-8677-2D10EA56952A}" sibTransId="{3BFEF738-32E4-4FE6-BB0D-803DE43B176A}"/>
    <dgm:cxn modelId="{EB2E4E00-2CC4-4A62-9A04-A2B3E7DEEF89}" srcId="{05839D71-6B6B-4F70-9B8C-8F1BD8D2F9A1}" destId="{3D9B5260-BAB7-4253-ACD8-6DABEC3F32BD}" srcOrd="0" destOrd="0" parTransId="{FE666A21-6DDF-4955-A6C1-B4ACC19A8E6F}" sibTransId="{0A5A959A-592C-4C20-B70F-CA02ABA7652F}"/>
    <dgm:cxn modelId="{FEB6BB8F-E16A-B048-BEAE-9FFAE19EAE7D}" type="presOf" srcId="{C280F3C7-E477-4D41-A272-1720A3528D94}" destId="{DA2A7E78-C0B4-4725-9C2A-A334C143D3F3}" srcOrd="0" destOrd="2" presId="urn:microsoft.com/office/officeart/2005/8/layout/hList1"/>
    <dgm:cxn modelId="{94C85DDE-CA80-4B0E-9870-7E63A73B7BF8}" srcId="{4449A7D1-36F6-42EB-BA84-25CA7B8F9F39}" destId="{C280F3C7-E477-4D41-A272-1720A3528D94}" srcOrd="2" destOrd="0" parTransId="{6CA9361C-AA48-4980-8D69-A294DE1E0664}" sibTransId="{DBA66200-F44F-4338-AB9E-02798E799652}"/>
    <dgm:cxn modelId="{AA1778A2-5544-4F22-87C1-11214BDBC57A}" srcId="{1A11F129-5723-4E98-ADF8-9D631EF12F29}" destId="{05839D71-6B6B-4F70-9B8C-8F1BD8D2F9A1}" srcOrd="4" destOrd="0" parTransId="{044105DA-24A5-4CEE-9CED-1EF93B2AAE92}" sibTransId="{3E666464-8F88-42C9-B812-0D0A60F44E4E}"/>
    <dgm:cxn modelId="{C89D24D9-F533-C14B-8975-B7240AC0FB9D}" type="presOf" srcId="{048C5026-FF60-4207-A7A5-FC3A2D76F4CE}" destId="{DE4A4A16-9CB0-46E3-86F5-E9D8FC3A0AB7}" srcOrd="0" destOrd="2" presId="urn:microsoft.com/office/officeart/2005/8/layout/hList1"/>
    <dgm:cxn modelId="{743A6FF4-E8BF-4125-A383-52DA27AA1905}" srcId="{4449A7D1-36F6-42EB-BA84-25CA7B8F9F39}" destId="{4040D98B-7953-4761-945F-591D375620D2}" srcOrd="1" destOrd="0" parTransId="{B2779FD9-1860-443A-88DC-111CD5D765E8}" sibTransId="{370208AB-5AC0-4CCE-8D6D-5A5A0DFB7045}"/>
    <dgm:cxn modelId="{485417FC-72D4-8E4D-BFFB-9F6AB756C157}" type="presOf" srcId="{82A1F836-BDBE-4896-AB9E-7602BFA27E0D}" destId="{DA2A7E78-C0B4-4725-9C2A-A334C143D3F3}" srcOrd="0" destOrd="3" presId="urn:microsoft.com/office/officeart/2005/8/layout/hList1"/>
    <dgm:cxn modelId="{6835CA02-6098-2041-AC1B-7E7E68E5B86B}" type="presOf" srcId="{A899C5F8-A4F0-43B4-9D16-5F3291D75CA8}" destId="{C34FEFC3-3EAE-4BDE-A36C-9EF5BC358DE7}" srcOrd="0" destOrd="0" presId="urn:microsoft.com/office/officeart/2005/8/layout/hList1"/>
    <dgm:cxn modelId="{2935CC7F-94E5-8C41-A2B5-5FF0434E0717}" type="presOf" srcId="{4040D98B-7953-4761-945F-591D375620D2}" destId="{DA2A7E78-C0B4-4725-9C2A-A334C143D3F3}" srcOrd="0" destOrd="1" presId="urn:microsoft.com/office/officeart/2005/8/layout/hList1"/>
    <dgm:cxn modelId="{847D5247-49F0-F241-BF68-6146CBF7CC5F}" type="presOf" srcId="{2BE18796-4C0A-4F6D-B2E0-057AE3F32693}" destId="{D903DED7-967C-4FD2-AF2D-49FD6C307364}" srcOrd="0" destOrd="0" presId="urn:microsoft.com/office/officeart/2005/8/layout/hList1"/>
    <dgm:cxn modelId="{EE3E08BC-9AC5-FE45-9C00-B1ED07DB018B}" type="presOf" srcId="{127F99C7-0A7C-43A9-931C-76A9C099F6A5}" destId="{D903DED7-967C-4FD2-AF2D-49FD6C307364}" srcOrd="0" destOrd="2" presId="urn:microsoft.com/office/officeart/2005/8/layout/hList1"/>
    <dgm:cxn modelId="{159BDF30-C4F3-E446-A9C7-92DF48278C20}" type="presOf" srcId="{67FD49DE-9185-4755-A86A-636EE4F9938D}" destId="{FEA5833F-137C-475A-B455-4D84F9AA8D0C}" srcOrd="0" destOrd="0" presId="urn:microsoft.com/office/officeart/2005/8/layout/hList1"/>
    <dgm:cxn modelId="{56595E9E-30F1-47CD-9610-8D97E3C29604}" srcId="{1A11F129-5723-4E98-ADF8-9D631EF12F29}" destId="{F5EDF48E-AB9B-4E00-97A4-414A81D794F5}" srcOrd="3" destOrd="0" parTransId="{3C892C18-A022-4378-AC6C-21A39C52EB38}" sibTransId="{4E6E3440-503E-4B0D-A2D1-32C0312220A4}"/>
    <dgm:cxn modelId="{6C2C7734-BF62-5A4A-AB11-34AF53FDFD32}" type="presOf" srcId="{ED4B70B2-34E2-494B-8808-B6E779471ADC}" destId="{D903DED7-967C-4FD2-AF2D-49FD6C307364}" srcOrd="0" destOrd="1" presId="urn:microsoft.com/office/officeart/2005/8/layout/hList1"/>
    <dgm:cxn modelId="{E6B8F854-E863-914D-AC1D-1BB9E1B6B9FA}" type="presParOf" srcId="{41D81D81-21BD-4A4B-AA11-B2D2F330C832}" destId="{26B9E8C6-F492-485F-AA91-3998FB1696FB}" srcOrd="0" destOrd="0" presId="urn:microsoft.com/office/officeart/2005/8/layout/hList1"/>
    <dgm:cxn modelId="{2FF7CE9B-2D6C-3643-9244-4CFE6EBEB43F}" type="presParOf" srcId="{26B9E8C6-F492-485F-AA91-3998FB1696FB}" destId="{3D2CD30B-39DF-4D06-B4E4-227FED5B0AD2}" srcOrd="0" destOrd="0" presId="urn:microsoft.com/office/officeart/2005/8/layout/hList1"/>
    <dgm:cxn modelId="{D5741EC4-7B8C-1E4C-98C5-AE4605EB1D89}" type="presParOf" srcId="{26B9E8C6-F492-485F-AA91-3998FB1696FB}" destId="{C34FEFC3-3EAE-4BDE-A36C-9EF5BC358DE7}" srcOrd="1" destOrd="0" presId="urn:microsoft.com/office/officeart/2005/8/layout/hList1"/>
    <dgm:cxn modelId="{17081C17-1D5F-4045-865B-CB930112775A}" type="presParOf" srcId="{41D81D81-21BD-4A4B-AA11-B2D2F330C832}" destId="{A2A15AE5-1E5B-4A45-950E-57D0F0C7DCA9}" srcOrd="1" destOrd="0" presId="urn:microsoft.com/office/officeart/2005/8/layout/hList1"/>
    <dgm:cxn modelId="{1F6ED14B-3CF0-C946-8D44-A231743B54F4}" type="presParOf" srcId="{41D81D81-21BD-4A4B-AA11-B2D2F330C832}" destId="{6F0F0810-B87A-4412-954F-842AF0F484A2}" srcOrd="2" destOrd="0" presId="urn:microsoft.com/office/officeart/2005/8/layout/hList1"/>
    <dgm:cxn modelId="{01D2DBE7-BEEC-9B4D-91C0-9D3C5670BDC6}" type="presParOf" srcId="{6F0F0810-B87A-4412-954F-842AF0F484A2}" destId="{FEA5833F-137C-475A-B455-4D84F9AA8D0C}" srcOrd="0" destOrd="0" presId="urn:microsoft.com/office/officeart/2005/8/layout/hList1"/>
    <dgm:cxn modelId="{8E69D8BF-CAEF-F345-8FAE-68BC8EF7A6D4}" type="presParOf" srcId="{6F0F0810-B87A-4412-954F-842AF0F484A2}" destId="{DE4A4A16-9CB0-46E3-86F5-E9D8FC3A0AB7}" srcOrd="1" destOrd="0" presId="urn:microsoft.com/office/officeart/2005/8/layout/hList1"/>
    <dgm:cxn modelId="{B6B42A92-36AB-FD4D-B5BD-AACF9109A234}" type="presParOf" srcId="{41D81D81-21BD-4A4B-AA11-B2D2F330C832}" destId="{EA57F8F3-3C86-4F18-9269-4C5ABD9E6E21}" srcOrd="3" destOrd="0" presId="urn:microsoft.com/office/officeart/2005/8/layout/hList1"/>
    <dgm:cxn modelId="{919D97B1-8ABB-3449-A92B-B9477B44F8FC}" type="presParOf" srcId="{41D81D81-21BD-4A4B-AA11-B2D2F330C832}" destId="{DA060902-E4BD-4E95-AB8A-20D0F2E3AFCA}" srcOrd="4" destOrd="0" presId="urn:microsoft.com/office/officeart/2005/8/layout/hList1"/>
    <dgm:cxn modelId="{98D7403A-065E-DC43-9051-3DEB3C1AF154}" type="presParOf" srcId="{DA060902-E4BD-4E95-AB8A-20D0F2E3AFCA}" destId="{332081D7-2C28-4255-A862-C3CA86BD44D5}" srcOrd="0" destOrd="0" presId="urn:microsoft.com/office/officeart/2005/8/layout/hList1"/>
    <dgm:cxn modelId="{A6FBD576-AF31-5F44-8273-2F7D32F41691}" type="presParOf" srcId="{DA060902-E4BD-4E95-AB8A-20D0F2E3AFCA}" destId="{DA2A7E78-C0B4-4725-9C2A-A334C143D3F3}" srcOrd="1" destOrd="0" presId="urn:microsoft.com/office/officeart/2005/8/layout/hList1"/>
    <dgm:cxn modelId="{AF7A5AF7-ED64-874B-90F2-C6E181070F17}" type="presParOf" srcId="{41D81D81-21BD-4A4B-AA11-B2D2F330C832}" destId="{AE8D491F-B453-4CC6-A204-E7B564D7B751}" srcOrd="5" destOrd="0" presId="urn:microsoft.com/office/officeart/2005/8/layout/hList1"/>
    <dgm:cxn modelId="{6D8662D4-3E05-514B-A805-DE15E2AD5BFC}" type="presParOf" srcId="{41D81D81-21BD-4A4B-AA11-B2D2F330C832}" destId="{71FF5AA4-E0A4-4B14-AE1C-89F5A3501DBD}" srcOrd="6" destOrd="0" presId="urn:microsoft.com/office/officeart/2005/8/layout/hList1"/>
    <dgm:cxn modelId="{2B52CB19-BB38-D24C-BFCA-1883BB1D0F9B}" type="presParOf" srcId="{71FF5AA4-E0A4-4B14-AE1C-89F5A3501DBD}" destId="{0747A332-68EF-4929-A30D-DD9669E94BEC}" srcOrd="0" destOrd="0" presId="urn:microsoft.com/office/officeart/2005/8/layout/hList1"/>
    <dgm:cxn modelId="{5A7EB196-84E4-2B44-81C3-298085D75867}" type="presParOf" srcId="{71FF5AA4-E0A4-4B14-AE1C-89F5A3501DBD}" destId="{D903DED7-967C-4FD2-AF2D-49FD6C307364}" srcOrd="1" destOrd="0" presId="urn:microsoft.com/office/officeart/2005/8/layout/hList1"/>
    <dgm:cxn modelId="{0AB4992A-6735-214D-B0CE-ACA7AB2E4F97}" type="presParOf" srcId="{41D81D81-21BD-4A4B-AA11-B2D2F330C832}" destId="{27E1F3F1-3B27-4B05-88F5-6A1032451532}" srcOrd="7" destOrd="0" presId="urn:microsoft.com/office/officeart/2005/8/layout/hList1"/>
    <dgm:cxn modelId="{8B31EE40-F056-FD4D-B4E0-BB0EC7169AE7}" type="presParOf" srcId="{41D81D81-21BD-4A4B-AA11-B2D2F330C832}" destId="{DEDAC25D-70FB-46FC-A082-66A57A3F2512}" srcOrd="8" destOrd="0" presId="urn:microsoft.com/office/officeart/2005/8/layout/hList1"/>
    <dgm:cxn modelId="{0416A655-F854-454A-AEF0-CA6073F0B73B}" type="presParOf" srcId="{DEDAC25D-70FB-46FC-A082-66A57A3F2512}" destId="{E672D546-B494-4A24-8E72-8EC12662B04A}" srcOrd="0" destOrd="0" presId="urn:microsoft.com/office/officeart/2005/8/layout/hList1"/>
    <dgm:cxn modelId="{E82C5170-9E54-B749-A925-19BDFD04EA1D}" type="presParOf" srcId="{DEDAC25D-70FB-46FC-A082-66A57A3F2512}" destId="{9CF42BD4-D687-460B-A5F1-7A51D6C947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1F129-5723-4E98-ADF8-9D631EF12F2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FCBFCF-4A31-4C0F-A731-1F8F469CCA97}">
      <dgm:prSet phldrT="[Text]" custT="1"/>
      <dgm:spPr/>
      <dgm:t>
        <a:bodyPr/>
        <a:lstStyle/>
        <a:p>
          <a:r>
            <a:rPr lang="en-US" sz="1200" dirty="0" smtClean="0"/>
            <a:t>Firewalls</a:t>
          </a:r>
          <a:endParaRPr lang="en-US" sz="1200" dirty="0"/>
        </a:p>
      </dgm:t>
    </dgm:pt>
    <dgm:pt modelId="{62EF4317-A463-489D-9D21-5A967A3B8874}" type="parTrans" cxnId="{4CD6AED7-CC11-449C-AE7B-107A83B89582}">
      <dgm:prSet/>
      <dgm:spPr/>
      <dgm:t>
        <a:bodyPr/>
        <a:lstStyle/>
        <a:p>
          <a:endParaRPr lang="en-US" sz="1200"/>
        </a:p>
      </dgm:t>
    </dgm:pt>
    <dgm:pt modelId="{B9228D7F-FAAB-4ADB-807E-D7CD985C777E}" type="sibTrans" cxnId="{4CD6AED7-CC11-449C-AE7B-107A83B89582}">
      <dgm:prSet/>
      <dgm:spPr/>
      <dgm:t>
        <a:bodyPr/>
        <a:lstStyle/>
        <a:p>
          <a:endParaRPr lang="en-US" sz="1200"/>
        </a:p>
      </dgm:t>
    </dgm:pt>
    <dgm:pt modelId="{A899C5F8-A4F0-43B4-9D16-5F3291D75CA8}">
      <dgm:prSet phldrT="[Text]" custT="1"/>
      <dgm:spPr/>
      <dgm:t>
        <a:bodyPr/>
        <a:lstStyle/>
        <a:p>
          <a:r>
            <a:rPr lang="en-US" sz="1100" dirty="0" smtClean="0"/>
            <a:t>Firewall Access	</a:t>
          </a:r>
          <a:endParaRPr lang="en-US" sz="1100" dirty="0"/>
        </a:p>
      </dgm:t>
    </dgm:pt>
    <dgm:pt modelId="{5476580E-EEF8-41A0-9BE5-0BD7B81D34D5}" type="parTrans" cxnId="{97477911-6F38-4579-A324-B9CBC1E11D07}">
      <dgm:prSet/>
      <dgm:spPr/>
      <dgm:t>
        <a:bodyPr/>
        <a:lstStyle/>
        <a:p>
          <a:endParaRPr lang="en-US" sz="1200"/>
        </a:p>
      </dgm:t>
    </dgm:pt>
    <dgm:pt modelId="{C050D50F-59F8-4120-8CFE-AECF2107FCD6}" type="sibTrans" cxnId="{97477911-6F38-4579-A324-B9CBC1E11D07}">
      <dgm:prSet/>
      <dgm:spPr/>
      <dgm:t>
        <a:bodyPr/>
        <a:lstStyle/>
        <a:p>
          <a:endParaRPr lang="en-US" sz="1200"/>
        </a:p>
      </dgm:t>
    </dgm:pt>
    <dgm:pt modelId="{67FD49DE-9185-4755-A86A-636EE4F9938D}">
      <dgm:prSet phldrT="[Text]" custT="1"/>
      <dgm:spPr/>
      <dgm:t>
        <a:bodyPr/>
        <a:lstStyle/>
        <a:p>
          <a:r>
            <a:rPr lang="en-US" sz="1200" dirty="0" smtClean="0"/>
            <a:t>IDS/IPS</a:t>
          </a:r>
          <a:endParaRPr lang="en-US" sz="1200" dirty="0"/>
        </a:p>
      </dgm:t>
    </dgm:pt>
    <dgm:pt modelId="{C5AF682C-237C-452A-B400-44B74DE7EA4D}" type="parTrans" cxnId="{83BA4509-BCED-4EB8-AFF6-A290D7D20336}">
      <dgm:prSet/>
      <dgm:spPr/>
      <dgm:t>
        <a:bodyPr/>
        <a:lstStyle/>
        <a:p>
          <a:endParaRPr lang="en-US" sz="1200"/>
        </a:p>
      </dgm:t>
    </dgm:pt>
    <dgm:pt modelId="{2E1FB8F6-A1FC-4871-BAD0-DE557C4AC7DB}" type="sibTrans" cxnId="{83BA4509-BCED-4EB8-AFF6-A290D7D20336}">
      <dgm:prSet/>
      <dgm:spPr/>
      <dgm:t>
        <a:bodyPr/>
        <a:lstStyle/>
        <a:p>
          <a:endParaRPr lang="en-US" sz="1200"/>
        </a:p>
      </dgm:t>
    </dgm:pt>
    <dgm:pt modelId="{C35DBAB9-1D83-488E-8F32-E1800FD93541}">
      <dgm:prSet phldrT="[Text]" custT="1"/>
      <dgm:spPr/>
      <dgm:t>
        <a:bodyPr/>
        <a:lstStyle/>
        <a:p>
          <a:r>
            <a:rPr lang="en-US" sz="1100" dirty="0" smtClean="0"/>
            <a:t>Top sources</a:t>
          </a:r>
          <a:endParaRPr lang="en-US" sz="1100" dirty="0"/>
        </a:p>
      </dgm:t>
    </dgm:pt>
    <dgm:pt modelId="{0868F9EB-9B4B-424E-8677-2D10EA56952A}" type="parTrans" cxnId="{624E2F64-6270-45AD-8179-A6676F51CF8A}">
      <dgm:prSet/>
      <dgm:spPr/>
      <dgm:t>
        <a:bodyPr/>
        <a:lstStyle/>
        <a:p>
          <a:endParaRPr lang="en-US" sz="1200"/>
        </a:p>
      </dgm:t>
    </dgm:pt>
    <dgm:pt modelId="{3BFEF738-32E4-4FE6-BB0D-803DE43B176A}" type="sibTrans" cxnId="{624E2F64-6270-45AD-8179-A6676F51CF8A}">
      <dgm:prSet/>
      <dgm:spPr/>
      <dgm:t>
        <a:bodyPr/>
        <a:lstStyle/>
        <a:p>
          <a:endParaRPr lang="en-US" sz="1200"/>
        </a:p>
      </dgm:t>
    </dgm:pt>
    <dgm:pt modelId="{4449A7D1-36F6-42EB-BA84-25CA7B8F9F39}">
      <dgm:prSet phldrT="[Text]" custT="1"/>
      <dgm:spPr/>
      <dgm:t>
        <a:bodyPr/>
        <a:lstStyle/>
        <a:p>
          <a:r>
            <a:rPr lang="en-US" sz="1200" dirty="0" smtClean="0"/>
            <a:t>Web Servers</a:t>
          </a:r>
          <a:endParaRPr lang="en-US" sz="1200" dirty="0"/>
        </a:p>
      </dgm:t>
    </dgm:pt>
    <dgm:pt modelId="{520D0EBC-7C6D-47F3-94B2-E40306F008E2}" type="parTrans" cxnId="{63E00BF0-A68E-4924-B61E-1311A6CFED20}">
      <dgm:prSet/>
      <dgm:spPr/>
      <dgm:t>
        <a:bodyPr/>
        <a:lstStyle/>
        <a:p>
          <a:endParaRPr lang="en-US" sz="1200"/>
        </a:p>
      </dgm:t>
    </dgm:pt>
    <dgm:pt modelId="{B6A26D3C-E032-4840-9A71-219EF8A13410}" type="sibTrans" cxnId="{63E00BF0-A68E-4924-B61E-1311A6CFED20}">
      <dgm:prSet/>
      <dgm:spPr/>
      <dgm:t>
        <a:bodyPr/>
        <a:lstStyle/>
        <a:p>
          <a:endParaRPr lang="en-US" sz="1200"/>
        </a:p>
      </dgm:t>
    </dgm:pt>
    <dgm:pt modelId="{1960A589-3F9B-4E70-A8BE-A9A110935A69}">
      <dgm:prSet phldrT="[Text]" custT="1"/>
      <dgm:spPr/>
      <dgm:t>
        <a:bodyPr/>
        <a:lstStyle/>
        <a:p>
          <a:r>
            <a:rPr lang="en-US" sz="1100" dirty="0" smtClean="0"/>
            <a:t>500 Error Checks</a:t>
          </a:r>
          <a:endParaRPr lang="en-US" sz="1100" dirty="0"/>
        </a:p>
      </dgm:t>
    </dgm:pt>
    <dgm:pt modelId="{B60E8AC1-F75D-4D29-ACA8-20069F0374CB}" type="parTrans" cxnId="{AE12C9F5-CFA5-4E06-8C53-85E756A82F80}">
      <dgm:prSet/>
      <dgm:spPr/>
      <dgm:t>
        <a:bodyPr/>
        <a:lstStyle/>
        <a:p>
          <a:endParaRPr lang="en-US" sz="1200"/>
        </a:p>
      </dgm:t>
    </dgm:pt>
    <dgm:pt modelId="{D063C58C-1F68-4449-A4C2-C2F163C0BF77}" type="sibTrans" cxnId="{AE12C9F5-CFA5-4E06-8C53-85E756A82F80}">
      <dgm:prSet/>
      <dgm:spPr/>
      <dgm:t>
        <a:bodyPr/>
        <a:lstStyle/>
        <a:p>
          <a:endParaRPr lang="en-US" sz="1200"/>
        </a:p>
      </dgm:t>
    </dgm:pt>
    <dgm:pt modelId="{F5EDF48E-AB9B-4E00-97A4-414A81D794F5}">
      <dgm:prSet phldrT="[Text]" custT="1"/>
      <dgm:spPr/>
      <dgm:t>
        <a:bodyPr/>
        <a:lstStyle/>
        <a:p>
          <a:r>
            <a:rPr lang="en-US" sz="1200" dirty="0" smtClean="0"/>
            <a:t>Active Directory</a:t>
          </a:r>
          <a:endParaRPr lang="en-US" sz="1200" dirty="0"/>
        </a:p>
      </dgm:t>
    </dgm:pt>
    <dgm:pt modelId="{3C892C18-A022-4378-AC6C-21A39C52EB38}" type="parTrans" cxnId="{56595E9E-30F1-47CD-9610-8D97E3C29604}">
      <dgm:prSet/>
      <dgm:spPr/>
      <dgm:t>
        <a:bodyPr/>
        <a:lstStyle/>
        <a:p>
          <a:endParaRPr lang="en-US" sz="1200"/>
        </a:p>
      </dgm:t>
    </dgm:pt>
    <dgm:pt modelId="{4E6E3440-503E-4B0D-A2D1-32C0312220A4}" type="sibTrans" cxnId="{56595E9E-30F1-47CD-9610-8D97E3C29604}">
      <dgm:prSet/>
      <dgm:spPr/>
      <dgm:t>
        <a:bodyPr/>
        <a:lstStyle/>
        <a:p>
          <a:endParaRPr lang="en-US" sz="1200"/>
        </a:p>
      </dgm:t>
    </dgm:pt>
    <dgm:pt modelId="{2BE18796-4C0A-4F6D-B2E0-057AE3F32693}">
      <dgm:prSet phldrT="[Text]" custT="1"/>
      <dgm:spPr/>
      <dgm:t>
        <a:bodyPr/>
        <a:lstStyle/>
        <a:p>
          <a:r>
            <a:rPr lang="en-US" sz="1100" dirty="0" smtClean="0"/>
            <a:t>Admin group membership</a:t>
          </a:r>
          <a:endParaRPr lang="en-US" sz="1100" dirty="0"/>
        </a:p>
      </dgm:t>
    </dgm:pt>
    <dgm:pt modelId="{42DD01EC-8FD4-40D9-A9EF-00C3CC4F5CB4}" type="parTrans" cxnId="{FB23F131-DC0B-469E-94F1-0E63CE359066}">
      <dgm:prSet/>
      <dgm:spPr/>
      <dgm:t>
        <a:bodyPr/>
        <a:lstStyle/>
        <a:p>
          <a:endParaRPr lang="en-US" sz="1200"/>
        </a:p>
      </dgm:t>
    </dgm:pt>
    <dgm:pt modelId="{0A7A95BE-F334-4726-851D-328358C7A007}" type="sibTrans" cxnId="{FB23F131-DC0B-469E-94F1-0E63CE359066}">
      <dgm:prSet/>
      <dgm:spPr/>
      <dgm:t>
        <a:bodyPr/>
        <a:lstStyle/>
        <a:p>
          <a:endParaRPr lang="en-US" sz="1200"/>
        </a:p>
      </dgm:t>
    </dgm:pt>
    <dgm:pt modelId="{05839D71-6B6B-4F70-9B8C-8F1BD8D2F9A1}">
      <dgm:prSet phldrT="[Text]" custT="1"/>
      <dgm:spPr/>
      <dgm:t>
        <a:bodyPr/>
        <a:lstStyle/>
        <a:p>
          <a:r>
            <a:rPr lang="en-US" sz="1200" dirty="0" smtClean="0"/>
            <a:t>DNS</a:t>
          </a:r>
          <a:endParaRPr lang="en-US" sz="1200" dirty="0"/>
        </a:p>
      </dgm:t>
    </dgm:pt>
    <dgm:pt modelId="{044105DA-24A5-4CEE-9CED-1EF93B2AAE92}" type="parTrans" cxnId="{AA1778A2-5544-4F22-87C1-11214BDBC57A}">
      <dgm:prSet/>
      <dgm:spPr/>
      <dgm:t>
        <a:bodyPr/>
        <a:lstStyle/>
        <a:p>
          <a:endParaRPr lang="en-US" sz="1200"/>
        </a:p>
      </dgm:t>
    </dgm:pt>
    <dgm:pt modelId="{3E666464-8F88-42C9-B812-0D0A60F44E4E}" type="sibTrans" cxnId="{AA1778A2-5544-4F22-87C1-11214BDBC57A}">
      <dgm:prSet/>
      <dgm:spPr/>
      <dgm:t>
        <a:bodyPr/>
        <a:lstStyle/>
        <a:p>
          <a:endParaRPr lang="en-US" sz="1200"/>
        </a:p>
      </dgm:t>
    </dgm:pt>
    <dgm:pt modelId="{3D9B5260-BAB7-4253-ACD8-6DABEC3F32BD}">
      <dgm:prSet phldrT="[Text]" custT="1"/>
      <dgm:spPr/>
      <dgm:t>
        <a:bodyPr/>
        <a:lstStyle/>
        <a:p>
          <a:r>
            <a:rPr lang="en-US" sz="1100" dirty="0" smtClean="0"/>
            <a:t>Zone Transfers</a:t>
          </a:r>
          <a:endParaRPr lang="en-US" sz="1100" dirty="0"/>
        </a:p>
      </dgm:t>
    </dgm:pt>
    <dgm:pt modelId="{FE666A21-6DDF-4955-A6C1-B4ACC19A8E6F}" type="parTrans" cxnId="{EB2E4E00-2CC4-4A62-9A04-A2B3E7DEEF89}">
      <dgm:prSet/>
      <dgm:spPr/>
      <dgm:t>
        <a:bodyPr/>
        <a:lstStyle/>
        <a:p>
          <a:endParaRPr lang="en-US" sz="1200"/>
        </a:p>
      </dgm:t>
    </dgm:pt>
    <dgm:pt modelId="{0A5A959A-592C-4C20-B70F-CA02ABA7652F}" type="sibTrans" cxnId="{EB2E4E00-2CC4-4A62-9A04-A2B3E7DEEF89}">
      <dgm:prSet/>
      <dgm:spPr/>
      <dgm:t>
        <a:bodyPr/>
        <a:lstStyle/>
        <a:p>
          <a:endParaRPr lang="en-US" sz="1200"/>
        </a:p>
      </dgm:t>
    </dgm:pt>
    <dgm:pt modelId="{D0D82D69-1F94-4BD0-A050-E441C9B969C9}">
      <dgm:prSet phldrT="[Text]" custT="1"/>
      <dgm:spPr/>
      <dgm:t>
        <a:bodyPr/>
        <a:lstStyle/>
        <a:p>
          <a:r>
            <a:rPr lang="en-US" sz="1100" dirty="0" smtClean="0"/>
            <a:t>SSH Logins</a:t>
          </a:r>
          <a:endParaRPr lang="en-US" sz="1100" dirty="0"/>
        </a:p>
      </dgm:t>
    </dgm:pt>
    <dgm:pt modelId="{53957177-FC75-4C69-81A6-ACBF50DF94A9}" type="parTrans" cxnId="{ADBFB56D-2165-4E6C-A5A3-CA3EEF17DEC7}">
      <dgm:prSet/>
      <dgm:spPr/>
      <dgm:t>
        <a:bodyPr/>
        <a:lstStyle/>
        <a:p>
          <a:endParaRPr lang="en-US" sz="1200"/>
        </a:p>
      </dgm:t>
    </dgm:pt>
    <dgm:pt modelId="{EA9F3553-E2D4-4110-BCC7-7AF32B8ECFA0}" type="sibTrans" cxnId="{ADBFB56D-2165-4E6C-A5A3-CA3EEF17DEC7}">
      <dgm:prSet/>
      <dgm:spPr/>
      <dgm:t>
        <a:bodyPr/>
        <a:lstStyle/>
        <a:p>
          <a:endParaRPr lang="en-US" sz="1200"/>
        </a:p>
      </dgm:t>
    </dgm:pt>
    <dgm:pt modelId="{82A1F836-BDBE-4896-AB9E-7602BFA27E0D}">
      <dgm:prSet phldrT="[Text]" custT="1"/>
      <dgm:spPr/>
      <dgm:t>
        <a:bodyPr/>
        <a:lstStyle/>
        <a:p>
          <a:endParaRPr lang="en-US" sz="1100" dirty="0"/>
        </a:p>
      </dgm:t>
    </dgm:pt>
    <dgm:pt modelId="{AD23CCAB-2AC7-4C8E-B424-80D58AF91243}" type="parTrans" cxnId="{22DBA5E9-2702-4AFF-9B75-011BDAB6536E}">
      <dgm:prSet/>
      <dgm:spPr/>
      <dgm:t>
        <a:bodyPr/>
        <a:lstStyle/>
        <a:p>
          <a:endParaRPr lang="en-US" sz="1200"/>
        </a:p>
      </dgm:t>
    </dgm:pt>
    <dgm:pt modelId="{B367AAB9-8D91-4975-92C4-DDC99BD7EE22}" type="sibTrans" cxnId="{22DBA5E9-2702-4AFF-9B75-011BDAB6536E}">
      <dgm:prSet/>
      <dgm:spPr/>
      <dgm:t>
        <a:bodyPr/>
        <a:lstStyle/>
        <a:p>
          <a:endParaRPr lang="en-US" sz="1200"/>
        </a:p>
      </dgm:t>
    </dgm:pt>
    <dgm:pt modelId="{BE593A7A-831E-4A71-ADB7-DEEFF8CEBB52}">
      <dgm:prSet phldrT="[Text]" custT="1"/>
      <dgm:spPr/>
      <dgm:t>
        <a:bodyPr/>
        <a:lstStyle/>
        <a:p>
          <a:endParaRPr lang="en-US" sz="1100" dirty="0"/>
        </a:p>
      </dgm:t>
    </dgm:pt>
    <dgm:pt modelId="{4A2084DB-4AF1-432F-9959-4E109E4DFC00}" type="parTrans" cxnId="{FCC31C02-C987-4BB7-898C-CCF3453FD416}">
      <dgm:prSet/>
      <dgm:spPr/>
      <dgm:t>
        <a:bodyPr/>
        <a:lstStyle/>
        <a:p>
          <a:endParaRPr lang="en-US" sz="1200"/>
        </a:p>
      </dgm:t>
    </dgm:pt>
    <dgm:pt modelId="{F862C581-ED48-4047-A521-E8388DF66293}" type="sibTrans" cxnId="{FCC31C02-C987-4BB7-898C-CCF3453FD416}">
      <dgm:prSet/>
      <dgm:spPr/>
      <dgm:t>
        <a:bodyPr/>
        <a:lstStyle/>
        <a:p>
          <a:endParaRPr lang="en-US" sz="1200"/>
        </a:p>
      </dgm:t>
    </dgm:pt>
    <dgm:pt modelId="{BE105625-DB80-4CCA-B829-B36BCB0DD250}">
      <dgm:prSet phldrT="[Text]" custT="1"/>
      <dgm:spPr/>
      <dgm:t>
        <a:bodyPr/>
        <a:lstStyle/>
        <a:p>
          <a:r>
            <a:rPr lang="en-US" sz="1100" dirty="0" smtClean="0"/>
            <a:t>Routers/Switches</a:t>
          </a:r>
          <a:endParaRPr lang="en-US" sz="1100" dirty="0"/>
        </a:p>
      </dgm:t>
    </dgm:pt>
    <dgm:pt modelId="{9E7D55D5-2A50-4C1B-BC2C-422AB5F8BE35}" type="parTrans" cxnId="{2D25024F-3021-47D0-B591-0DE370ED78C2}">
      <dgm:prSet/>
      <dgm:spPr/>
      <dgm:t>
        <a:bodyPr/>
        <a:lstStyle/>
        <a:p>
          <a:endParaRPr lang="en-US"/>
        </a:p>
      </dgm:t>
    </dgm:pt>
    <dgm:pt modelId="{B3F7F668-DDB5-4EED-84EA-9FF5935BD683}" type="sibTrans" cxnId="{2D25024F-3021-47D0-B591-0DE370ED78C2}">
      <dgm:prSet/>
      <dgm:spPr/>
      <dgm:t>
        <a:bodyPr/>
        <a:lstStyle/>
        <a:p>
          <a:endParaRPr lang="en-US"/>
        </a:p>
      </dgm:t>
    </dgm:pt>
    <dgm:pt modelId="{D4CE2DAF-0395-4C5A-99A2-CE2AF858A755}">
      <dgm:prSet phldrT="[Text]" custT="1"/>
      <dgm:spPr/>
      <dgm:t>
        <a:bodyPr/>
        <a:lstStyle/>
        <a:p>
          <a:r>
            <a:rPr lang="en-US" sz="1100" dirty="0" smtClean="0"/>
            <a:t>Write commands</a:t>
          </a:r>
          <a:endParaRPr lang="en-US" sz="1100" dirty="0"/>
        </a:p>
      </dgm:t>
    </dgm:pt>
    <dgm:pt modelId="{38B955E9-0DF2-46C9-8549-FC6F4B75261D}" type="parTrans" cxnId="{ACCB7117-138D-4A2C-9E24-C458E795DBAD}">
      <dgm:prSet/>
      <dgm:spPr/>
      <dgm:t>
        <a:bodyPr/>
        <a:lstStyle/>
        <a:p>
          <a:endParaRPr lang="en-US"/>
        </a:p>
      </dgm:t>
    </dgm:pt>
    <dgm:pt modelId="{A2AFBD83-ADA6-4AE7-B420-D3311B8DBEFE}" type="sibTrans" cxnId="{ACCB7117-138D-4A2C-9E24-C458E795DBAD}">
      <dgm:prSet/>
      <dgm:spPr/>
      <dgm:t>
        <a:bodyPr/>
        <a:lstStyle/>
        <a:p>
          <a:endParaRPr lang="en-US"/>
        </a:p>
      </dgm:t>
    </dgm:pt>
    <dgm:pt modelId="{8F68CEAB-B544-4E2A-B806-5C215CBE839A}">
      <dgm:prSet phldrT="[Text]" custT="1"/>
      <dgm:spPr/>
      <dgm:t>
        <a:bodyPr/>
        <a:lstStyle/>
        <a:p>
          <a:r>
            <a:rPr lang="en-US" sz="1100" dirty="0" err="1" smtClean="0"/>
            <a:t>DDoS</a:t>
          </a:r>
          <a:r>
            <a:rPr lang="en-US" sz="1100" dirty="0" smtClean="0"/>
            <a:t> conditions</a:t>
          </a:r>
          <a:endParaRPr lang="en-US" sz="1100" dirty="0"/>
        </a:p>
      </dgm:t>
    </dgm:pt>
    <dgm:pt modelId="{725886CB-115E-4E83-80F7-6E3DDF897D34}" type="parTrans" cxnId="{BEE034F5-F8F3-4052-A3A8-99A231BEE8C3}">
      <dgm:prSet/>
      <dgm:spPr/>
      <dgm:t>
        <a:bodyPr/>
        <a:lstStyle/>
        <a:p>
          <a:endParaRPr lang="en-US"/>
        </a:p>
      </dgm:t>
    </dgm:pt>
    <dgm:pt modelId="{2F1A5BCA-0FDF-40AE-B443-45AD74E14B89}" type="sibTrans" cxnId="{BEE034F5-F8F3-4052-A3A8-99A231BEE8C3}">
      <dgm:prSet/>
      <dgm:spPr/>
      <dgm:t>
        <a:bodyPr/>
        <a:lstStyle/>
        <a:p>
          <a:endParaRPr lang="en-US"/>
        </a:p>
      </dgm:t>
    </dgm:pt>
    <dgm:pt modelId="{6251A3E3-9CB4-4A9A-8954-3A468B21FCB8}">
      <dgm:prSet phldrT="[Text]" custT="1"/>
      <dgm:spPr/>
      <dgm:t>
        <a:bodyPr/>
        <a:lstStyle/>
        <a:p>
          <a:r>
            <a:rPr lang="en-US" sz="1100" dirty="0" smtClean="0"/>
            <a:t>User Agent Checks</a:t>
          </a:r>
          <a:endParaRPr lang="en-US" sz="1100" dirty="0"/>
        </a:p>
      </dgm:t>
    </dgm:pt>
    <dgm:pt modelId="{032FA569-D3CB-4500-A9A6-7282B09F5177}" type="parTrans" cxnId="{732F53F6-91E8-4845-812F-8675BE272E78}">
      <dgm:prSet/>
      <dgm:spPr/>
      <dgm:t>
        <a:bodyPr/>
        <a:lstStyle/>
        <a:p>
          <a:endParaRPr lang="en-US"/>
        </a:p>
      </dgm:t>
    </dgm:pt>
    <dgm:pt modelId="{983CF545-5797-452E-8121-C68CEA918FD2}" type="sibTrans" cxnId="{732F53F6-91E8-4845-812F-8675BE272E78}">
      <dgm:prSet/>
      <dgm:spPr/>
      <dgm:t>
        <a:bodyPr/>
        <a:lstStyle/>
        <a:p>
          <a:endParaRPr lang="en-US"/>
        </a:p>
      </dgm:t>
    </dgm:pt>
    <dgm:pt modelId="{D5A52444-F251-46AC-B082-79F820C87C5F}">
      <dgm:prSet phldrT="[Text]" custT="1"/>
      <dgm:spPr/>
      <dgm:t>
        <a:bodyPr/>
        <a:lstStyle/>
        <a:p>
          <a:r>
            <a:rPr lang="en-US" sz="1100" dirty="0" smtClean="0"/>
            <a:t>VMWare</a:t>
          </a:r>
          <a:endParaRPr lang="en-US" sz="1100" dirty="0"/>
        </a:p>
      </dgm:t>
    </dgm:pt>
    <dgm:pt modelId="{2607CE04-80BA-466F-9E4C-4E00619B3E4B}" type="parTrans" cxnId="{109084E3-45B6-4A0C-9A52-FB713A56A461}">
      <dgm:prSet/>
      <dgm:spPr/>
      <dgm:t>
        <a:bodyPr/>
        <a:lstStyle/>
        <a:p>
          <a:endParaRPr lang="en-US"/>
        </a:p>
      </dgm:t>
    </dgm:pt>
    <dgm:pt modelId="{A1ED975D-8435-4E16-8AEA-624AF10E555D}" type="sibTrans" cxnId="{109084E3-45B6-4A0C-9A52-FB713A56A461}">
      <dgm:prSet/>
      <dgm:spPr/>
      <dgm:t>
        <a:bodyPr/>
        <a:lstStyle/>
        <a:p>
          <a:endParaRPr lang="en-US"/>
        </a:p>
      </dgm:t>
    </dgm:pt>
    <dgm:pt modelId="{0D8B2B37-2F4D-41F8-8FAD-9068C44DCEEC}">
      <dgm:prSet phldrT="[Text]" custT="1"/>
      <dgm:spPr/>
      <dgm:t>
        <a:bodyPr/>
        <a:lstStyle/>
        <a:p>
          <a:r>
            <a:rPr lang="en-US" sz="1100" dirty="0" smtClean="0"/>
            <a:t>Snapshots</a:t>
          </a:r>
          <a:endParaRPr lang="en-US" sz="1100" dirty="0"/>
        </a:p>
      </dgm:t>
    </dgm:pt>
    <dgm:pt modelId="{57F72248-4587-4849-9DD1-DECD3F16F238}" type="parTrans" cxnId="{E8BBCABC-AF0A-4A25-A220-362A453AE071}">
      <dgm:prSet/>
      <dgm:spPr/>
      <dgm:t>
        <a:bodyPr/>
        <a:lstStyle/>
        <a:p>
          <a:endParaRPr lang="en-US"/>
        </a:p>
      </dgm:t>
    </dgm:pt>
    <dgm:pt modelId="{AEFC7091-CAF6-4D42-BCE6-02AC083A4510}" type="sibTrans" cxnId="{E8BBCABC-AF0A-4A25-A220-362A453AE071}">
      <dgm:prSet/>
      <dgm:spPr/>
      <dgm:t>
        <a:bodyPr/>
        <a:lstStyle/>
        <a:p>
          <a:endParaRPr lang="en-US"/>
        </a:p>
      </dgm:t>
    </dgm:pt>
    <dgm:pt modelId="{9D53433C-597A-47C0-91DA-45FBFAED3FF2}">
      <dgm:prSet phldrT="[Text]" custT="1"/>
      <dgm:spPr/>
      <dgm:t>
        <a:bodyPr/>
        <a:lstStyle/>
        <a:p>
          <a:r>
            <a:rPr lang="en-US" sz="1100" dirty="0" smtClean="0"/>
            <a:t>Name Resolution</a:t>
          </a:r>
          <a:endParaRPr lang="en-US" sz="1100" dirty="0"/>
        </a:p>
      </dgm:t>
    </dgm:pt>
    <dgm:pt modelId="{3D76D9CC-98B1-4179-8154-5FA668F90906}" type="parTrans" cxnId="{09A88571-927B-413D-B2AA-09D0AF5847D9}">
      <dgm:prSet/>
      <dgm:spPr/>
      <dgm:t>
        <a:bodyPr/>
        <a:lstStyle/>
        <a:p>
          <a:endParaRPr lang="en-US"/>
        </a:p>
      </dgm:t>
    </dgm:pt>
    <dgm:pt modelId="{E363FFD0-1A16-4029-8678-8C8DC9E88D5A}" type="sibTrans" cxnId="{09A88571-927B-413D-B2AA-09D0AF5847D9}">
      <dgm:prSet/>
      <dgm:spPr/>
      <dgm:t>
        <a:bodyPr/>
        <a:lstStyle/>
        <a:p>
          <a:endParaRPr lang="en-US"/>
        </a:p>
      </dgm:t>
    </dgm:pt>
    <dgm:pt modelId="{76B24976-C085-44A2-896C-DF0A5606588B}">
      <dgm:prSet phldrT="[Text]" custT="1"/>
      <dgm:spPr/>
      <dgm:t>
        <a:bodyPr/>
        <a:lstStyle/>
        <a:p>
          <a:r>
            <a:rPr lang="en-US" sz="1100" dirty="0" smtClean="0"/>
            <a:t>Traffic Source</a:t>
          </a:r>
          <a:endParaRPr lang="en-US" sz="1100" dirty="0"/>
        </a:p>
      </dgm:t>
    </dgm:pt>
    <dgm:pt modelId="{71CAF2F2-D77D-4EE1-B044-16DCB06E93A4}" type="parTrans" cxnId="{D971DE98-9494-421D-A463-A92F8DC8698A}">
      <dgm:prSet/>
      <dgm:spPr/>
      <dgm:t>
        <a:bodyPr/>
        <a:lstStyle/>
        <a:p>
          <a:endParaRPr lang="en-US"/>
        </a:p>
      </dgm:t>
    </dgm:pt>
    <dgm:pt modelId="{67707E04-59AE-49E7-BB94-AAD25D3D40A8}" type="sibTrans" cxnId="{D971DE98-9494-421D-A463-A92F8DC8698A}">
      <dgm:prSet/>
      <dgm:spPr/>
      <dgm:t>
        <a:bodyPr/>
        <a:lstStyle/>
        <a:p>
          <a:endParaRPr lang="en-US"/>
        </a:p>
      </dgm:t>
    </dgm:pt>
    <dgm:pt modelId="{0CDF3B1C-8364-41D5-9FD2-D0BE9FC32FE9}">
      <dgm:prSet phldrT="[Text]" custT="1"/>
      <dgm:spPr/>
      <dgm:t>
        <a:bodyPr/>
        <a:lstStyle/>
        <a:p>
          <a:r>
            <a:rPr lang="en-US" sz="1100" dirty="0" smtClean="0"/>
            <a:t>New Servers</a:t>
          </a:r>
          <a:endParaRPr lang="en-US" sz="1100" dirty="0"/>
        </a:p>
      </dgm:t>
    </dgm:pt>
    <dgm:pt modelId="{4C77DD08-BA1E-415A-8276-6B2714286E50}" type="parTrans" cxnId="{72B8B6F2-6A5C-4041-9E49-9AEF5C6D4443}">
      <dgm:prSet/>
      <dgm:spPr/>
      <dgm:t>
        <a:bodyPr/>
        <a:lstStyle/>
        <a:p>
          <a:endParaRPr lang="en-US"/>
        </a:p>
      </dgm:t>
    </dgm:pt>
    <dgm:pt modelId="{2D353C4D-A5E0-450E-9704-8B8C94F9F86C}" type="sibTrans" cxnId="{72B8B6F2-6A5C-4041-9E49-9AEF5C6D4443}">
      <dgm:prSet/>
      <dgm:spPr/>
      <dgm:t>
        <a:bodyPr/>
        <a:lstStyle/>
        <a:p>
          <a:endParaRPr lang="en-US"/>
        </a:p>
      </dgm:t>
    </dgm:pt>
    <dgm:pt modelId="{F4ECF8F3-F9FE-4DB1-A65D-0FB43ABB52AF}">
      <dgm:prSet phldrT="[Text]" custT="1"/>
      <dgm:spPr/>
      <dgm:t>
        <a:bodyPr/>
        <a:lstStyle/>
        <a:p>
          <a:r>
            <a:rPr lang="en-US" sz="1100" dirty="0" smtClean="0"/>
            <a:t>Reconfiguration</a:t>
          </a:r>
          <a:endParaRPr lang="en-US" sz="1100" dirty="0"/>
        </a:p>
      </dgm:t>
    </dgm:pt>
    <dgm:pt modelId="{738D64D1-9526-4B0D-896B-0B07AA6F3DA9}" type="parTrans" cxnId="{4AC46115-AF9F-4227-80D3-CAE3A0C61BD7}">
      <dgm:prSet/>
      <dgm:spPr/>
      <dgm:t>
        <a:bodyPr/>
        <a:lstStyle/>
        <a:p>
          <a:endParaRPr lang="en-US"/>
        </a:p>
      </dgm:t>
    </dgm:pt>
    <dgm:pt modelId="{BE9897A4-557E-4963-8BE9-A014A701BE30}" type="sibTrans" cxnId="{4AC46115-AF9F-4227-80D3-CAE3A0C61BD7}">
      <dgm:prSet/>
      <dgm:spPr/>
      <dgm:t>
        <a:bodyPr/>
        <a:lstStyle/>
        <a:p>
          <a:endParaRPr lang="en-US"/>
        </a:p>
      </dgm:t>
    </dgm:pt>
    <dgm:pt modelId="{8DB443E5-ACEF-4026-A0DF-637B7046F134}">
      <dgm:prSet phldrT="[Text]" custT="1"/>
      <dgm:spPr/>
      <dgm:t>
        <a:bodyPr/>
        <a:lstStyle/>
        <a:p>
          <a:r>
            <a:rPr lang="en-US" sz="1100" dirty="0" smtClean="0"/>
            <a:t>Top destinations</a:t>
          </a:r>
          <a:endParaRPr lang="en-US" sz="1100" dirty="0"/>
        </a:p>
      </dgm:t>
    </dgm:pt>
    <dgm:pt modelId="{58317C20-C601-4D6A-BE66-6EDE90763B24}" type="parTrans" cxnId="{D2C9A5F5-68F3-4B3C-8E42-80ED23798112}">
      <dgm:prSet/>
      <dgm:spPr/>
      <dgm:t>
        <a:bodyPr/>
        <a:lstStyle/>
        <a:p>
          <a:endParaRPr lang="en-US"/>
        </a:p>
      </dgm:t>
    </dgm:pt>
    <dgm:pt modelId="{5D8EA076-E3FA-4A7D-B6E4-78237A119FF3}" type="sibTrans" cxnId="{D2C9A5F5-68F3-4B3C-8E42-80ED23798112}">
      <dgm:prSet/>
      <dgm:spPr/>
      <dgm:t>
        <a:bodyPr/>
        <a:lstStyle/>
        <a:p>
          <a:endParaRPr lang="en-US"/>
        </a:p>
      </dgm:t>
    </dgm:pt>
    <dgm:pt modelId="{ABDC82CF-2E79-F14A-ADBA-5989C0FF9AC9}">
      <dgm:prSet phldrT="[Text]" custT="1"/>
      <dgm:spPr/>
      <dgm:t>
        <a:bodyPr/>
        <a:lstStyle/>
        <a:p>
          <a:r>
            <a:rPr lang="en-US" sz="1100" dirty="0" smtClean="0"/>
            <a:t>Most triggered</a:t>
          </a:r>
          <a:endParaRPr lang="en-US" sz="1100" dirty="0"/>
        </a:p>
      </dgm:t>
    </dgm:pt>
    <dgm:pt modelId="{521BA2A3-8FE3-E64E-85E2-ABFBF1D6E4B4}" type="parTrans" cxnId="{B78EC316-DE4B-D04A-9D5D-E8C4B7156F55}">
      <dgm:prSet/>
      <dgm:spPr/>
      <dgm:t>
        <a:bodyPr/>
        <a:lstStyle/>
        <a:p>
          <a:endParaRPr lang="en-US"/>
        </a:p>
      </dgm:t>
    </dgm:pt>
    <dgm:pt modelId="{24A7E265-80CE-364B-BE70-78DF2E378AF6}" type="sibTrans" cxnId="{B78EC316-DE4B-D04A-9D5D-E8C4B7156F55}">
      <dgm:prSet/>
      <dgm:spPr/>
      <dgm:t>
        <a:bodyPr/>
        <a:lstStyle/>
        <a:p>
          <a:endParaRPr lang="en-US"/>
        </a:p>
      </dgm:t>
    </dgm:pt>
    <dgm:pt modelId="{2392FBE2-24C7-C747-A06F-0C05FB6144AD}">
      <dgm:prSet phldrT="[Text]" custT="1"/>
      <dgm:spPr/>
      <dgm:t>
        <a:bodyPr/>
        <a:lstStyle/>
        <a:p>
          <a:r>
            <a:rPr lang="en-US" sz="1100" dirty="0" smtClean="0"/>
            <a:t>Excessive logins</a:t>
          </a:r>
          <a:endParaRPr lang="en-US" sz="1100" dirty="0"/>
        </a:p>
      </dgm:t>
    </dgm:pt>
    <dgm:pt modelId="{225D1130-982E-1743-8D93-86F94DF9B966}" type="parTrans" cxnId="{DB2AFAB8-5EF9-4B4B-AFA0-455332F4D95F}">
      <dgm:prSet/>
      <dgm:spPr/>
      <dgm:t>
        <a:bodyPr/>
        <a:lstStyle/>
        <a:p>
          <a:endParaRPr lang="en-US"/>
        </a:p>
      </dgm:t>
    </dgm:pt>
    <dgm:pt modelId="{6D0F904A-99A1-924B-AECA-2F852932BBF9}" type="sibTrans" cxnId="{DB2AFAB8-5EF9-4B4B-AFA0-455332F4D95F}">
      <dgm:prSet/>
      <dgm:spPr/>
      <dgm:t>
        <a:bodyPr/>
        <a:lstStyle/>
        <a:p>
          <a:endParaRPr lang="en-US"/>
        </a:p>
      </dgm:t>
    </dgm:pt>
    <dgm:pt modelId="{8CA2329E-3F75-E74D-B0E1-A2886952B42F}">
      <dgm:prSet phldrT="[Text]" custT="1"/>
      <dgm:spPr/>
      <dgm:t>
        <a:bodyPr/>
        <a:lstStyle/>
        <a:p>
          <a:endParaRPr lang="en-US" sz="1100" dirty="0"/>
        </a:p>
      </dgm:t>
    </dgm:pt>
    <dgm:pt modelId="{1B0B5D03-E143-AC45-8FAA-B0FF0F07D7AF}" type="parTrans" cxnId="{624C19AB-0FAC-BD4C-9B78-C3D23E016D24}">
      <dgm:prSet/>
      <dgm:spPr/>
      <dgm:t>
        <a:bodyPr/>
        <a:lstStyle/>
        <a:p>
          <a:endParaRPr lang="en-US"/>
        </a:p>
      </dgm:t>
    </dgm:pt>
    <dgm:pt modelId="{DA563E70-CB57-1B42-BE72-7B796C51BFC4}" type="sibTrans" cxnId="{624C19AB-0FAC-BD4C-9B78-C3D23E016D24}">
      <dgm:prSet/>
      <dgm:spPr/>
      <dgm:t>
        <a:bodyPr/>
        <a:lstStyle/>
        <a:p>
          <a:endParaRPr lang="en-US"/>
        </a:p>
      </dgm:t>
    </dgm:pt>
    <dgm:pt modelId="{96054896-D3A8-1448-B592-5281B43DA829}">
      <dgm:prSet phldrT="[Text]" custT="1"/>
      <dgm:spPr/>
      <dgm:t>
        <a:bodyPr/>
        <a:lstStyle/>
        <a:p>
          <a:r>
            <a:rPr lang="en-US" sz="1100" dirty="0" smtClean="0"/>
            <a:t>SSH logins</a:t>
          </a:r>
          <a:endParaRPr lang="en-US" sz="1100" dirty="0"/>
        </a:p>
      </dgm:t>
    </dgm:pt>
    <dgm:pt modelId="{AE9D12D1-BD08-914A-8DB1-4BC7293DBD55}" type="parTrans" cxnId="{81E7EE28-439C-AB45-82FD-BB6A18BC5343}">
      <dgm:prSet/>
      <dgm:spPr/>
      <dgm:t>
        <a:bodyPr/>
        <a:lstStyle/>
        <a:p>
          <a:endParaRPr lang="en-US"/>
        </a:p>
      </dgm:t>
    </dgm:pt>
    <dgm:pt modelId="{DA591ADC-2538-CF4B-9EAA-BD4B0F395063}" type="sibTrans" cxnId="{81E7EE28-439C-AB45-82FD-BB6A18BC5343}">
      <dgm:prSet/>
      <dgm:spPr/>
      <dgm:t>
        <a:bodyPr/>
        <a:lstStyle/>
        <a:p>
          <a:endParaRPr lang="en-US"/>
        </a:p>
      </dgm:t>
    </dgm:pt>
    <dgm:pt modelId="{073A1667-01A9-9340-9F13-D96A8B634B5D}">
      <dgm:prSet phldrT="[Text]" custT="1"/>
      <dgm:spPr/>
      <dgm:t>
        <a:bodyPr/>
        <a:lstStyle/>
        <a:p>
          <a:endParaRPr lang="en-US" sz="1100" dirty="0"/>
        </a:p>
      </dgm:t>
    </dgm:pt>
    <dgm:pt modelId="{85287B48-5DF6-A441-AA18-B083ED814DF9}" type="parTrans" cxnId="{68F21FC8-A7CC-7A45-8BC1-32A315B10F3F}">
      <dgm:prSet/>
      <dgm:spPr/>
      <dgm:t>
        <a:bodyPr/>
        <a:lstStyle/>
        <a:p>
          <a:endParaRPr lang="en-US"/>
        </a:p>
      </dgm:t>
    </dgm:pt>
    <dgm:pt modelId="{3EC2FF10-6220-BD44-BE6C-133A10D715FF}" type="sibTrans" cxnId="{68F21FC8-A7CC-7A45-8BC1-32A315B10F3F}">
      <dgm:prSet/>
      <dgm:spPr/>
      <dgm:t>
        <a:bodyPr/>
        <a:lstStyle/>
        <a:p>
          <a:endParaRPr lang="en-US"/>
        </a:p>
      </dgm:t>
    </dgm:pt>
    <dgm:pt modelId="{41D81D81-21BD-4A4B-AA11-B2D2F330C832}" type="pres">
      <dgm:prSet presAssocID="{1A11F129-5723-4E98-ADF8-9D631EF12F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9E8C6-F492-485F-AA91-3998FB1696FB}" type="pres">
      <dgm:prSet presAssocID="{5EFCBFCF-4A31-4C0F-A731-1F8F469CCA97}" presName="composite" presStyleCnt="0"/>
      <dgm:spPr/>
    </dgm:pt>
    <dgm:pt modelId="{3D2CD30B-39DF-4D06-B4E4-227FED5B0AD2}" type="pres">
      <dgm:prSet presAssocID="{5EFCBFCF-4A31-4C0F-A731-1F8F469CCA97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FEFC3-3EAE-4BDE-A36C-9EF5BC358DE7}" type="pres">
      <dgm:prSet presAssocID="{5EFCBFCF-4A31-4C0F-A731-1F8F469CCA97}" presName="desTx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15AE5-1E5B-4A45-950E-57D0F0C7DCA9}" type="pres">
      <dgm:prSet presAssocID="{B9228D7F-FAAB-4ADB-807E-D7CD985C777E}" presName="space" presStyleCnt="0"/>
      <dgm:spPr/>
    </dgm:pt>
    <dgm:pt modelId="{6F0F0810-B87A-4412-954F-842AF0F484A2}" type="pres">
      <dgm:prSet presAssocID="{67FD49DE-9185-4755-A86A-636EE4F9938D}" presName="composite" presStyleCnt="0"/>
      <dgm:spPr/>
    </dgm:pt>
    <dgm:pt modelId="{FEA5833F-137C-475A-B455-4D84F9AA8D0C}" type="pres">
      <dgm:prSet presAssocID="{67FD49DE-9185-4755-A86A-636EE4F9938D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A4A16-9CB0-46E3-86F5-E9D8FC3A0AB7}" type="pres">
      <dgm:prSet presAssocID="{67FD49DE-9185-4755-A86A-636EE4F9938D}" presName="desTx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7F8F3-3C86-4F18-9269-4C5ABD9E6E21}" type="pres">
      <dgm:prSet presAssocID="{2E1FB8F6-A1FC-4871-BAD0-DE557C4AC7DB}" presName="space" presStyleCnt="0"/>
      <dgm:spPr/>
    </dgm:pt>
    <dgm:pt modelId="{DA060902-E4BD-4E95-AB8A-20D0F2E3AFCA}" type="pres">
      <dgm:prSet presAssocID="{4449A7D1-36F6-42EB-BA84-25CA7B8F9F39}" presName="composite" presStyleCnt="0"/>
      <dgm:spPr/>
    </dgm:pt>
    <dgm:pt modelId="{332081D7-2C28-4255-A862-C3CA86BD44D5}" type="pres">
      <dgm:prSet presAssocID="{4449A7D1-36F6-42EB-BA84-25CA7B8F9F39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7E78-C0B4-4725-9C2A-A334C143D3F3}" type="pres">
      <dgm:prSet presAssocID="{4449A7D1-36F6-42EB-BA84-25CA7B8F9F39}" presName="desTx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D491F-B453-4CC6-A204-E7B564D7B751}" type="pres">
      <dgm:prSet presAssocID="{B6A26D3C-E032-4840-9A71-219EF8A13410}" presName="space" presStyleCnt="0"/>
      <dgm:spPr/>
    </dgm:pt>
    <dgm:pt modelId="{71FF5AA4-E0A4-4B14-AE1C-89F5A3501DBD}" type="pres">
      <dgm:prSet presAssocID="{F5EDF48E-AB9B-4E00-97A4-414A81D794F5}" presName="composite" presStyleCnt="0"/>
      <dgm:spPr/>
    </dgm:pt>
    <dgm:pt modelId="{0747A332-68EF-4929-A30D-DD9669E94BEC}" type="pres">
      <dgm:prSet presAssocID="{F5EDF48E-AB9B-4E00-97A4-414A81D794F5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3DED7-967C-4FD2-AF2D-49FD6C307364}" type="pres">
      <dgm:prSet presAssocID="{F5EDF48E-AB9B-4E00-97A4-414A81D794F5}" presName="desTx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1F3F1-3B27-4B05-88F5-6A1032451532}" type="pres">
      <dgm:prSet presAssocID="{4E6E3440-503E-4B0D-A2D1-32C0312220A4}" presName="space" presStyleCnt="0"/>
      <dgm:spPr/>
    </dgm:pt>
    <dgm:pt modelId="{DEDAC25D-70FB-46FC-A082-66A57A3F2512}" type="pres">
      <dgm:prSet presAssocID="{05839D71-6B6B-4F70-9B8C-8F1BD8D2F9A1}" presName="composite" presStyleCnt="0"/>
      <dgm:spPr/>
    </dgm:pt>
    <dgm:pt modelId="{E672D546-B494-4A24-8E72-8EC12662B04A}" type="pres">
      <dgm:prSet presAssocID="{05839D71-6B6B-4F70-9B8C-8F1BD8D2F9A1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42BD4-D687-460B-A5F1-7A51D6C947E1}" type="pres">
      <dgm:prSet presAssocID="{05839D71-6B6B-4F70-9B8C-8F1BD8D2F9A1}" presName="desTx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C3DD1-86D2-4907-A314-9837BAEAAD9E}" type="pres">
      <dgm:prSet presAssocID="{3E666464-8F88-42C9-B812-0D0A60F44E4E}" presName="space" presStyleCnt="0"/>
      <dgm:spPr/>
    </dgm:pt>
    <dgm:pt modelId="{92EDEA10-79BC-4491-8CBD-95C93C3741D0}" type="pres">
      <dgm:prSet presAssocID="{BE105625-DB80-4CCA-B829-B36BCB0DD250}" presName="composite" presStyleCnt="0"/>
      <dgm:spPr/>
    </dgm:pt>
    <dgm:pt modelId="{A14F13D5-3762-4DA7-A370-4C17BCB9CEF1}" type="pres">
      <dgm:prSet presAssocID="{BE105625-DB80-4CCA-B829-B36BCB0DD250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19DE2-A64C-4085-8DA2-49655974762E}" type="pres">
      <dgm:prSet presAssocID="{BE105625-DB80-4CCA-B829-B36BCB0DD250}" presName="desTx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730E5-7492-4905-BBCE-431535FD5022}" type="pres">
      <dgm:prSet presAssocID="{B3F7F668-DDB5-4EED-84EA-9FF5935BD683}" presName="space" presStyleCnt="0"/>
      <dgm:spPr/>
    </dgm:pt>
    <dgm:pt modelId="{FBB9EBCF-EAE6-4225-A665-27C8053BFC6F}" type="pres">
      <dgm:prSet presAssocID="{D5A52444-F251-46AC-B082-79F820C87C5F}" presName="composite" presStyleCnt="0"/>
      <dgm:spPr/>
    </dgm:pt>
    <dgm:pt modelId="{220A357D-360E-4CA0-ACA0-84B6A5FEAEEA}" type="pres">
      <dgm:prSet presAssocID="{D5A52444-F251-46AC-B082-79F820C87C5F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0893C-725E-482C-ADF6-C6C49A00AD46}" type="pres">
      <dgm:prSet presAssocID="{D5A52444-F251-46AC-B082-79F820C87C5F}" presName="desTx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B8B6F2-6A5C-4041-9E49-9AEF5C6D4443}" srcId="{D5A52444-F251-46AC-B082-79F820C87C5F}" destId="{0CDF3B1C-8364-41D5-9FD2-D0BE9FC32FE9}" srcOrd="1" destOrd="0" parTransId="{4C77DD08-BA1E-415A-8276-6B2714286E50}" sibTransId="{2D353C4D-A5E0-450E-9704-8B8C94F9F86C}"/>
    <dgm:cxn modelId="{2D25024F-3021-47D0-B591-0DE370ED78C2}" srcId="{1A11F129-5723-4E98-ADF8-9D631EF12F29}" destId="{BE105625-DB80-4CCA-B829-B36BCB0DD250}" srcOrd="5" destOrd="0" parTransId="{9E7D55D5-2A50-4C1B-BC2C-422AB5F8BE35}" sibTransId="{B3F7F668-DDB5-4EED-84EA-9FF5935BD683}"/>
    <dgm:cxn modelId="{B78EC316-DE4B-D04A-9D5D-E8C4B7156F55}" srcId="{67FD49DE-9185-4755-A86A-636EE4F9938D}" destId="{ABDC82CF-2E79-F14A-ADBA-5989C0FF9AC9}" srcOrd="2" destOrd="0" parTransId="{521BA2A3-8FE3-E64E-85E2-ABFBF1D6E4B4}" sibTransId="{24A7E265-80CE-364B-BE70-78DF2E378AF6}"/>
    <dgm:cxn modelId="{732F53F6-91E8-4845-812F-8675BE272E78}" srcId="{4449A7D1-36F6-42EB-BA84-25CA7B8F9F39}" destId="{6251A3E3-9CB4-4A9A-8954-3A468B21FCB8}" srcOrd="1" destOrd="0" parTransId="{032FA569-D3CB-4500-A9A6-7282B09F5177}" sibTransId="{983CF545-5797-452E-8121-C68CEA918FD2}"/>
    <dgm:cxn modelId="{FCDF2E67-8898-F24D-B26C-C3312E7B285B}" type="presOf" srcId="{6251A3E3-9CB4-4A9A-8954-3A468B21FCB8}" destId="{DA2A7E78-C0B4-4725-9C2A-A334C143D3F3}" srcOrd="0" destOrd="1" presId="urn:microsoft.com/office/officeart/2005/8/layout/hList1"/>
    <dgm:cxn modelId="{ADBFB56D-2165-4E6C-A5A3-CA3EEF17DEC7}" srcId="{5EFCBFCF-4A31-4C0F-A731-1F8F469CCA97}" destId="{D0D82D69-1F94-4BD0-A050-E441C9B969C9}" srcOrd="1" destOrd="0" parTransId="{53957177-FC75-4C69-81A6-ACBF50DF94A9}" sibTransId="{EA9F3553-E2D4-4110-BCC7-7AF32B8ECFA0}"/>
    <dgm:cxn modelId="{D2C9A5F5-68F3-4B3C-8E42-80ED23798112}" srcId="{67FD49DE-9185-4755-A86A-636EE4F9938D}" destId="{8DB443E5-ACEF-4026-A0DF-637B7046F134}" srcOrd="1" destOrd="0" parTransId="{58317C20-C601-4D6A-BE66-6EDE90763B24}" sibTransId="{5D8EA076-E3FA-4A7D-B6E4-78237A119FF3}"/>
    <dgm:cxn modelId="{81E7EE28-439C-AB45-82FD-BB6A18BC5343}" srcId="{BE105625-DB80-4CCA-B829-B36BCB0DD250}" destId="{96054896-D3A8-1448-B592-5281B43DA829}" srcOrd="1" destOrd="0" parTransId="{AE9D12D1-BD08-914A-8DB1-4BC7293DBD55}" sibTransId="{DA591ADC-2538-CF4B-9EAA-BD4B0F395063}"/>
    <dgm:cxn modelId="{63E00BF0-A68E-4924-B61E-1311A6CFED20}" srcId="{1A11F129-5723-4E98-ADF8-9D631EF12F29}" destId="{4449A7D1-36F6-42EB-BA84-25CA7B8F9F39}" srcOrd="2" destOrd="0" parTransId="{520D0EBC-7C6D-47F3-94B2-E40306F008E2}" sibTransId="{B6A26D3C-E032-4840-9A71-219EF8A13410}"/>
    <dgm:cxn modelId="{AD8EC6F3-5465-1F43-AD6B-A60D0D3D9B88}" type="presOf" srcId="{2392FBE2-24C7-C747-A06F-0C05FB6144AD}" destId="{D903DED7-967C-4FD2-AF2D-49FD6C307364}" srcOrd="0" destOrd="1" presId="urn:microsoft.com/office/officeart/2005/8/layout/hList1"/>
    <dgm:cxn modelId="{187C40CC-4A2D-1D42-B9E2-84FAB4FDF3D2}" type="presOf" srcId="{F4ECF8F3-F9FE-4DB1-A65D-0FB43ABB52AF}" destId="{D470893C-725E-482C-ADF6-C6C49A00AD46}" srcOrd="0" destOrd="2" presId="urn:microsoft.com/office/officeart/2005/8/layout/hList1"/>
    <dgm:cxn modelId="{E146F8F4-6F1D-4642-AAD9-141120D1553E}" type="presOf" srcId="{82A1F836-BDBE-4896-AB9E-7602BFA27E0D}" destId="{DA2A7E78-C0B4-4725-9C2A-A334C143D3F3}" srcOrd="0" destOrd="2" presId="urn:microsoft.com/office/officeart/2005/8/layout/hList1"/>
    <dgm:cxn modelId="{C1242344-74CD-1845-B6D1-65E5A1B6CDD8}" type="presOf" srcId="{8DB443E5-ACEF-4026-A0DF-637B7046F134}" destId="{DE4A4A16-9CB0-46E3-86F5-E9D8FC3A0AB7}" srcOrd="0" destOrd="1" presId="urn:microsoft.com/office/officeart/2005/8/layout/hList1"/>
    <dgm:cxn modelId="{97477911-6F38-4579-A324-B9CBC1E11D07}" srcId="{5EFCBFCF-4A31-4C0F-A731-1F8F469CCA97}" destId="{A899C5F8-A4F0-43B4-9D16-5F3291D75CA8}" srcOrd="0" destOrd="0" parTransId="{5476580E-EEF8-41A0-9BE5-0BD7B81D34D5}" sibTransId="{C050D50F-59F8-4120-8CFE-AECF2107FCD6}"/>
    <dgm:cxn modelId="{FB23F131-DC0B-469E-94F1-0E63CE359066}" srcId="{F5EDF48E-AB9B-4E00-97A4-414A81D794F5}" destId="{2BE18796-4C0A-4F6D-B2E0-057AE3F32693}" srcOrd="0" destOrd="0" parTransId="{42DD01EC-8FD4-40D9-A9EF-00C3CC4F5CB4}" sibTransId="{0A7A95BE-F334-4726-851D-328358C7A007}"/>
    <dgm:cxn modelId="{D65C7D38-0AAD-6D4F-847E-517ABD0E4F8C}" type="presOf" srcId="{D5A52444-F251-46AC-B082-79F820C87C5F}" destId="{220A357D-360E-4CA0-ACA0-84B6A5FEAEEA}" srcOrd="0" destOrd="0" presId="urn:microsoft.com/office/officeart/2005/8/layout/hList1"/>
    <dgm:cxn modelId="{DB2AFAB8-5EF9-4B4B-AFA0-455332F4D95F}" srcId="{F5EDF48E-AB9B-4E00-97A4-414A81D794F5}" destId="{2392FBE2-24C7-C747-A06F-0C05FB6144AD}" srcOrd="1" destOrd="0" parTransId="{225D1130-982E-1743-8D93-86F94DF9B966}" sibTransId="{6D0F904A-99A1-924B-AECA-2F852932BBF9}"/>
    <dgm:cxn modelId="{E8BBCABC-AF0A-4A25-A220-362A453AE071}" srcId="{D5A52444-F251-46AC-B082-79F820C87C5F}" destId="{0D8B2B37-2F4D-41F8-8FAD-9068C44DCEEC}" srcOrd="0" destOrd="0" parTransId="{57F72248-4587-4849-9DD1-DECD3F16F238}" sibTransId="{AEFC7091-CAF6-4D42-BCE6-02AC083A4510}"/>
    <dgm:cxn modelId="{F50F9919-D57B-8344-8738-7C01F4949843}" type="presOf" srcId="{76B24976-C085-44A2-896C-DF0A5606588B}" destId="{9CF42BD4-D687-460B-A5F1-7A51D6C947E1}" srcOrd="0" destOrd="2" presId="urn:microsoft.com/office/officeart/2005/8/layout/hList1"/>
    <dgm:cxn modelId="{22DBA5E9-2702-4AFF-9B75-011BDAB6536E}" srcId="{4449A7D1-36F6-42EB-BA84-25CA7B8F9F39}" destId="{82A1F836-BDBE-4896-AB9E-7602BFA27E0D}" srcOrd="2" destOrd="0" parTransId="{AD23CCAB-2AC7-4C8E-B424-80D58AF91243}" sibTransId="{B367AAB9-8D91-4975-92C4-DDC99BD7EE22}"/>
    <dgm:cxn modelId="{FCC31C02-C987-4BB7-898C-CCF3453FD416}" srcId="{05839D71-6B6B-4F70-9B8C-8F1BD8D2F9A1}" destId="{BE593A7A-831E-4A71-ADB7-DEEFF8CEBB52}" srcOrd="3" destOrd="0" parTransId="{4A2084DB-4AF1-432F-9959-4E109E4DFC00}" sibTransId="{F862C581-ED48-4047-A521-E8388DF66293}"/>
    <dgm:cxn modelId="{C1463D73-5C05-7A4A-B539-95A7044C0F57}" type="presOf" srcId="{3D9B5260-BAB7-4253-ACD8-6DABEC3F32BD}" destId="{9CF42BD4-D687-460B-A5F1-7A51D6C947E1}" srcOrd="0" destOrd="0" presId="urn:microsoft.com/office/officeart/2005/8/layout/hList1"/>
    <dgm:cxn modelId="{56F6D5CA-37FB-0E4D-8557-9B54E3E55E87}" type="presOf" srcId="{ABDC82CF-2E79-F14A-ADBA-5989C0FF9AC9}" destId="{DE4A4A16-9CB0-46E3-86F5-E9D8FC3A0AB7}" srcOrd="0" destOrd="2" presId="urn:microsoft.com/office/officeart/2005/8/layout/hList1"/>
    <dgm:cxn modelId="{68F21FC8-A7CC-7A45-8BC1-32A315B10F3F}" srcId="{BE105625-DB80-4CCA-B829-B36BCB0DD250}" destId="{073A1667-01A9-9340-9F13-D96A8B634B5D}" srcOrd="2" destOrd="0" parTransId="{85287B48-5DF6-A441-AA18-B083ED814DF9}" sibTransId="{3EC2FF10-6220-BD44-BE6C-133A10D715FF}"/>
    <dgm:cxn modelId="{83BA4509-BCED-4EB8-AFF6-A290D7D20336}" srcId="{1A11F129-5723-4E98-ADF8-9D631EF12F29}" destId="{67FD49DE-9185-4755-A86A-636EE4F9938D}" srcOrd="1" destOrd="0" parTransId="{C5AF682C-237C-452A-B400-44B74DE7EA4D}" sibTransId="{2E1FB8F6-A1FC-4871-BAD0-DE557C4AC7DB}"/>
    <dgm:cxn modelId="{08C65B84-206F-2049-BC5A-E80BEBEEBED5}" type="presOf" srcId="{1960A589-3F9B-4E70-A8BE-A9A110935A69}" destId="{DA2A7E78-C0B4-4725-9C2A-A334C143D3F3}" srcOrd="0" destOrd="0" presId="urn:microsoft.com/office/officeart/2005/8/layout/hList1"/>
    <dgm:cxn modelId="{AE12C9F5-CFA5-4E06-8C53-85E756A82F80}" srcId="{4449A7D1-36F6-42EB-BA84-25CA7B8F9F39}" destId="{1960A589-3F9B-4E70-A8BE-A9A110935A69}" srcOrd="0" destOrd="0" parTransId="{B60E8AC1-F75D-4D29-ACA8-20069F0374CB}" sibTransId="{D063C58C-1F68-4449-A4C2-C2F163C0BF77}"/>
    <dgm:cxn modelId="{109084E3-45B6-4A0C-9A52-FB713A56A461}" srcId="{1A11F129-5723-4E98-ADF8-9D631EF12F29}" destId="{D5A52444-F251-46AC-B082-79F820C87C5F}" srcOrd="6" destOrd="0" parTransId="{2607CE04-80BA-466F-9E4C-4E00619B3E4B}" sibTransId="{A1ED975D-8435-4E16-8AEA-624AF10E555D}"/>
    <dgm:cxn modelId="{4CD6AED7-CC11-449C-AE7B-107A83B89582}" srcId="{1A11F129-5723-4E98-ADF8-9D631EF12F29}" destId="{5EFCBFCF-4A31-4C0F-A731-1F8F469CCA97}" srcOrd="0" destOrd="0" parTransId="{62EF4317-A463-489D-9D21-5A967A3B8874}" sibTransId="{B9228D7F-FAAB-4ADB-807E-D7CD985C777E}"/>
    <dgm:cxn modelId="{5C4B26FD-FA86-B644-B684-B2012915889E}" type="presOf" srcId="{D0D82D69-1F94-4BD0-A050-E441C9B969C9}" destId="{C34FEFC3-3EAE-4BDE-A36C-9EF5BC358DE7}" srcOrd="0" destOrd="1" presId="urn:microsoft.com/office/officeart/2005/8/layout/hList1"/>
    <dgm:cxn modelId="{7CF7EBF6-FA95-1B47-BE7A-4C0DE2230242}" type="presOf" srcId="{C35DBAB9-1D83-488E-8F32-E1800FD93541}" destId="{DE4A4A16-9CB0-46E3-86F5-E9D8FC3A0AB7}" srcOrd="0" destOrd="0" presId="urn:microsoft.com/office/officeart/2005/8/layout/hList1"/>
    <dgm:cxn modelId="{7816789A-7AE3-4342-9937-5E47F5E4D8A3}" type="presOf" srcId="{9D53433C-597A-47C0-91DA-45FBFAED3FF2}" destId="{9CF42BD4-D687-460B-A5F1-7A51D6C947E1}" srcOrd="0" destOrd="1" presId="urn:microsoft.com/office/officeart/2005/8/layout/hList1"/>
    <dgm:cxn modelId="{624E2F64-6270-45AD-8179-A6676F51CF8A}" srcId="{67FD49DE-9185-4755-A86A-636EE4F9938D}" destId="{C35DBAB9-1D83-488E-8F32-E1800FD93541}" srcOrd="0" destOrd="0" parTransId="{0868F9EB-9B4B-424E-8677-2D10EA56952A}" sibTransId="{3BFEF738-32E4-4FE6-BB0D-803DE43B176A}"/>
    <dgm:cxn modelId="{EB2E4E00-2CC4-4A62-9A04-A2B3E7DEEF89}" srcId="{05839D71-6B6B-4F70-9B8C-8F1BD8D2F9A1}" destId="{3D9B5260-BAB7-4253-ACD8-6DABEC3F32BD}" srcOrd="0" destOrd="0" parTransId="{FE666A21-6DDF-4955-A6C1-B4ACC19A8E6F}" sibTransId="{0A5A959A-592C-4C20-B70F-CA02ABA7652F}"/>
    <dgm:cxn modelId="{09A88571-927B-413D-B2AA-09D0AF5847D9}" srcId="{05839D71-6B6B-4F70-9B8C-8F1BD8D2F9A1}" destId="{9D53433C-597A-47C0-91DA-45FBFAED3FF2}" srcOrd="1" destOrd="0" parTransId="{3D76D9CC-98B1-4179-8154-5FA668F90906}" sibTransId="{E363FFD0-1A16-4029-8678-8C8DC9E88D5A}"/>
    <dgm:cxn modelId="{624C19AB-0FAC-BD4C-9B78-C3D23E016D24}" srcId="{F5EDF48E-AB9B-4E00-97A4-414A81D794F5}" destId="{8CA2329E-3F75-E74D-B0E1-A2886952B42F}" srcOrd="2" destOrd="0" parTransId="{1B0B5D03-E143-AC45-8FAA-B0FF0F07D7AF}" sibTransId="{DA563E70-CB57-1B42-BE72-7B796C51BFC4}"/>
    <dgm:cxn modelId="{706D2DD2-87EE-6C4A-8D02-B800F683DB41}" type="presOf" srcId="{8F68CEAB-B544-4E2A-B806-5C215CBE839A}" destId="{C34FEFC3-3EAE-4BDE-A36C-9EF5BC358DE7}" srcOrd="0" destOrd="2" presId="urn:microsoft.com/office/officeart/2005/8/layout/hList1"/>
    <dgm:cxn modelId="{A3312CA7-DF2C-C64E-B185-104E1DE8F58E}" type="presOf" srcId="{4449A7D1-36F6-42EB-BA84-25CA7B8F9F39}" destId="{332081D7-2C28-4255-A862-C3CA86BD44D5}" srcOrd="0" destOrd="0" presId="urn:microsoft.com/office/officeart/2005/8/layout/hList1"/>
    <dgm:cxn modelId="{BEE034F5-F8F3-4052-A3A8-99A231BEE8C3}" srcId="{5EFCBFCF-4A31-4C0F-A731-1F8F469CCA97}" destId="{8F68CEAB-B544-4E2A-B806-5C215CBE839A}" srcOrd="2" destOrd="0" parTransId="{725886CB-115E-4E83-80F7-6E3DDF897D34}" sibTransId="{2F1A5BCA-0FDF-40AE-B443-45AD74E14B89}"/>
    <dgm:cxn modelId="{259701B7-9CC4-4048-8C26-A05E01BDE709}" type="presOf" srcId="{1A11F129-5723-4E98-ADF8-9D631EF12F29}" destId="{41D81D81-21BD-4A4B-AA11-B2D2F330C832}" srcOrd="0" destOrd="0" presId="urn:microsoft.com/office/officeart/2005/8/layout/hList1"/>
    <dgm:cxn modelId="{AA1778A2-5544-4F22-87C1-11214BDBC57A}" srcId="{1A11F129-5723-4E98-ADF8-9D631EF12F29}" destId="{05839D71-6B6B-4F70-9B8C-8F1BD8D2F9A1}" srcOrd="4" destOrd="0" parTransId="{044105DA-24A5-4CEE-9CED-1EF93B2AAE92}" sibTransId="{3E666464-8F88-42C9-B812-0D0A60F44E4E}"/>
    <dgm:cxn modelId="{D971DE98-9494-421D-A463-A92F8DC8698A}" srcId="{05839D71-6B6B-4F70-9B8C-8F1BD8D2F9A1}" destId="{76B24976-C085-44A2-896C-DF0A5606588B}" srcOrd="2" destOrd="0" parTransId="{71CAF2F2-D77D-4EE1-B044-16DCB06E93A4}" sibTransId="{67707E04-59AE-49E7-BB94-AAD25D3D40A8}"/>
    <dgm:cxn modelId="{D654BACB-0B26-9C46-9C0B-A1D57522E20F}" type="presOf" srcId="{F5EDF48E-AB9B-4E00-97A4-414A81D794F5}" destId="{0747A332-68EF-4929-A30D-DD9669E94BEC}" srcOrd="0" destOrd="0" presId="urn:microsoft.com/office/officeart/2005/8/layout/hList1"/>
    <dgm:cxn modelId="{C7428402-A047-634E-A5BA-1648999DAFD6}" type="presOf" srcId="{0CDF3B1C-8364-41D5-9FD2-D0BE9FC32FE9}" destId="{D470893C-725E-482C-ADF6-C6C49A00AD46}" srcOrd="0" destOrd="1" presId="urn:microsoft.com/office/officeart/2005/8/layout/hList1"/>
    <dgm:cxn modelId="{CFB62472-EA0E-8F48-AA19-3467853B2AFE}" type="presOf" srcId="{5EFCBFCF-4A31-4C0F-A731-1F8F469CCA97}" destId="{3D2CD30B-39DF-4D06-B4E4-227FED5B0AD2}" srcOrd="0" destOrd="0" presId="urn:microsoft.com/office/officeart/2005/8/layout/hList1"/>
    <dgm:cxn modelId="{3C575B76-C160-4D49-9478-9EDB1C901AAF}" type="presOf" srcId="{0D8B2B37-2F4D-41F8-8FAD-9068C44DCEEC}" destId="{D470893C-725E-482C-ADF6-C6C49A00AD46}" srcOrd="0" destOrd="0" presId="urn:microsoft.com/office/officeart/2005/8/layout/hList1"/>
    <dgm:cxn modelId="{30C432E8-F79B-1B48-BA01-90342082A1B9}" type="presOf" srcId="{67FD49DE-9185-4755-A86A-636EE4F9938D}" destId="{FEA5833F-137C-475A-B455-4D84F9AA8D0C}" srcOrd="0" destOrd="0" presId="urn:microsoft.com/office/officeart/2005/8/layout/hList1"/>
    <dgm:cxn modelId="{1629C09B-FAE2-B34D-BDA6-013C395250B5}" type="presOf" srcId="{BE593A7A-831E-4A71-ADB7-DEEFF8CEBB52}" destId="{9CF42BD4-D687-460B-A5F1-7A51D6C947E1}" srcOrd="0" destOrd="3" presId="urn:microsoft.com/office/officeart/2005/8/layout/hList1"/>
    <dgm:cxn modelId="{9CE2C534-94FD-3047-A365-7DE65EC1D662}" type="presOf" srcId="{8CA2329E-3F75-E74D-B0E1-A2886952B42F}" destId="{D903DED7-967C-4FD2-AF2D-49FD6C307364}" srcOrd="0" destOrd="2" presId="urn:microsoft.com/office/officeart/2005/8/layout/hList1"/>
    <dgm:cxn modelId="{63A1034B-A7AA-FB4F-8796-0B5D04C22A47}" type="presOf" srcId="{05839D71-6B6B-4F70-9B8C-8F1BD8D2F9A1}" destId="{E672D546-B494-4A24-8E72-8EC12662B04A}" srcOrd="0" destOrd="0" presId="urn:microsoft.com/office/officeart/2005/8/layout/hList1"/>
    <dgm:cxn modelId="{62550BCE-82F8-A14B-B0F9-08E0C40F41C6}" type="presOf" srcId="{2BE18796-4C0A-4F6D-B2E0-057AE3F32693}" destId="{D903DED7-967C-4FD2-AF2D-49FD6C307364}" srcOrd="0" destOrd="0" presId="urn:microsoft.com/office/officeart/2005/8/layout/hList1"/>
    <dgm:cxn modelId="{DA1E27F9-0834-9A4C-844A-DE4065A7A1E3}" type="presOf" srcId="{073A1667-01A9-9340-9F13-D96A8B634B5D}" destId="{3D019DE2-A64C-4085-8DA2-49655974762E}" srcOrd="0" destOrd="2" presId="urn:microsoft.com/office/officeart/2005/8/layout/hList1"/>
    <dgm:cxn modelId="{49E0CE10-012E-3844-A83A-17FA2646CAC7}" type="presOf" srcId="{96054896-D3A8-1448-B592-5281B43DA829}" destId="{3D019DE2-A64C-4085-8DA2-49655974762E}" srcOrd="0" destOrd="1" presId="urn:microsoft.com/office/officeart/2005/8/layout/hList1"/>
    <dgm:cxn modelId="{D6011793-5DB1-9A48-9F12-2A6AFFE99B6E}" type="presOf" srcId="{A899C5F8-A4F0-43B4-9D16-5F3291D75CA8}" destId="{C34FEFC3-3EAE-4BDE-A36C-9EF5BC358DE7}" srcOrd="0" destOrd="0" presId="urn:microsoft.com/office/officeart/2005/8/layout/hList1"/>
    <dgm:cxn modelId="{967177AE-7D7F-F14C-9F5C-FE30B590557E}" type="presOf" srcId="{BE105625-DB80-4CCA-B829-B36BCB0DD250}" destId="{A14F13D5-3762-4DA7-A370-4C17BCB9CEF1}" srcOrd="0" destOrd="0" presId="urn:microsoft.com/office/officeart/2005/8/layout/hList1"/>
    <dgm:cxn modelId="{91CE4AE8-8965-A34B-A87A-323B7F5070F8}" type="presOf" srcId="{D4CE2DAF-0395-4C5A-99A2-CE2AF858A755}" destId="{3D019DE2-A64C-4085-8DA2-49655974762E}" srcOrd="0" destOrd="0" presId="urn:microsoft.com/office/officeart/2005/8/layout/hList1"/>
    <dgm:cxn modelId="{ACCB7117-138D-4A2C-9E24-C458E795DBAD}" srcId="{BE105625-DB80-4CCA-B829-B36BCB0DD250}" destId="{D4CE2DAF-0395-4C5A-99A2-CE2AF858A755}" srcOrd="0" destOrd="0" parTransId="{38B955E9-0DF2-46C9-8549-FC6F4B75261D}" sibTransId="{A2AFBD83-ADA6-4AE7-B420-D3311B8DBEFE}"/>
    <dgm:cxn modelId="{4AC46115-AF9F-4227-80D3-CAE3A0C61BD7}" srcId="{D5A52444-F251-46AC-B082-79F820C87C5F}" destId="{F4ECF8F3-F9FE-4DB1-A65D-0FB43ABB52AF}" srcOrd="2" destOrd="0" parTransId="{738D64D1-9526-4B0D-896B-0B07AA6F3DA9}" sibTransId="{BE9897A4-557E-4963-8BE9-A014A701BE30}"/>
    <dgm:cxn modelId="{56595E9E-30F1-47CD-9610-8D97E3C29604}" srcId="{1A11F129-5723-4E98-ADF8-9D631EF12F29}" destId="{F5EDF48E-AB9B-4E00-97A4-414A81D794F5}" srcOrd="3" destOrd="0" parTransId="{3C892C18-A022-4378-AC6C-21A39C52EB38}" sibTransId="{4E6E3440-503E-4B0D-A2D1-32C0312220A4}"/>
    <dgm:cxn modelId="{7E6D06A9-9FA0-3C41-9A79-A84E415CDF72}" type="presParOf" srcId="{41D81D81-21BD-4A4B-AA11-B2D2F330C832}" destId="{26B9E8C6-F492-485F-AA91-3998FB1696FB}" srcOrd="0" destOrd="0" presId="urn:microsoft.com/office/officeart/2005/8/layout/hList1"/>
    <dgm:cxn modelId="{3383CFB4-576F-5E47-AA57-DBBB1809E0A0}" type="presParOf" srcId="{26B9E8C6-F492-485F-AA91-3998FB1696FB}" destId="{3D2CD30B-39DF-4D06-B4E4-227FED5B0AD2}" srcOrd="0" destOrd="0" presId="urn:microsoft.com/office/officeart/2005/8/layout/hList1"/>
    <dgm:cxn modelId="{03BE4DD0-9407-9E4C-B4C2-8A885F337F11}" type="presParOf" srcId="{26B9E8C6-F492-485F-AA91-3998FB1696FB}" destId="{C34FEFC3-3EAE-4BDE-A36C-9EF5BC358DE7}" srcOrd="1" destOrd="0" presId="urn:microsoft.com/office/officeart/2005/8/layout/hList1"/>
    <dgm:cxn modelId="{DD919564-BD4E-EB4A-8FC6-3E95714D0869}" type="presParOf" srcId="{41D81D81-21BD-4A4B-AA11-B2D2F330C832}" destId="{A2A15AE5-1E5B-4A45-950E-57D0F0C7DCA9}" srcOrd="1" destOrd="0" presId="urn:microsoft.com/office/officeart/2005/8/layout/hList1"/>
    <dgm:cxn modelId="{FF0C7442-C72F-B041-8B98-CED0F5D132A1}" type="presParOf" srcId="{41D81D81-21BD-4A4B-AA11-B2D2F330C832}" destId="{6F0F0810-B87A-4412-954F-842AF0F484A2}" srcOrd="2" destOrd="0" presId="urn:microsoft.com/office/officeart/2005/8/layout/hList1"/>
    <dgm:cxn modelId="{C040074A-C7D5-CA4C-8662-72229C954743}" type="presParOf" srcId="{6F0F0810-B87A-4412-954F-842AF0F484A2}" destId="{FEA5833F-137C-475A-B455-4D84F9AA8D0C}" srcOrd="0" destOrd="0" presId="urn:microsoft.com/office/officeart/2005/8/layout/hList1"/>
    <dgm:cxn modelId="{16D1558F-A170-2441-BA0D-7DB477A62BA1}" type="presParOf" srcId="{6F0F0810-B87A-4412-954F-842AF0F484A2}" destId="{DE4A4A16-9CB0-46E3-86F5-E9D8FC3A0AB7}" srcOrd="1" destOrd="0" presId="urn:microsoft.com/office/officeart/2005/8/layout/hList1"/>
    <dgm:cxn modelId="{EA7AEBDB-A178-F94A-B9CE-14BF20AC5600}" type="presParOf" srcId="{41D81D81-21BD-4A4B-AA11-B2D2F330C832}" destId="{EA57F8F3-3C86-4F18-9269-4C5ABD9E6E21}" srcOrd="3" destOrd="0" presId="urn:microsoft.com/office/officeart/2005/8/layout/hList1"/>
    <dgm:cxn modelId="{83E61568-E798-394D-8FF7-88A51FAD3A5A}" type="presParOf" srcId="{41D81D81-21BD-4A4B-AA11-B2D2F330C832}" destId="{DA060902-E4BD-4E95-AB8A-20D0F2E3AFCA}" srcOrd="4" destOrd="0" presId="urn:microsoft.com/office/officeart/2005/8/layout/hList1"/>
    <dgm:cxn modelId="{3FB8C58A-A24E-5541-B120-121D6AB9569A}" type="presParOf" srcId="{DA060902-E4BD-4E95-AB8A-20D0F2E3AFCA}" destId="{332081D7-2C28-4255-A862-C3CA86BD44D5}" srcOrd="0" destOrd="0" presId="urn:microsoft.com/office/officeart/2005/8/layout/hList1"/>
    <dgm:cxn modelId="{4E20855D-D58E-D940-A76B-F9E89A3DCDFA}" type="presParOf" srcId="{DA060902-E4BD-4E95-AB8A-20D0F2E3AFCA}" destId="{DA2A7E78-C0B4-4725-9C2A-A334C143D3F3}" srcOrd="1" destOrd="0" presId="urn:microsoft.com/office/officeart/2005/8/layout/hList1"/>
    <dgm:cxn modelId="{DA232D3A-996D-1045-BC42-2D8457CEC583}" type="presParOf" srcId="{41D81D81-21BD-4A4B-AA11-B2D2F330C832}" destId="{AE8D491F-B453-4CC6-A204-E7B564D7B751}" srcOrd="5" destOrd="0" presId="urn:microsoft.com/office/officeart/2005/8/layout/hList1"/>
    <dgm:cxn modelId="{6A988C24-1CE4-7A4A-8FB0-948CC5059D68}" type="presParOf" srcId="{41D81D81-21BD-4A4B-AA11-B2D2F330C832}" destId="{71FF5AA4-E0A4-4B14-AE1C-89F5A3501DBD}" srcOrd="6" destOrd="0" presId="urn:microsoft.com/office/officeart/2005/8/layout/hList1"/>
    <dgm:cxn modelId="{9CB43801-C9AD-AA4F-88D9-75878403AC44}" type="presParOf" srcId="{71FF5AA4-E0A4-4B14-AE1C-89F5A3501DBD}" destId="{0747A332-68EF-4929-A30D-DD9669E94BEC}" srcOrd="0" destOrd="0" presId="urn:microsoft.com/office/officeart/2005/8/layout/hList1"/>
    <dgm:cxn modelId="{A00D7761-6AD4-D34C-B15B-E62A7C1E05D1}" type="presParOf" srcId="{71FF5AA4-E0A4-4B14-AE1C-89F5A3501DBD}" destId="{D903DED7-967C-4FD2-AF2D-49FD6C307364}" srcOrd="1" destOrd="0" presId="urn:microsoft.com/office/officeart/2005/8/layout/hList1"/>
    <dgm:cxn modelId="{3440A2E5-E4EB-7D46-8F9B-230140CAE666}" type="presParOf" srcId="{41D81D81-21BD-4A4B-AA11-B2D2F330C832}" destId="{27E1F3F1-3B27-4B05-88F5-6A1032451532}" srcOrd="7" destOrd="0" presId="urn:microsoft.com/office/officeart/2005/8/layout/hList1"/>
    <dgm:cxn modelId="{164B2272-D29F-A146-8049-A210FAEF0CAF}" type="presParOf" srcId="{41D81D81-21BD-4A4B-AA11-B2D2F330C832}" destId="{DEDAC25D-70FB-46FC-A082-66A57A3F2512}" srcOrd="8" destOrd="0" presId="urn:microsoft.com/office/officeart/2005/8/layout/hList1"/>
    <dgm:cxn modelId="{3976F397-CC01-EC45-A228-E66BD91F2741}" type="presParOf" srcId="{DEDAC25D-70FB-46FC-A082-66A57A3F2512}" destId="{E672D546-B494-4A24-8E72-8EC12662B04A}" srcOrd="0" destOrd="0" presId="urn:microsoft.com/office/officeart/2005/8/layout/hList1"/>
    <dgm:cxn modelId="{104D8926-23EC-BA4C-BC97-49684B2EA989}" type="presParOf" srcId="{DEDAC25D-70FB-46FC-A082-66A57A3F2512}" destId="{9CF42BD4-D687-460B-A5F1-7A51D6C947E1}" srcOrd="1" destOrd="0" presId="urn:microsoft.com/office/officeart/2005/8/layout/hList1"/>
    <dgm:cxn modelId="{0542659C-D2B5-8947-B786-5055C493216C}" type="presParOf" srcId="{41D81D81-21BD-4A4B-AA11-B2D2F330C832}" destId="{ACDC3DD1-86D2-4907-A314-9837BAEAAD9E}" srcOrd="9" destOrd="0" presId="urn:microsoft.com/office/officeart/2005/8/layout/hList1"/>
    <dgm:cxn modelId="{8768228A-84F8-DD4E-AE04-C98C6B3E82B1}" type="presParOf" srcId="{41D81D81-21BD-4A4B-AA11-B2D2F330C832}" destId="{92EDEA10-79BC-4491-8CBD-95C93C3741D0}" srcOrd="10" destOrd="0" presId="urn:microsoft.com/office/officeart/2005/8/layout/hList1"/>
    <dgm:cxn modelId="{DD3B1550-1370-E14B-B1C1-5A9AE3507B7D}" type="presParOf" srcId="{92EDEA10-79BC-4491-8CBD-95C93C3741D0}" destId="{A14F13D5-3762-4DA7-A370-4C17BCB9CEF1}" srcOrd="0" destOrd="0" presId="urn:microsoft.com/office/officeart/2005/8/layout/hList1"/>
    <dgm:cxn modelId="{742C5794-F351-534F-95E6-E0AB51D1917F}" type="presParOf" srcId="{92EDEA10-79BC-4491-8CBD-95C93C3741D0}" destId="{3D019DE2-A64C-4085-8DA2-49655974762E}" srcOrd="1" destOrd="0" presId="urn:microsoft.com/office/officeart/2005/8/layout/hList1"/>
    <dgm:cxn modelId="{B6499837-494D-814D-95A5-98F7B5C738E6}" type="presParOf" srcId="{41D81D81-21BD-4A4B-AA11-B2D2F330C832}" destId="{8A2730E5-7492-4905-BBCE-431535FD5022}" srcOrd="11" destOrd="0" presId="urn:microsoft.com/office/officeart/2005/8/layout/hList1"/>
    <dgm:cxn modelId="{CC25E60B-7483-9C44-8737-DB00C38B96EE}" type="presParOf" srcId="{41D81D81-21BD-4A4B-AA11-B2D2F330C832}" destId="{FBB9EBCF-EAE6-4225-A665-27C8053BFC6F}" srcOrd="12" destOrd="0" presId="urn:microsoft.com/office/officeart/2005/8/layout/hList1"/>
    <dgm:cxn modelId="{752718A4-250B-774C-A670-95D6BF1D65B0}" type="presParOf" srcId="{FBB9EBCF-EAE6-4225-A665-27C8053BFC6F}" destId="{220A357D-360E-4CA0-ACA0-84B6A5FEAEEA}" srcOrd="0" destOrd="0" presId="urn:microsoft.com/office/officeart/2005/8/layout/hList1"/>
    <dgm:cxn modelId="{FC13606B-E71A-B648-822A-95B6A5129E5D}" type="presParOf" srcId="{FBB9EBCF-EAE6-4225-A665-27C8053BFC6F}" destId="{D470893C-725E-482C-ADF6-C6C49A00AD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11F129-5723-4E98-ADF8-9D631EF12F2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105625-DB80-4CCA-B829-B36BCB0DD250}">
      <dgm:prSet phldrT="[Text]" custT="1"/>
      <dgm:spPr/>
      <dgm:t>
        <a:bodyPr/>
        <a:lstStyle/>
        <a:p>
          <a:r>
            <a:rPr lang="en-US" sz="1100" dirty="0" smtClean="0"/>
            <a:t>Compliance</a:t>
          </a:r>
          <a:endParaRPr lang="en-US" sz="1100" dirty="0"/>
        </a:p>
      </dgm:t>
    </dgm:pt>
    <dgm:pt modelId="{9E7D55D5-2A50-4C1B-BC2C-422AB5F8BE35}" type="parTrans" cxnId="{2D25024F-3021-47D0-B591-0DE370ED78C2}">
      <dgm:prSet/>
      <dgm:spPr/>
      <dgm:t>
        <a:bodyPr/>
        <a:lstStyle/>
        <a:p>
          <a:endParaRPr lang="en-US"/>
        </a:p>
      </dgm:t>
    </dgm:pt>
    <dgm:pt modelId="{B3F7F668-DDB5-4EED-84EA-9FF5935BD683}" type="sibTrans" cxnId="{2D25024F-3021-47D0-B591-0DE370ED78C2}">
      <dgm:prSet/>
      <dgm:spPr/>
      <dgm:t>
        <a:bodyPr/>
        <a:lstStyle/>
        <a:p>
          <a:endParaRPr lang="en-US"/>
        </a:p>
      </dgm:t>
    </dgm:pt>
    <dgm:pt modelId="{D4CE2DAF-0395-4C5A-99A2-CE2AF858A755}">
      <dgm:prSet phldrT="[Text]" custT="1"/>
      <dgm:spPr/>
      <dgm:t>
        <a:bodyPr/>
        <a:lstStyle/>
        <a:p>
          <a:r>
            <a:rPr lang="en-US" sz="1100" dirty="0" smtClean="0"/>
            <a:t>PCI</a:t>
          </a:r>
          <a:endParaRPr lang="en-US" sz="1100" dirty="0"/>
        </a:p>
      </dgm:t>
    </dgm:pt>
    <dgm:pt modelId="{38B955E9-0DF2-46C9-8549-FC6F4B75261D}" type="parTrans" cxnId="{ACCB7117-138D-4A2C-9E24-C458E795DBAD}">
      <dgm:prSet/>
      <dgm:spPr/>
      <dgm:t>
        <a:bodyPr/>
        <a:lstStyle/>
        <a:p>
          <a:endParaRPr lang="en-US"/>
        </a:p>
      </dgm:t>
    </dgm:pt>
    <dgm:pt modelId="{A2AFBD83-ADA6-4AE7-B420-D3311B8DBEFE}" type="sibTrans" cxnId="{ACCB7117-138D-4A2C-9E24-C458E795DBAD}">
      <dgm:prSet/>
      <dgm:spPr/>
      <dgm:t>
        <a:bodyPr/>
        <a:lstStyle/>
        <a:p>
          <a:endParaRPr lang="en-US"/>
        </a:p>
      </dgm:t>
    </dgm:pt>
    <dgm:pt modelId="{F62F52A3-B35E-45A9-93AF-91D11E2B4FC1}">
      <dgm:prSet phldrT="[Text]" custT="1"/>
      <dgm:spPr/>
      <dgm:t>
        <a:bodyPr/>
        <a:lstStyle/>
        <a:p>
          <a:r>
            <a:rPr lang="en-US" sz="1100" dirty="0" smtClean="0"/>
            <a:t>DISA STIG</a:t>
          </a:r>
          <a:endParaRPr lang="en-US" sz="1100" dirty="0"/>
        </a:p>
      </dgm:t>
    </dgm:pt>
    <dgm:pt modelId="{07729F3A-FE51-4022-91ED-4FAC3EB2E1F5}" type="parTrans" cxnId="{C2ED189D-E96D-4A9F-B491-5EE02FC13733}">
      <dgm:prSet/>
      <dgm:spPr/>
      <dgm:t>
        <a:bodyPr/>
        <a:lstStyle/>
        <a:p>
          <a:endParaRPr lang="en-US"/>
        </a:p>
      </dgm:t>
    </dgm:pt>
    <dgm:pt modelId="{FD2D47AD-4174-4EB8-BC3B-B7DB9A92FAB7}" type="sibTrans" cxnId="{C2ED189D-E96D-4A9F-B491-5EE02FC13733}">
      <dgm:prSet/>
      <dgm:spPr/>
      <dgm:t>
        <a:bodyPr/>
        <a:lstStyle/>
        <a:p>
          <a:endParaRPr lang="en-US"/>
        </a:p>
      </dgm:t>
    </dgm:pt>
    <dgm:pt modelId="{9D64BCA6-3F79-4831-930F-0741F6A0D598}">
      <dgm:prSet phldrT="[Text]" custT="1"/>
      <dgm:spPr/>
      <dgm:t>
        <a:bodyPr/>
        <a:lstStyle/>
        <a:p>
          <a:r>
            <a:rPr lang="en-US" sz="1100" dirty="0" smtClean="0"/>
            <a:t>SANS Top 20</a:t>
          </a:r>
          <a:endParaRPr lang="en-US" sz="1100" dirty="0"/>
        </a:p>
      </dgm:t>
    </dgm:pt>
    <dgm:pt modelId="{4B9CA283-9D41-49FE-A3AC-29DE89D6FC2F}" type="parTrans" cxnId="{744BEA6E-4657-4551-ADBB-51B6E2DED25E}">
      <dgm:prSet/>
      <dgm:spPr/>
      <dgm:t>
        <a:bodyPr/>
        <a:lstStyle/>
        <a:p>
          <a:endParaRPr lang="en-US"/>
        </a:p>
      </dgm:t>
    </dgm:pt>
    <dgm:pt modelId="{A7C53927-CC09-4CB8-9956-E8544A933E63}" type="sibTrans" cxnId="{744BEA6E-4657-4551-ADBB-51B6E2DED25E}">
      <dgm:prSet/>
      <dgm:spPr/>
      <dgm:t>
        <a:bodyPr/>
        <a:lstStyle/>
        <a:p>
          <a:endParaRPr lang="en-US"/>
        </a:p>
      </dgm:t>
    </dgm:pt>
    <dgm:pt modelId="{C1E7961D-1548-4519-B2AE-6013F4C1CEFA}">
      <dgm:prSet phldrT="[Text]" custT="1"/>
      <dgm:spPr/>
      <dgm:t>
        <a:bodyPr/>
        <a:lstStyle/>
        <a:p>
          <a:r>
            <a:rPr lang="en-US" sz="1100" dirty="0" smtClean="0"/>
            <a:t>Trending</a:t>
          </a:r>
          <a:endParaRPr lang="en-US" sz="1100" dirty="0"/>
        </a:p>
      </dgm:t>
    </dgm:pt>
    <dgm:pt modelId="{2E012409-B132-4D29-ACCB-D0A4F2502F98}" type="parTrans" cxnId="{D9EDEF9C-6213-4F20-81BB-E9649F857402}">
      <dgm:prSet/>
      <dgm:spPr/>
      <dgm:t>
        <a:bodyPr/>
        <a:lstStyle/>
        <a:p>
          <a:endParaRPr lang="en-US"/>
        </a:p>
      </dgm:t>
    </dgm:pt>
    <dgm:pt modelId="{FB066D65-DE89-434A-B77F-347905BF9621}" type="sibTrans" cxnId="{D9EDEF9C-6213-4F20-81BB-E9649F857402}">
      <dgm:prSet/>
      <dgm:spPr/>
      <dgm:t>
        <a:bodyPr/>
        <a:lstStyle/>
        <a:p>
          <a:endParaRPr lang="en-US"/>
        </a:p>
      </dgm:t>
    </dgm:pt>
    <dgm:pt modelId="{B81DF51F-E899-45BA-8CE8-9A172D9B6E70}">
      <dgm:prSet phldrT="[Text]" custT="1"/>
      <dgm:spPr/>
      <dgm:t>
        <a:bodyPr/>
        <a:lstStyle/>
        <a:p>
          <a:r>
            <a:rPr lang="en-US" sz="1100" dirty="0" smtClean="0"/>
            <a:t>0days</a:t>
          </a:r>
          <a:endParaRPr lang="en-US" sz="1100" dirty="0"/>
        </a:p>
      </dgm:t>
    </dgm:pt>
    <dgm:pt modelId="{C2B2C4E0-DB47-4FE3-AE12-4AE58D20943F}" type="parTrans" cxnId="{44B2A506-8940-478F-B784-4E02EDEF6F6D}">
      <dgm:prSet/>
      <dgm:spPr/>
      <dgm:t>
        <a:bodyPr/>
        <a:lstStyle/>
        <a:p>
          <a:endParaRPr lang="en-US"/>
        </a:p>
      </dgm:t>
    </dgm:pt>
    <dgm:pt modelId="{DD6F8BBC-8444-468A-BFC1-91C7834A4A44}" type="sibTrans" cxnId="{44B2A506-8940-478F-B784-4E02EDEF6F6D}">
      <dgm:prSet/>
      <dgm:spPr/>
      <dgm:t>
        <a:bodyPr/>
        <a:lstStyle/>
        <a:p>
          <a:endParaRPr lang="en-US"/>
        </a:p>
      </dgm:t>
    </dgm:pt>
    <dgm:pt modelId="{639D3C58-D2E7-44AF-AC2D-E9E53099C49A}">
      <dgm:prSet phldrT="[Text]" custT="1"/>
      <dgm:spPr/>
      <dgm:t>
        <a:bodyPr/>
        <a:lstStyle/>
        <a:p>
          <a:r>
            <a:rPr lang="en-US" sz="1100" dirty="0" smtClean="0"/>
            <a:t>Top Attacks</a:t>
          </a:r>
          <a:endParaRPr lang="en-US" sz="1100" dirty="0"/>
        </a:p>
      </dgm:t>
    </dgm:pt>
    <dgm:pt modelId="{A03BEEAB-33F4-4FF4-8457-A3C9C3A009F4}" type="parTrans" cxnId="{CE1B3C31-F7FD-466A-9C12-F4EB09DEF809}">
      <dgm:prSet/>
      <dgm:spPr/>
      <dgm:t>
        <a:bodyPr/>
        <a:lstStyle/>
        <a:p>
          <a:endParaRPr lang="en-US"/>
        </a:p>
      </dgm:t>
    </dgm:pt>
    <dgm:pt modelId="{F8EC5155-A00F-4E4C-9C1C-324624F23397}" type="sibTrans" cxnId="{CE1B3C31-F7FD-466A-9C12-F4EB09DEF809}">
      <dgm:prSet/>
      <dgm:spPr/>
      <dgm:t>
        <a:bodyPr/>
        <a:lstStyle/>
        <a:p>
          <a:endParaRPr lang="en-US"/>
        </a:p>
      </dgm:t>
    </dgm:pt>
    <dgm:pt modelId="{426E8068-3163-4FA6-995F-A52D7C3E9CDE}">
      <dgm:prSet phldrT="[Text]" custT="1"/>
      <dgm:spPr/>
      <dgm:t>
        <a:bodyPr/>
        <a:lstStyle/>
        <a:p>
          <a:r>
            <a:rPr lang="en-US" sz="1100" dirty="0" smtClean="0"/>
            <a:t>New Attacks</a:t>
          </a:r>
          <a:endParaRPr lang="en-US" sz="1100" dirty="0"/>
        </a:p>
      </dgm:t>
    </dgm:pt>
    <dgm:pt modelId="{57A3AD39-DE19-489A-AF96-82B1A306EB96}" type="parTrans" cxnId="{09C7A437-F724-4782-91AC-34EC547B47E7}">
      <dgm:prSet/>
      <dgm:spPr/>
      <dgm:t>
        <a:bodyPr/>
        <a:lstStyle/>
        <a:p>
          <a:endParaRPr lang="en-US"/>
        </a:p>
      </dgm:t>
    </dgm:pt>
    <dgm:pt modelId="{80906A84-9F56-4B3F-A590-948006F94AAC}" type="sibTrans" cxnId="{09C7A437-F724-4782-91AC-34EC547B47E7}">
      <dgm:prSet/>
      <dgm:spPr/>
      <dgm:t>
        <a:bodyPr/>
        <a:lstStyle/>
        <a:p>
          <a:endParaRPr lang="en-US"/>
        </a:p>
      </dgm:t>
    </dgm:pt>
    <dgm:pt modelId="{3BDF5D37-B7F4-7543-92DB-DAC778448110}">
      <dgm:prSet phldrT="[Text]" custT="1"/>
      <dgm:spPr/>
      <dgm:t>
        <a:bodyPr/>
        <a:lstStyle/>
        <a:p>
          <a:r>
            <a:rPr lang="en-US" sz="1100" dirty="0" smtClean="0"/>
            <a:t>HIPAA</a:t>
          </a:r>
          <a:endParaRPr lang="en-US" sz="1100" dirty="0"/>
        </a:p>
      </dgm:t>
    </dgm:pt>
    <dgm:pt modelId="{4D2BCE65-6662-A041-89A5-FBC60C0F9F97}" type="parTrans" cxnId="{CC400143-166B-D844-B92F-3CCC9A616E5F}">
      <dgm:prSet/>
      <dgm:spPr/>
      <dgm:t>
        <a:bodyPr/>
        <a:lstStyle/>
        <a:p>
          <a:endParaRPr lang="en-US"/>
        </a:p>
      </dgm:t>
    </dgm:pt>
    <dgm:pt modelId="{C546FE6D-09C1-6548-982A-C5A367FFB179}" type="sibTrans" cxnId="{CC400143-166B-D844-B92F-3CCC9A616E5F}">
      <dgm:prSet/>
      <dgm:spPr/>
      <dgm:t>
        <a:bodyPr/>
        <a:lstStyle/>
        <a:p>
          <a:endParaRPr lang="en-US"/>
        </a:p>
      </dgm:t>
    </dgm:pt>
    <dgm:pt modelId="{41D81D81-21BD-4A4B-AA11-B2D2F330C832}" type="pres">
      <dgm:prSet presAssocID="{1A11F129-5723-4E98-ADF8-9D631EF12F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EDEA10-79BC-4491-8CBD-95C93C3741D0}" type="pres">
      <dgm:prSet presAssocID="{BE105625-DB80-4CCA-B829-B36BCB0DD250}" presName="composite" presStyleCnt="0"/>
      <dgm:spPr/>
    </dgm:pt>
    <dgm:pt modelId="{A14F13D5-3762-4DA7-A370-4C17BCB9CEF1}" type="pres">
      <dgm:prSet presAssocID="{BE105625-DB80-4CCA-B829-B36BCB0DD25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19DE2-A64C-4085-8DA2-49655974762E}" type="pres">
      <dgm:prSet presAssocID="{BE105625-DB80-4CCA-B829-B36BCB0DD25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FE419-6192-493B-B4FC-5A91A3F5564E}" type="pres">
      <dgm:prSet presAssocID="{B3F7F668-DDB5-4EED-84EA-9FF5935BD683}" presName="space" presStyleCnt="0"/>
      <dgm:spPr/>
    </dgm:pt>
    <dgm:pt modelId="{69932B99-841B-4F4C-9726-E559DD0101D0}" type="pres">
      <dgm:prSet presAssocID="{C1E7961D-1548-4519-B2AE-6013F4C1CEFA}" presName="composite" presStyleCnt="0"/>
      <dgm:spPr/>
    </dgm:pt>
    <dgm:pt modelId="{0002DB9F-CBCD-4E7B-A612-67F4F2283372}" type="pres">
      <dgm:prSet presAssocID="{C1E7961D-1548-4519-B2AE-6013F4C1CE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529F0-5A55-4A29-9FD8-2F41AA164942}" type="pres">
      <dgm:prSet presAssocID="{C1E7961D-1548-4519-B2AE-6013F4C1CEF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3E67A-A572-D241-B7B3-B03A579A328A}" type="presOf" srcId="{639D3C58-D2E7-44AF-AC2D-E9E53099C49A}" destId="{876529F0-5A55-4A29-9FD8-2F41AA164942}" srcOrd="0" destOrd="1" presId="urn:microsoft.com/office/officeart/2005/8/layout/hList1"/>
    <dgm:cxn modelId="{744BEA6E-4657-4551-ADBB-51B6E2DED25E}" srcId="{BE105625-DB80-4CCA-B829-B36BCB0DD250}" destId="{9D64BCA6-3F79-4831-930F-0741F6A0D598}" srcOrd="2" destOrd="0" parTransId="{4B9CA283-9D41-49FE-A3AC-29DE89D6FC2F}" sibTransId="{A7C53927-CC09-4CB8-9956-E8544A933E63}"/>
    <dgm:cxn modelId="{C2163318-87C1-B94D-82AE-719977CA0337}" type="presOf" srcId="{B81DF51F-E899-45BA-8CE8-9A172D9B6E70}" destId="{876529F0-5A55-4A29-9FD8-2F41AA164942}" srcOrd="0" destOrd="0" presId="urn:microsoft.com/office/officeart/2005/8/layout/hList1"/>
    <dgm:cxn modelId="{ACCB7117-138D-4A2C-9E24-C458E795DBAD}" srcId="{BE105625-DB80-4CCA-B829-B36BCB0DD250}" destId="{D4CE2DAF-0395-4C5A-99A2-CE2AF858A755}" srcOrd="0" destOrd="0" parTransId="{38B955E9-0DF2-46C9-8549-FC6F4B75261D}" sibTransId="{A2AFBD83-ADA6-4AE7-B420-D3311B8DBEFE}"/>
    <dgm:cxn modelId="{6349EE50-3066-3041-81C8-73D1ADDBA1FB}" type="presOf" srcId="{426E8068-3163-4FA6-995F-A52D7C3E9CDE}" destId="{876529F0-5A55-4A29-9FD8-2F41AA164942}" srcOrd="0" destOrd="2" presId="urn:microsoft.com/office/officeart/2005/8/layout/hList1"/>
    <dgm:cxn modelId="{D9EDEF9C-6213-4F20-81BB-E9649F857402}" srcId="{1A11F129-5723-4E98-ADF8-9D631EF12F29}" destId="{C1E7961D-1548-4519-B2AE-6013F4C1CEFA}" srcOrd="1" destOrd="0" parTransId="{2E012409-B132-4D29-ACCB-D0A4F2502F98}" sibTransId="{FB066D65-DE89-434A-B77F-347905BF9621}"/>
    <dgm:cxn modelId="{0AD70A98-192F-4540-9419-86A143CB1017}" type="presOf" srcId="{D4CE2DAF-0395-4C5A-99A2-CE2AF858A755}" destId="{3D019DE2-A64C-4085-8DA2-49655974762E}" srcOrd="0" destOrd="0" presId="urn:microsoft.com/office/officeart/2005/8/layout/hList1"/>
    <dgm:cxn modelId="{5A446B47-739F-4E4E-8945-440AF3503D66}" type="presOf" srcId="{C1E7961D-1548-4519-B2AE-6013F4C1CEFA}" destId="{0002DB9F-CBCD-4E7B-A612-67F4F2283372}" srcOrd="0" destOrd="0" presId="urn:microsoft.com/office/officeart/2005/8/layout/hList1"/>
    <dgm:cxn modelId="{44B2A506-8940-478F-B784-4E02EDEF6F6D}" srcId="{C1E7961D-1548-4519-B2AE-6013F4C1CEFA}" destId="{B81DF51F-E899-45BA-8CE8-9A172D9B6E70}" srcOrd="0" destOrd="0" parTransId="{C2B2C4E0-DB47-4FE3-AE12-4AE58D20943F}" sibTransId="{DD6F8BBC-8444-468A-BFC1-91C7834A4A44}"/>
    <dgm:cxn modelId="{124B2ED2-4BC8-2544-93F4-C7F8E2B545B8}" type="presOf" srcId="{9D64BCA6-3F79-4831-930F-0741F6A0D598}" destId="{3D019DE2-A64C-4085-8DA2-49655974762E}" srcOrd="0" destOrd="2" presId="urn:microsoft.com/office/officeart/2005/8/layout/hList1"/>
    <dgm:cxn modelId="{C2ED189D-E96D-4A9F-B491-5EE02FC13733}" srcId="{BE105625-DB80-4CCA-B829-B36BCB0DD250}" destId="{F62F52A3-B35E-45A9-93AF-91D11E2B4FC1}" srcOrd="1" destOrd="0" parTransId="{07729F3A-FE51-4022-91ED-4FAC3EB2E1F5}" sibTransId="{FD2D47AD-4174-4EB8-BC3B-B7DB9A92FAB7}"/>
    <dgm:cxn modelId="{09C7A437-F724-4782-91AC-34EC547B47E7}" srcId="{C1E7961D-1548-4519-B2AE-6013F4C1CEFA}" destId="{426E8068-3163-4FA6-995F-A52D7C3E9CDE}" srcOrd="2" destOrd="0" parTransId="{57A3AD39-DE19-489A-AF96-82B1A306EB96}" sibTransId="{80906A84-9F56-4B3F-A590-948006F94AAC}"/>
    <dgm:cxn modelId="{CC400143-166B-D844-B92F-3CCC9A616E5F}" srcId="{BE105625-DB80-4CCA-B829-B36BCB0DD250}" destId="{3BDF5D37-B7F4-7543-92DB-DAC778448110}" srcOrd="3" destOrd="0" parTransId="{4D2BCE65-6662-A041-89A5-FBC60C0F9F97}" sibTransId="{C546FE6D-09C1-6548-982A-C5A367FFB179}"/>
    <dgm:cxn modelId="{CE1B3C31-F7FD-466A-9C12-F4EB09DEF809}" srcId="{C1E7961D-1548-4519-B2AE-6013F4C1CEFA}" destId="{639D3C58-D2E7-44AF-AC2D-E9E53099C49A}" srcOrd="1" destOrd="0" parTransId="{A03BEEAB-33F4-4FF4-8457-A3C9C3A009F4}" sibTransId="{F8EC5155-A00F-4E4C-9C1C-324624F23397}"/>
    <dgm:cxn modelId="{72DCB41E-FF8C-E147-A04D-0BEED8AF344D}" type="presOf" srcId="{F62F52A3-B35E-45A9-93AF-91D11E2B4FC1}" destId="{3D019DE2-A64C-4085-8DA2-49655974762E}" srcOrd="0" destOrd="1" presId="urn:microsoft.com/office/officeart/2005/8/layout/hList1"/>
    <dgm:cxn modelId="{91380FE0-1E8F-AA4F-8424-1F646DE01C79}" type="presOf" srcId="{1A11F129-5723-4E98-ADF8-9D631EF12F29}" destId="{41D81D81-21BD-4A4B-AA11-B2D2F330C832}" srcOrd="0" destOrd="0" presId="urn:microsoft.com/office/officeart/2005/8/layout/hList1"/>
    <dgm:cxn modelId="{2D25024F-3021-47D0-B591-0DE370ED78C2}" srcId="{1A11F129-5723-4E98-ADF8-9D631EF12F29}" destId="{BE105625-DB80-4CCA-B829-B36BCB0DD250}" srcOrd="0" destOrd="0" parTransId="{9E7D55D5-2A50-4C1B-BC2C-422AB5F8BE35}" sibTransId="{B3F7F668-DDB5-4EED-84EA-9FF5935BD683}"/>
    <dgm:cxn modelId="{6AFCC3E3-493A-B04B-BFF1-8674F03CA0BD}" type="presOf" srcId="{3BDF5D37-B7F4-7543-92DB-DAC778448110}" destId="{3D019DE2-A64C-4085-8DA2-49655974762E}" srcOrd="0" destOrd="3" presId="urn:microsoft.com/office/officeart/2005/8/layout/hList1"/>
    <dgm:cxn modelId="{1DB0C358-325B-534B-9AA7-433B5AA62398}" type="presOf" srcId="{BE105625-DB80-4CCA-B829-B36BCB0DD250}" destId="{A14F13D5-3762-4DA7-A370-4C17BCB9CEF1}" srcOrd="0" destOrd="0" presId="urn:microsoft.com/office/officeart/2005/8/layout/hList1"/>
    <dgm:cxn modelId="{5997F999-E8F4-9242-BD15-00193A14EA06}" type="presParOf" srcId="{41D81D81-21BD-4A4B-AA11-B2D2F330C832}" destId="{92EDEA10-79BC-4491-8CBD-95C93C3741D0}" srcOrd="0" destOrd="0" presId="urn:microsoft.com/office/officeart/2005/8/layout/hList1"/>
    <dgm:cxn modelId="{3C4813B7-A030-A04B-A092-47AE7D2A8D7D}" type="presParOf" srcId="{92EDEA10-79BC-4491-8CBD-95C93C3741D0}" destId="{A14F13D5-3762-4DA7-A370-4C17BCB9CEF1}" srcOrd="0" destOrd="0" presId="urn:microsoft.com/office/officeart/2005/8/layout/hList1"/>
    <dgm:cxn modelId="{645194CE-641E-3B4A-88C5-6F186B77FE63}" type="presParOf" srcId="{92EDEA10-79BC-4491-8CBD-95C93C3741D0}" destId="{3D019DE2-A64C-4085-8DA2-49655974762E}" srcOrd="1" destOrd="0" presId="urn:microsoft.com/office/officeart/2005/8/layout/hList1"/>
    <dgm:cxn modelId="{FA788E68-1EFD-1D4C-8634-76B7686F4E5A}" type="presParOf" srcId="{41D81D81-21BD-4A4B-AA11-B2D2F330C832}" destId="{22CFE419-6192-493B-B4FC-5A91A3F5564E}" srcOrd="1" destOrd="0" presId="urn:microsoft.com/office/officeart/2005/8/layout/hList1"/>
    <dgm:cxn modelId="{84FF0B79-29D6-1547-840C-D843E64D93AF}" type="presParOf" srcId="{41D81D81-21BD-4A4B-AA11-B2D2F330C832}" destId="{69932B99-841B-4F4C-9726-E559DD0101D0}" srcOrd="2" destOrd="0" presId="urn:microsoft.com/office/officeart/2005/8/layout/hList1"/>
    <dgm:cxn modelId="{00619F1D-A9EC-6D45-BD99-225AB4EDE4A7}" type="presParOf" srcId="{69932B99-841B-4F4C-9726-E559DD0101D0}" destId="{0002DB9F-CBCD-4E7B-A612-67F4F2283372}" srcOrd="0" destOrd="0" presId="urn:microsoft.com/office/officeart/2005/8/layout/hList1"/>
    <dgm:cxn modelId="{E88468AA-1225-C745-93B2-7F76C44D3805}" type="presParOf" srcId="{69932B99-841B-4F4C-9726-E559DD0101D0}" destId="{876529F0-5A55-4A29-9FD8-2F41AA1649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6C0067-FA2C-FA42-B176-63981F139B3A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2A2C7-5C3F-B147-92D2-6E39542BDA77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2DB5E3B-212D-9E42-81B9-DAAFD42FA6BC}" type="parTrans" cxnId="{11F249C9-59A0-C34B-8C09-E0857A9C035A}">
      <dgm:prSet/>
      <dgm:spPr/>
      <dgm:t>
        <a:bodyPr/>
        <a:lstStyle/>
        <a:p>
          <a:endParaRPr lang="en-US"/>
        </a:p>
      </dgm:t>
    </dgm:pt>
    <dgm:pt modelId="{C6F2779A-75E1-9445-9E6D-739C14482CE7}" type="sibTrans" cxnId="{11F249C9-59A0-C34B-8C09-E0857A9C035A}">
      <dgm:prSet/>
      <dgm:spPr/>
      <dgm:t>
        <a:bodyPr/>
        <a:lstStyle/>
        <a:p>
          <a:endParaRPr lang="en-US"/>
        </a:p>
      </dgm:t>
    </dgm:pt>
    <dgm:pt modelId="{7A3885B0-8987-714B-ABE0-AC8E082BFA9F}">
      <dgm:prSet phldrT="[Text]"/>
      <dgm:spPr/>
      <dgm:t>
        <a:bodyPr/>
        <a:lstStyle/>
        <a:p>
          <a:r>
            <a:rPr lang="en-US" dirty="0" smtClean="0"/>
            <a:t>WAF/Web Logs – Detect website injection attack</a:t>
          </a:r>
          <a:endParaRPr lang="en-US" dirty="0"/>
        </a:p>
      </dgm:t>
    </dgm:pt>
    <dgm:pt modelId="{B6141A1E-D97E-1242-BCFA-BE9100B3A810}" type="parTrans" cxnId="{35596587-A587-6942-9299-129FB6B28D33}">
      <dgm:prSet/>
      <dgm:spPr/>
      <dgm:t>
        <a:bodyPr/>
        <a:lstStyle/>
        <a:p>
          <a:endParaRPr lang="en-US"/>
        </a:p>
      </dgm:t>
    </dgm:pt>
    <dgm:pt modelId="{EB9DAA6A-F84C-1049-8139-9840F2C79D4A}" type="sibTrans" cxnId="{35596587-A587-6942-9299-129FB6B28D33}">
      <dgm:prSet/>
      <dgm:spPr/>
      <dgm:t>
        <a:bodyPr/>
        <a:lstStyle/>
        <a:p>
          <a:endParaRPr lang="en-US"/>
        </a:p>
      </dgm:t>
    </dgm:pt>
    <dgm:pt modelId="{3FA3B238-B844-9549-B398-AFAE5868C4FD}">
      <dgm:prSet phldrT="[Text]"/>
      <dgm:spPr/>
      <dgm:t>
        <a:bodyPr/>
        <a:lstStyle/>
        <a:p>
          <a:r>
            <a:rPr lang="en-US" dirty="0" smtClean="0"/>
            <a:t>Active Directory Logs– Detect administrative login to protected area of application/network</a:t>
          </a:r>
          <a:endParaRPr lang="en-US" dirty="0"/>
        </a:p>
      </dgm:t>
    </dgm:pt>
    <dgm:pt modelId="{1691278C-771D-2341-8189-D833223326BB}" type="parTrans" cxnId="{A585D1C7-1872-1740-9DC9-058F7EECB861}">
      <dgm:prSet/>
      <dgm:spPr/>
      <dgm:t>
        <a:bodyPr/>
        <a:lstStyle/>
        <a:p>
          <a:endParaRPr lang="en-US"/>
        </a:p>
      </dgm:t>
    </dgm:pt>
    <dgm:pt modelId="{66147031-94D8-8347-A519-9CE6AD9523AC}" type="sibTrans" cxnId="{A585D1C7-1872-1740-9DC9-058F7EECB861}">
      <dgm:prSet/>
      <dgm:spPr/>
      <dgm:t>
        <a:bodyPr/>
        <a:lstStyle/>
        <a:p>
          <a:endParaRPr lang="en-US"/>
        </a:p>
      </dgm:t>
    </dgm:pt>
    <dgm:pt modelId="{FC7FF384-F160-D241-9CB5-EC149459B2AD}">
      <dgm:prSet phldrT="[Text]"/>
      <dgm:spPr/>
      <dgm:t>
        <a:bodyPr/>
        <a:lstStyle/>
        <a:p>
          <a:r>
            <a:rPr lang="en-US" dirty="0" smtClean="0"/>
            <a:t>Data Loss</a:t>
          </a:r>
          <a:endParaRPr lang="en-US" dirty="0"/>
        </a:p>
      </dgm:t>
    </dgm:pt>
    <dgm:pt modelId="{17359119-4E36-5A4F-9804-65C1BCF9B143}" type="parTrans" cxnId="{846204C7-3349-EF44-BA9E-143F24937657}">
      <dgm:prSet/>
      <dgm:spPr/>
      <dgm:t>
        <a:bodyPr/>
        <a:lstStyle/>
        <a:p>
          <a:endParaRPr lang="en-US"/>
        </a:p>
      </dgm:t>
    </dgm:pt>
    <dgm:pt modelId="{22F58E71-21CD-2249-98C5-C848BE7DE4A2}" type="sibTrans" cxnId="{846204C7-3349-EF44-BA9E-143F24937657}">
      <dgm:prSet/>
      <dgm:spPr/>
      <dgm:t>
        <a:bodyPr/>
        <a:lstStyle/>
        <a:p>
          <a:endParaRPr lang="en-US"/>
        </a:p>
      </dgm:t>
    </dgm:pt>
    <dgm:pt modelId="{16BCE554-7231-9941-A0B9-59B6ED34063E}">
      <dgm:prSet phldrT="[Text]"/>
      <dgm:spPr/>
      <dgm:t>
        <a:bodyPr/>
        <a:lstStyle/>
        <a:p>
          <a:r>
            <a:rPr lang="en-US" dirty="0" smtClean="0"/>
            <a:t>SQL/Application Logs – Detect privileged user login to database</a:t>
          </a:r>
          <a:endParaRPr lang="en-US" dirty="0"/>
        </a:p>
      </dgm:t>
    </dgm:pt>
    <dgm:pt modelId="{CED38D82-B276-A248-80E4-AEA0FA24B994}" type="parTrans" cxnId="{82184C4F-3955-7C46-AAD6-72A4EE263B88}">
      <dgm:prSet/>
      <dgm:spPr/>
      <dgm:t>
        <a:bodyPr/>
        <a:lstStyle/>
        <a:p>
          <a:endParaRPr lang="en-US"/>
        </a:p>
      </dgm:t>
    </dgm:pt>
    <dgm:pt modelId="{16808FA2-89A8-324D-A5FE-7B3A1954D524}" type="sibTrans" cxnId="{82184C4F-3955-7C46-AAD6-72A4EE263B88}">
      <dgm:prSet/>
      <dgm:spPr/>
      <dgm:t>
        <a:bodyPr/>
        <a:lstStyle/>
        <a:p>
          <a:endParaRPr lang="en-US"/>
        </a:p>
      </dgm:t>
    </dgm:pt>
    <dgm:pt modelId="{416EE9BE-AED9-5B4C-AEA0-920F99DE299A}">
      <dgm:prSet phldrT="[Text]"/>
      <dgm:spPr/>
      <dgm:t>
        <a:bodyPr/>
        <a:lstStyle/>
        <a:p>
          <a:r>
            <a:rPr lang="en-US" dirty="0" smtClean="0"/>
            <a:t>SQL Audit/DAM Logs – Detect large dump of user tables</a:t>
          </a:r>
          <a:endParaRPr lang="en-US" dirty="0"/>
        </a:p>
      </dgm:t>
    </dgm:pt>
    <dgm:pt modelId="{98523E8D-E120-A147-BB5F-791AB4F8DCF8}" type="parTrans" cxnId="{6749065E-CFA9-9946-AAB6-F8F6150DBC2B}">
      <dgm:prSet/>
      <dgm:spPr/>
      <dgm:t>
        <a:bodyPr/>
        <a:lstStyle/>
        <a:p>
          <a:endParaRPr lang="en-US"/>
        </a:p>
      </dgm:t>
    </dgm:pt>
    <dgm:pt modelId="{DE56AF2F-0EAA-A04B-A9DC-7F8922D0E52D}" type="sibTrans" cxnId="{6749065E-CFA9-9946-AAB6-F8F6150DBC2B}">
      <dgm:prSet/>
      <dgm:spPr/>
      <dgm:t>
        <a:bodyPr/>
        <a:lstStyle/>
        <a:p>
          <a:endParaRPr lang="en-US"/>
        </a:p>
      </dgm:t>
    </dgm:pt>
    <dgm:pt modelId="{09F1AA88-40E3-A042-942F-AE67F7D2485B}">
      <dgm:prSet phldrT="[Text]"/>
      <dgm:spPr/>
      <dgm:t>
        <a:bodyPr/>
        <a:lstStyle/>
        <a:p>
          <a:r>
            <a:rPr lang="en-US" dirty="0" smtClean="0"/>
            <a:t>Data Exfiltration</a:t>
          </a:r>
          <a:endParaRPr lang="en-US" dirty="0"/>
        </a:p>
      </dgm:t>
    </dgm:pt>
    <dgm:pt modelId="{65AB82B0-68E1-D44F-A47F-082A9BE8A101}" type="parTrans" cxnId="{6BF712E0-C28F-2641-BFC4-F82A423935F9}">
      <dgm:prSet/>
      <dgm:spPr/>
      <dgm:t>
        <a:bodyPr/>
        <a:lstStyle/>
        <a:p>
          <a:endParaRPr lang="en-US"/>
        </a:p>
      </dgm:t>
    </dgm:pt>
    <dgm:pt modelId="{09DEAA74-A644-1C45-9486-543E773A6835}" type="sibTrans" cxnId="{6BF712E0-C28F-2641-BFC4-F82A423935F9}">
      <dgm:prSet/>
      <dgm:spPr/>
      <dgm:t>
        <a:bodyPr/>
        <a:lstStyle/>
        <a:p>
          <a:endParaRPr lang="en-US"/>
        </a:p>
      </dgm:t>
    </dgm:pt>
    <dgm:pt modelId="{F502C799-47DC-F042-949C-E5EC52408C3C}">
      <dgm:prSet phldrT="[Text]"/>
      <dgm:spPr/>
      <dgm:t>
        <a:bodyPr/>
        <a:lstStyle/>
        <a:p>
          <a:r>
            <a:rPr lang="en-US" dirty="0" smtClean="0"/>
            <a:t>Web Proxy/Firewall Logs – Detect outbound traffic with large payload and/or “</a:t>
          </a:r>
          <a:r>
            <a:rPr lang="en-US" dirty="0" err="1" smtClean="0"/>
            <a:t>dropbox</a:t>
          </a:r>
          <a:r>
            <a:rPr lang="en-US" dirty="0" smtClean="0"/>
            <a:t>” type site. </a:t>
          </a:r>
          <a:endParaRPr lang="en-US" dirty="0"/>
        </a:p>
      </dgm:t>
    </dgm:pt>
    <dgm:pt modelId="{13707B0A-B0B0-7845-860F-631D0B8A4E82}" type="parTrans" cxnId="{E30C9DD2-4151-B342-9A4E-2CEF7686066E}">
      <dgm:prSet/>
      <dgm:spPr/>
      <dgm:t>
        <a:bodyPr/>
        <a:lstStyle/>
        <a:p>
          <a:endParaRPr lang="en-US"/>
        </a:p>
      </dgm:t>
    </dgm:pt>
    <dgm:pt modelId="{D1892125-2292-1947-AB15-FBDD7FF6AFC9}" type="sibTrans" cxnId="{E30C9DD2-4151-B342-9A4E-2CEF7686066E}">
      <dgm:prSet/>
      <dgm:spPr/>
      <dgm:t>
        <a:bodyPr/>
        <a:lstStyle/>
        <a:p>
          <a:endParaRPr lang="en-US"/>
        </a:p>
      </dgm:t>
    </dgm:pt>
    <dgm:pt modelId="{97EEE32E-1829-E047-AE0B-37E936370722}">
      <dgm:prSet phldrT="[Text]"/>
      <dgm:spPr/>
      <dgm:t>
        <a:bodyPr/>
        <a:lstStyle/>
        <a:p>
          <a:r>
            <a:rPr lang="en-US" dirty="0" smtClean="0"/>
            <a:t>Social Network/OSINT – Detect mention of data dump or other company related disclosures</a:t>
          </a:r>
          <a:endParaRPr lang="en-US" dirty="0"/>
        </a:p>
      </dgm:t>
    </dgm:pt>
    <dgm:pt modelId="{653DEDC4-1DD8-CF42-9FA4-F82409AFAFB2}" type="parTrans" cxnId="{006BC35A-9BF8-454E-8C55-94082A300F61}">
      <dgm:prSet/>
      <dgm:spPr/>
      <dgm:t>
        <a:bodyPr/>
        <a:lstStyle/>
        <a:p>
          <a:endParaRPr lang="en-US"/>
        </a:p>
      </dgm:t>
    </dgm:pt>
    <dgm:pt modelId="{CDCBFDFF-24A0-B240-B5DD-E48EA9B5841C}" type="sibTrans" cxnId="{006BC35A-9BF8-454E-8C55-94082A300F61}">
      <dgm:prSet/>
      <dgm:spPr/>
      <dgm:t>
        <a:bodyPr/>
        <a:lstStyle/>
        <a:p>
          <a:endParaRPr lang="en-US"/>
        </a:p>
      </dgm:t>
    </dgm:pt>
    <dgm:pt modelId="{A809150C-506D-784F-B41B-959737254C8A}" type="pres">
      <dgm:prSet presAssocID="{FA6C0067-FA2C-FA42-B176-63981F139B3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6FD55-FCAC-C844-BEFF-EAAAD4F14849}" type="pres">
      <dgm:prSet presAssocID="{5802A2C7-5C3F-B147-92D2-6E39542BDA77}" presName="composite" presStyleCnt="0"/>
      <dgm:spPr/>
    </dgm:pt>
    <dgm:pt modelId="{E5F3865B-B9CF-6543-BE7B-ACF5F5448113}" type="pres">
      <dgm:prSet presAssocID="{5802A2C7-5C3F-B147-92D2-6E39542BDA7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C9B46-13B1-0343-960B-B340BB03CD4A}" type="pres">
      <dgm:prSet presAssocID="{5802A2C7-5C3F-B147-92D2-6E39542BDA7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832D-7E37-FF4B-9333-C93B05C892CB}" type="pres">
      <dgm:prSet presAssocID="{C6F2779A-75E1-9445-9E6D-739C14482CE7}" presName="sp" presStyleCnt="0"/>
      <dgm:spPr/>
    </dgm:pt>
    <dgm:pt modelId="{2F9B9007-D2ED-C643-B676-8009B771EEC0}" type="pres">
      <dgm:prSet presAssocID="{FC7FF384-F160-D241-9CB5-EC149459B2AD}" presName="composite" presStyleCnt="0"/>
      <dgm:spPr/>
    </dgm:pt>
    <dgm:pt modelId="{AAE20A73-01EF-CB47-87CA-FFAA52DC1BDD}" type="pres">
      <dgm:prSet presAssocID="{FC7FF384-F160-D241-9CB5-EC149459B2A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D8AF2-B19B-5E44-9383-0061487FAA8B}" type="pres">
      <dgm:prSet presAssocID="{FC7FF384-F160-D241-9CB5-EC149459B2A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5A6AF-AD57-7F40-83A4-D9CC33D41715}" type="pres">
      <dgm:prSet presAssocID="{22F58E71-21CD-2249-98C5-C848BE7DE4A2}" presName="sp" presStyleCnt="0"/>
      <dgm:spPr/>
    </dgm:pt>
    <dgm:pt modelId="{77F7593A-DD8E-7E40-BABF-50B803BEDA79}" type="pres">
      <dgm:prSet presAssocID="{09F1AA88-40E3-A042-942F-AE67F7D2485B}" presName="composite" presStyleCnt="0"/>
      <dgm:spPr/>
    </dgm:pt>
    <dgm:pt modelId="{E3F11223-C801-CB47-B661-B4D626BBC493}" type="pres">
      <dgm:prSet presAssocID="{09F1AA88-40E3-A042-942F-AE67F7D2485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3F1AD-E259-DC4F-AF5D-B54D4B80BB04}" type="pres">
      <dgm:prSet presAssocID="{09F1AA88-40E3-A042-942F-AE67F7D2485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6204C7-3349-EF44-BA9E-143F24937657}" srcId="{FA6C0067-FA2C-FA42-B176-63981F139B3A}" destId="{FC7FF384-F160-D241-9CB5-EC149459B2AD}" srcOrd="1" destOrd="0" parTransId="{17359119-4E36-5A4F-9804-65C1BCF9B143}" sibTransId="{22F58E71-21CD-2249-98C5-C848BE7DE4A2}"/>
    <dgm:cxn modelId="{EE6F3314-39FA-DC41-AE3B-E4F6A174AA64}" type="presOf" srcId="{416EE9BE-AED9-5B4C-AEA0-920F99DE299A}" destId="{D93D8AF2-B19B-5E44-9383-0061487FAA8B}" srcOrd="0" destOrd="1" presId="urn:microsoft.com/office/officeart/2005/8/layout/chevron2"/>
    <dgm:cxn modelId="{41320C89-9298-F249-AAF4-2001104F22C2}" type="presOf" srcId="{16BCE554-7231-9941-A0B9-59B6ED34063E}" destId="{D93D8AF2-B19B-5E44-9383-0061487FAA8B}" srcOrd="0" destOrd="0" presId="urn:microsoft.com/office/officeart/2005/8/layout/chevron2"/>
    <dgm:cxn modelId="{75F2087C-7BF1-104D-A025-E84874696FEC}" type="presOf" srcId="{7A3885B0-8987-714B-ABE0-AC8E082BFA9F}" destId="{3A5C9B46-13B1-0343-960B-B340BB03CD4A}" srcOrd="0" destOrd="0" presId="urn:microsoft.com/office/officeart/2005/8/layout/chevron2"/>
    <dgm:cxn modelId="{82184C4F-3955-7C46-AAD6-72A4EE263B88}" srcId="{FC7FF384-F160-D241-9CB5-EC149459B2AD}" destId="{16BCE554-7231-9941-A0B9-59B6ED34063E}" srcOrd="0" destOrd="0" parTransId="{CED38D82-B276-A248-80E4-AEA0FA24B994}" sibTransId="{16808FA2-89A8-324D-A5FE-7B3A1954D524}"/>
    <dgm:cxn modelId="{6BF712E0-C28F-2641-BFC4-F82A423935F9}" srcId="{FA6C0067-FA2C-FA42-B176-63981F139B3A}" destId="{09F1AA88-40E3-A042-942F-AE67F7D2485B}" srcOrd="2" destOrd="0" parTransId="{65AB82B0-68E1-D44F-A47F-082A9BE8A101}" sibTransId="{09DEAA74-A644-1C45-9486-543E773A6835}"/>
    <dgm:cxn modelId="{E30C9DD2-4151-B342-9A4E-2CEF7686066E}" srcId="{09F1AA88-40E3-A042-942F-AE67F7D2485B}" destId="{F502C799-47DC-F042-949C-E5EC52408C3C}" srcOrd="0" destOrd="0" parTransId="{13707B0A-B0B0-7845-860F-631D0B8A4E82}" sibTransId="{D1892125-2292-1947-AB15-FBDD7FF6AFC9}"/>
    <dgm:cxn modelId="{47C965F4-3164-4E4A-ABE1-C95FD396CBAF}" type="presOf" srcId="{5802A2C7-5C3F-B147-92D2-6E39542BDA77}" destId="{E5F3865B-B9CF-6543-BE7B-ACF5F5448113}" srcOrd="0" destOrd="0" presId="urn:microsoft.com/office/officeart/2005/8/layout/chevron2"/>
    <dgm:cxn modelId="{14559489-A183-FE44-87C0-C6D1BB6DEBC7}" type="presOf" srcId="{FC7FF384-F160-D241-9CB5-EC149459B2AD}" destId="{AAE20A73-01EF-CB47-87CA-FFAA52DC1BDD}" srcOrd="0" destOrd="0" presId="urn:microsoft.com/office/officeart/2005/8/layout/chevron2"/>
    <dgm:cxn modelId="{6749065E-CFA9-9946-AAB6-F8F6150DBC2B}" srcId="{FC7FF384-F160-D241-9CB5-EC149459B2AD}" destId="{416EE9BE-AED9-5B4C-AEA0-920F99DE299A}" srcOrd="1" destOrd="0" parTransId="{98523E8D-E120-A147-BB5F-791AB4F8DCF8}" sibTransId="{DE56AF2F-0EAA-A04B-A9DC-7F8922D0E52D}"/>
    <dgm:cxn modelId="{A585D1C7-1872-1740-9DC9-058F7EECB861}" srcId="{5802A2C7-5C3F-B147-92D2-6E39542BDA77}" destId="{3FA3B238-B844-9549-B398-AFAE5868C4FD}" srcOrd="1" destOrd="0" parTransId="{1691278C-771D-2341-8189-D833223326BB}" sibTransId="{66147031-94D8-8347-A519-9CE6AD9523AC}"/>
    <dgm:cxn modelId="{11F249C9-59A0-C34B-8C09-E0857A9C035A}" srcId="{FA6C0067-FA2C-FA42-B176-63981F139B3A}" destId="{5802A2C7-5C3F-B147-92D2-6E39542BDA77}" srcOrd="0" destOrd="0" parTransId="{02DB5E3B-212D-9E42-81B9-DAAFD42FA6BC}" sibTransId="{C6F2779A-75E1-9445-9E6D-739C14482CE7}"/>
    <dgm:cxn modelId="{2897AAAD-07DC-A84D-BEC1-BDC75A9E8662}" type="presOf" srcId="{FA6C0067-FA2C-FA42-B176-63981F139B3A}" destId="{A809150C-506D-784F-B41B-959737254C8A}" srcOrd="0" destOrd="0" presId="urn:microsoft.com/office/officeart/2005/8/layout/chevron2"/>
    <dgm:cxn modelId="{C8E62CC6-6B35-7640-AB60-D77275087491}" type="presOf" srcId="{F502C799-47DC-F042-949C-E5EC52408C3C}" destId="{4273F1AD-E259-DC4F-AF5D-B54D4B80BB04}" srcOrd="0" destOrd="0" presId="urn:microsoft.com/office/officeart/2005/8/layout/chevron2"/>
    <dgm:cxn modelId="{74C543E0-575C-D44E-B1D2-638A79B2EF72}" type="presOf" srcId="{97EEE32E-1829-E047-AE0B-37E936370722}" destId="{4273F1AD-E259-DC4F-AF5D-B54D4B80BB04}" srcOrd="0" destOrd="1" presId="urn:microsoft.com/office/officeart/2005/8/layout/chevron2"/>
    <dgm:cxn modelId="{17A87120-1A50-8645-B646-DA79CA8A9148}" type="presOf" srcId="{09F1AA88-40E3-A042-942F-AE67F7D2485B}" destId="{E3F11223-C801-CB47-B661-B4D626BBC493}" srcOrd="0" destOrd="0" presId="urn:microsoft.com/office/officeart/2005/8/layout/chevron2"/>
    <dgm:cxn modelId="{35596587-A587-6942-9299-129FB6B28D33}" srcId="{5802A2C7-5C3F-B147-92D2-6E39542BDA77}" destId="{7A3885B0-8987-714B-ABE0-AC8E082BFA9F}" srcOrd="0" destOrd="0" parTransId="{B6141A1E-D97E-1242-BCFA-BE9100B3A810}" sibTransId="{EB9DAA6A-F84C-1049-8139-9840F2C79D4A}"/>
    <dgm:cxn modelId="{0415AD23-C9FD-5B43-AA3C-414D18B81DD2}" type="presOf" srcId="{3FA3B238-B844-9549-B398-AFAE5868C4FD}" destId="{3A5C9B46-13B1-0343-960B-B340BB03CD4A}" srcOrd="0" destOrd="1" presId="urn:microsoft.com/office/officeart/2005/8/layout/chevron2"/>
    <dgm:cxn modelId="{006BC35A-9BF8-454E-8C55-94082A300F61}" srcId="{09F1AA88-40E3-A042-942F-AE67F7D2485B}" destId="{97EEE32E-1829-E047-AE0B-37E936370722}" srcOrd="1" destOrd="0" parTransId="{653DEDC4-1DD8-CF42-9FA4-F82409AFAFB2}" sibTransId="{CDCBFDFF-24A0-B240-B5DD-E48EA9B5841C}"/>
    <dgm:cxn modelId="{86081844-C7A9-E44E-BD87-6C27CC10F5FD}" type="presParOf" srcId="{A809150C-506D-784F-B41B-959737254C8A}" destId="{F826FD55-FCAC-C844-BEFF-EAAAD4F14849}" srcOrd="0" destOrd="0" presId="urn:microsoft.com/office/officeart/2005/8/layout/chevron2"/>
    <dgm:cxn modelId="{6CCC40D5-B2D1-064D-BEC8-A93DC898435B}" type="presParOf" srcId="{F826FD55-FCAC-C844-BEFF-EAAAD4F14849}" destId="{E5F3865B-B9CF-6543-BE7B-ACF5F5448113}" srcOrd="0" destOrd="0" presId="urn:microsoft.com/office/officeart/2005/8/layout/chevron2"/>
    <dgm:cxn modelId="{42599080-608E-5D42-BEB1-AAC56B611E25}" type="presParOf" srcId="{F826FD55-FCAC-C844-BEFF-EAAAD4F14849}" destId="{3A5C9B46-13B1-0343-960B-B340BB03CD4A}" srcOrd="1" destOrd="0" presId="urn:microsoft.com/office/officeart/2005/8/layout/chevron2"/>
    <dgm:cxn modelId="{464047EA-641D-D542-9EFE-77FC1DC5AB56}" type="presParOf" srcId="{A809150C-506D-784F-B41B-959737254C8A}" destId="{A6E9832D-7E37-FF4B-9333-C93B05C892CB}" srcOrd="1" destOrd="0" presId="urn:microsoft.com/office/officeart/2005/8/layout/chevron2"/>
    <dgm:cxn modelId="{FD457F0A-50CF-9E4D-8762-AA66D6642C23}" type="presParOf" srcId="{A809150C-506D-784F-B41B-959737254C8A}" destId="{2F9B9007-D2ED-C643-B676-8009B771EEC0}" srcOrd="2" destOrd="0" presId="urn:microsoft.com/office/officeart/2005/8/layout/chevron2"/>
    <dgm:cxn modelId="{FFB31133-F4B4-C544-B596-14EAC2DFCB27}" type="presParOf" srcId="{2F9B9007-D2ED-C643-B676-8009B771EEC0}" destId="{AAE20A73-01EF-CB47-87CA-FFAA52DC1BDD}" srcOrd="0" destOrd="0" presId="urn:microsoft.com/office/officeart/2005/8/layout/chevron2"/>
    <dgm:cxn modelId="{D070BB9F-08F0-7E44-AC99-0A9219614206}" type="presParOf" srcId="{2F9B9007-D2ED-C643-B676-8009B771EEC0}" destId="{D93D8AF2-B19B-5E44-9383-0061487FAA8B}" srcOrd="1" destOrd="0" presId="urn:microsoft.com/office/officeart/2005/8/layout/chevron2"/>
    <dgm:cxn modelId="{55960CDF-970F-454B-B8A1-20182C083936}" type="presParOf" srcId="{A809150C-506D-784F-B41B-959737254C8A}" destId="{9965A6AF-AD57-7F40-83A4-D9CC33D41715}" srcOrd="3" destOrd="0" presId="urn:microsoft.com/office/officeart/2005/8/layout/chevron2"/>
    <dgm:cxn modelId="{F209E8C0-F10B-654D-9839-5D23A7583022}" type="presParOf" srcId="{A809150C-506D-784F-B41B-959737254C8A}" destId="{77F7593A-DD8E-7E40-BABF-50B803BEDA79}" srcOrd="4" destOrd="0" presId="urn:microsoft.com/office/officeart/2005/8/layout/chevron2"/>
    <dgm:cxn modelId="{5B16B938-AAA1-EB4D-9FC8-568E4B302A8B}" type="presParOf" srcId="{77F7593A-DD8E-7E40-BABF-50B803BEDA79}" destId="{E3F11223-C801-CB47-B661-B4D626BBC493}" srcOrd="0" destOrd="0" presId="urn:microsoft.com/office/officeart/2005/8/layout/chevron2"/>
    <dgm:cxn modelId="{C4B8B1B1-CBC9-FF4B-B177-7C193694C089}" type="presParOf" srcId="{77F7593A-DD8E-7E40-BABF-50B803BEDA79}" destId="{4273F1AD-E259-DC4F-AF5D-B54D4B80BB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6C0067-FA2C-FA42-B176-63981F139B3A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2A2C7-5C3F-B147-92D2-6E39542BDA77}">
      <dgm:prSet phldrT="[Text]"/>
      <dgm:spPr/>
      <dgm:t>
        <a:bodyPr/>
        <a:lstStyle/>
        <a:p>
          <a:r>
            <a:rPr lang="en-US" dirty="0" smtClean="0"/>
            <a:t>Remote Access</a:t>
          </a:r>
          <a:endParaRPr lang="en-US" dirty="0"/>
        </a:p>
      </dgm:t>
    </dgm:pt>
    <dgm:pt modelId="{02DB5E3B-212D-9E42-81B9-DAAFD42FA6BC}" type="parTrans" cxnId="{11F249C9-59A0-C34B-8C09-E0857A9C035A}">
      <dgm:prSet/>
      <dgm:spPr/>
      <dgm:t>
        <a:bodyPr/>
        <a:lstStyle/>
        <a:p>
          <a:endParaRPr lang="en-US"/>
        </a:p>
      </dgm:t>
    </dgm:pt>
    <dgm:pt modelId="{C6F2779A-75E1-9445-9E6D-739C14482CE7}" type="sibTrans" cxnId="{11F249C9-59A0-C34B-8C09-E0857A9C035A}">
      <dgm:prSet/>
      <dgm:spPr/>
      <dgm:t>
        <a:bodyPr/>
        <a:lstStyle/>
        <a:p>
          <a:endParaRPr lang="en-US"/>
        </a:p>
      </dgm:t>
    </dgm:pt>
    <dgm:pt modelId="{7A3885B0-8987-714B-ABE0-AC8E082BFA9F}">
      <dgm:prSet phldrT="[Text]"/>
      <dgm:spPr/>
      <dgm:t>
        <a:bodyPr/>
        <a:lstStyle/>
        <a:p>
          <a:r>
            <a:rPr lang="en-US" dirty="0" smtClean="0"/>
            <a:t>VPN/Remote Access Logs – Detect contractors logging in at off hours </a:t>
          </a:r>
          <a:endParaRPr lang="en-US" dirty="0"/>
        </a:p>
      </dgm:t>
    </dgm:pt>
    <dgm:pt modelId="{B6141A1E-D97E-1242-BCFA-BE9100B3A810}" type="parTrans" cxnId="{35596587-A587-6942-9299-129FB6B28D33}">
      <dgm:prSet/>
      <dgm:spPr/>
      <dgm:t>
        <a:bodyPr/>
        <a:lstStyle/>
        <a:p>
          <a:endParaRPr lang="en-US"/>
        </a:p>
      </dgm:t>
    </dgm:pt>
    <dgm:pt modelId="{EB9DAA6A-F84C-1049-8139-9840F2C79D4A}" type="sibTrans" cxnId="{35596587-A587-6942-9299-129FB6B28D33}">
      <dgm:prSet/>
      <dgm:spPr/>
      <dgm:t>
        <a:bodyPr/>
        <a:lstStyle/>
        <a:p>
          <a:endParaRPr lang="en-US"/>
        </a:p>
      </dgm:t>
    </dgm:pt>
    <dgm:pt modelId="{3FA3B238-B844-9549-B398-AFAE5868C4FD}">
      <dgm:prSet phldrT="[Text]"/>
      <dgm:spPr/>
      <dgm:t>
        <a:bodyPr/>
        <a:lstStyle/>
        <a:p>
          <a:r>
            <a:rPr lang="en-US" dirty="0" smtClean="0"/>
            <a:t>Server/Workstation Logs– Detect administrative login to protected area of application/network by unauthorized users or outside of scope</a:t>
          </a:r>
          <a:endParaRPr lang="en-US" dirty="0"/>
        </a:p>
      </dgm:t>
    </dgm:pt>
    <dgm:pt modelId="{1691278C-771D-2341-8189-D833223326BB}" type="parTrans" cxnId="{A585D1C7-1872-1740-9DC9-058F7EECB861}">
      <dgm:prSet/>
      <dgm:spPr/>
      <dgm:t>
        <a:bodyPr/>
        <a:lstStyle/>
        <a:p>
          <a:endParaRPr lang="en-US"/>
        </a:p>
      </dgm:t>
    </dgm:pt>
    <dgm:pt modelId="{66147031-94D8-8347-A519-9CE6AD9523AC}" type="sibTrans" cxnId="{A585D1C7-1872-1740-9DC9-058F7EECB861}">
      <dgm:prSet/>
      <dgm:spPr/>
      <dgm:t>
        <a:bodyPr/>
        <a:lstStyle/>
        <a:p>
          <a:endParaRPr lang="en-US"/>
        </a:p>
      </dgm:t>
    </dgm:pt>
    <dgm:pt modelId="{FC7FF384-F160-D241-9CB5-EC149459B2AD}">
      <dgm:prSet phldrT="[Text]"/>
      <dgm:spPr/>
      <dgm:t>
        <a:bodyPr/>
        <a:lstStyle/>
        <a:p>
          <a:r>
            <a:rPr lang="en-US" dirty="0" smtClean="0"/>
            <a:t>Malware</a:t>
          </a:r>
          <a:endParaRPr lang="en-US" dirty="0"/>
        </a:p>
      </dgm:t>
    </dgm:pt>
    <dgm:pt modelId="{17359119-4E36-5A4F-9804-65C1BCF9B143}" type="parTrans" cxnId="{846204C7-3349-EF44-BA9E-143F24937657}">
      <dgm:prSet/>
      <dgm:spPr/>
      <dgm:t>
        <a:bodyPr/>
        <a:lstStyle/>
        <a:p>
          <a:endParaRPr lang="en-US"/>
        </a:p>
      </dgm:t>
    </dgm:pt>
    <dgm:pt modelId="{22F58E71-21CD-2249-98C5-C848BE7DE4A2}" type="sibTrans" cxnId="{846204C7-3349-EF44-BA9E-143F24937657}">
      <dgm:prSet/>
      <dgm:spPr/>
      <dgm:t>
        <a:bodyPr/>
        <a:lstStyle/>
        <a:p>
          <a:endParaRPr lang="en-US"/>
        </a:p>
      </dgm:t>
    </dgm:pt>
    <dgm:pt modelId="{16BCE554-7231-9941-A0B9-59B6ED34063E}">
      <dgm:prSet phldrT="[Text]"/>
      <dgm:spPr/>
      <dgm:t>
        <a:bodyPr/>
        <a:lstStyle/>
        <a:p>
          <a:r>
            <a:rPr lang="en-US" dirty="0" smtClean="0"/>
            <a:t>Malware Detection Logs – Detect malware installation or activity on terminals.</a:t>
          </a:r>
          <a:endParaRPr lang="en-US" dirty="0"/>
        </a:p>
      </dgm:t>
    </dgm:pt>
    <dgm:pt modelId="{CED38D82-B276-A248-80E4-AEA0FA24B994}" type="parTrans" cxnId="{82184C4F-3955-7C46-AAD6-72A4EE263B88}">
      <dgm:prSet/>
      <dgm:spPr/>
      <dgm:t>
        <a:bodyPr/>
        <a:lstStyle/>
        <a:p>
          <a:endParaRPr lang="en-US"/>
        </a:p>
      </dgm:t>
    </dgm:pt>
    <dgm:pt modelId="{16808FA2-89A8-324D-A5FE-7B3A1954D524}" type="sibTrans" cxnId="{82184C4F-3955-7C46-AAD6-72A4EE263B88}">
      <dgm:prSet/>
      <dgm:spPr/>
      <dgm:t>
        <a:bodyPr/>
        <a:lstStyle/>
        <a:p>
          <a:endParaRPr lang="en-US"/>
        </a:p>
      </dgm:t>
    </dgm:pt>
    <dgm:pt modelId="{416EE9BE-AED9-5B4C-AEA0-920F99DE299A}">
      <dgm:prSet phldrT="[Text]"/>
      <dgm:spPr/>
      <dgm:t>
        <a:bodyPr/>
        <a:lstStyle/>
        <a:p>
          <a:r>
            <a:rPr lang="en-US" dirty="0" smtClean="0"/>
            <a:t>Egress/Proxy Logs – Detect outbound traffic to non-trusted destinations.</a:t>
          </a:r>
          <a:endParaRPr lang="en-US" dirty="0"/>
        </a:p>
      </dgm:t>
    </dgm:pt>
    <dgm:pt modelId="{98523E8D-E120-A147-BB5F-791AB4F8DCF8}" type="parTrans" cxnId="{6749065E-CFA9-9946-AAB6-F8F6150DBC2B}">
      <dgm:prSet/>
      <dgm:spPr/>
      <dgm:t>
        <a:bodyPr/>
        <a:lstStyle/>
        <a:p>
          <a:endParaRPr lang="en-US"/>
        </a:p>
      </dgm:t>
    </dgm:pt>
    <dgm:pt modelId="{DE56AF2F-0EAA-A04B-A9DC-7F8922D0E52D}" type="sibTrans" cxnId="{6749065E-CFA9-9946-AAB6-F8F6150DBC2B}">
      <dgm:prSet/>
      <dgm:spPr/>
      <dgm:t>
        <a:bodyPr/>
        <a:lstStyle/>
        <a:p>
          <a:endParaRPr lang="en-US"/>
        </a:p>
      </dgm:t>
    </dgm:pt>
    <dgm:pt modelId="{09F1AA88-40E3-A042-942F-AE67F7D2485B}">
      <dgm:prSet phldrT="[Text]"/>
      <dgm:spPr/>
      <dgm:t>
        <a:bodyPr/>
        <a:lstStyle/>
        <a:p>
          <a:r>
            <a:rPr lang="en-US" dirty="0" smtClean="0"/>
            <a:t>Data Exfiltration</a:t>
          </a:r>
          <a:endParaRPr lang="en-US" dirty="0"/>
        </a:p>
      </dgm:t>
    </dgm:pt>
    <dgm:pt modelId="{65AB82B0-68E1-D44F-A47F-082A9BE8A101}" type="parTrans" cxnId="{6BF712E0-C28F-2641-BFC4-F82A423935F9}">
      <dgm:prSet/>
      <dgm:spPr/>
      <dgm:t>
        <a:bodyPr/>
        <a:lstStyle/>
        <a:p>
          <a:endParaRPr lang="en-US"/>
        </a:p>
      </dgm:t>
    </dgm:pt>
    <dgm:pt modelId="{09DEAA74-A644-1C45-9486-543E773A6835}" type="sibTrans" cxnId="{6BF712E0-C28F-2641-BFC4-F82A423935F9}">
      <dgm:prSet/>
      <dgm:spPr/>
      <dgm:t>
        <a:bodyPr/>
        <a:lstStyle/>
        <a:p>
          <a:endParaRPr lang="en-US"/>
        </a:p>
      </dgm:t>
    </dgm:pt>
    <dgm:pt modelId="{F502C799-47DC-F042-949C-E5EC52408C3C}">
      <dgm:prSet phldrT="[Text]"/>
      <dgm:spPr/>
      <dgm:t>
        <a:bodyPr/>
        <a:lstStyle/>
        <a:p>
          <a:r>
            <a:rPr lang="en-US" dirty="0" err="1" smtClean="0"/>
            <a:t>Netflow</a:t>
          </a:r>
          <a:r>
            <a:rPr lang="en-US" dirty="0" smtClean="0"/>
            <a:t> Logs – Detect outbound traffic with non-standard/abnormal protocols (FTP, Large/Excessive DNS requests, SSH, etc.)</a:t>
          </a:r>
          <a:endParaRPr lang="en-US" dirty="0"/>
        </a:p>
      </dgm:t>
    </dgm:pt>
    <dgm:pt modelId="{13707B0A-B0B0-7845-860F-631D0B8A4E82}" type="parTrans" cxnId="{E30C9DD2-4151-B342-9A4E-2CEF7686066E}">
      <dgm:prSet/>
      <dgm:spPr/>
      <dgm:t>
        <a:bodyPr/>
        <a:lstStyle/>
        <a:p>
          <a:endParaRPr lang="en-US"/>
        </a:p>
      </dgm:t>
    </dgm:pt>
    <dgm:pt modelId="{D1892125-2292-1947-AB15-FBDD7FF6AFC9}" type="sibTrans" cxnId="{E30C9DD2-4151-B342-9A4E-2CEF7686066E}">
      <dgm:prSet/>
      <dgm:spPr/>
      <dgm:t>
        <a:bodyPr/>
        <a:lstStyle/>
        <a:p>
          <a:endParaRPr lang="en-US"/>
        </a:p>
      </dgm:t>
    </dgm:pt>
    <dgm:pt modelId="{97EEE32E-1829-E047-AE0B-37E936370722}">
      <dgm:prSet phldrT="[Text]"/>
      <dgm:spPr/>
      <dgm:t>
        <a:bodyPr/>
        <a:lstStyle/>
        <a:p>
          <a:r>
            <a:rPr lang="en-US" dirty="0" smtClean="0"/>
            <a:t>Social Network/OSINT – Detect mention of data dump or other company related disclosures</a:t>
          </a:r>
          <a:endParaRPr lang="en-US" dirty="0"/>
        </a:p>
      </dgm:t>
    </dgm:pt>
    <dgm:pt modelId="{653DEDC4-1DD8-CF42-9FA4-F82409AFAFB2}" type="parTrans" cxnId="{006BC35A-9BF8-454E-8C55-94082A300F61}">
      <dgm:prSet/>
      <dgm:spPr/>
      <dgm:t>
        <a:bodyPr/>
        <a:lstStyle/>
        <a:p>
          <a:endParaRPr lang="en-US"/>
        </a:p>
      </dgm:t>
    </dgm:pt>
    <dgm:pt modelId="{CDCBFDFF-24A0-B240-B5DD-E48EA9B5841C}" type="sibTrans" cxnId="{006BC35A-9BF8-454E-8C55-94082A300F61}">
      <dgm:prSet/>
      <dgm:spPr/>
      <dgm:t>
        <a:bodyPr/>
        <a:lstStyle/>
        <a:p>
          <a:endParaRPr lang="en-US"/>
        </a:p>
      </dgm:t>
    </dgm:pt>
    <dgm:pt modelId="{A809150C-506D-784F-B41B-959737254C8A}" type="pres">
      <dgm:prSet presAssocID="{FA6C0067-FA2C-FA42-B176-63981F139B3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6FD55-FCAC-C844-BEFF-EAAAD4F14849}" type="pres">
      <dgm:prSet presAssocID="{5802A2C7-5C3F-B147-92D2-6E39542BDA77}" presName="composite" presStyleCnt="0"/>
      <dgm:spPr/>
    </dgm:pt>
    <dgm:pt modelId="{E5F3865B-B9CF-6543-BE7B-ACF5F5448113}" type="pres">
      <dgm:prSet presAssocID="{5802A2C7-5C3F-B147-92D2-6E39542BDA7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C9B46-13B1-0343-960B-B340BB03CD4A}" type="pres">
      <dgm:prSet presAssocID="{5802A2C7-5C3F-B147-92D2-6E39542BDA7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832D-7E37-FF4B-9333-C93B05C892CB}" type="pres">
      <dgm:prSet presAssocID="{C6F2779A-75E1-9445-9E6D-739C14482CE7}" presName="sp" presStyleCnt="0"/>
      <dgm:spPr/>
    </dgm:pt>
    <dgm:pt modelId="{2F9B9007-D2ED-C643-B676-8009B771EEC0}" type="pres">
      <dgm:prSet presAssocID="{FC7FF384-F160-D241-9CB5-EC149459B2AD}" presName="composite" presStyleCnt="0"/>
      <dgm:spPr/>
    </dgm:pt>
    <dgm:pt modelId="{AAE20A73-01EF-CB47-87CA-FFAA52DC1BDD}" type="pres">
      <dgm:prSet presAssocID="{FC7FF384-F160-D241-9CB5-EC149459B2A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D8AF2-B19B-5E44-9383-0061487FAA8B}" type="pres">
      <dgm:prSet presAssocID="{FC7FF384-F160-D241-9CB5-EC149459B2A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5A6AF-AD57-7F40-83A4-D9CC33D41715}" type="pres">
      <dgm:prSet presAssocID="{22F58E71-21CD-2249-98C5-C848BE7DE4A2}" presName="sp" presStyleCnt="0"/>
      <dgm:spPr/>
    </dgm:pt>
    <dgm:pt modelId="{77F7593A-DD8E-7E40-BABF-50B803BEDA79}" type="pres">
      <dgm:prSet presAssocID="{09F1AA88-40E3-A042-942F-AE67F7D2485B}" presName="composite" presStyleCnt="0"/>
      <dgm:spPr/>
    </dgm:pt>
    <dgm:pt modelId="{E3F11223-C801-CB47-B661-B4D626BBC493}" type="pres">
      <dgm:prSet presAssocID="{09F1AA88-40E3-A042-942F-AE67F7D2485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3F1AD-E259-DC4F-AF5D-B54D4B80BB04}" type="pres">
      <dgm:prSet presAssocID="{09F1AA88-40E3-A042-942F-AE67F7D2485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5D1C7-1872-1740-9DC9-058F7EECB861}" srcId="{5802A2C7-5C3F-B147-92D2-6E39542BDA77}" destId="{3FA3B238-B844-9549-B398-AFAE5868C4FD}" srcOrd="1" destOrd="0" parTransId="{1691278C-771D-2341-8189-D833223326BB}" sibTransId="{66147031-94D8-8347-A519-9CE6AD9523AC}"/>
    <dgm:cxn modelId="{006BC35A-9BF8-454E-8C55-94082A300F61}" srcId="{09F1AA88-40E3-A042-942F-AE67F7D2485B}" destId="{97EEE32E-1829-E047-AE0B-37E936370722}" srcOrd="1" destOrd="0" parTransId="{653DEDC4-1DD8-CF42-9FA4-F82409AFAFB2}" sibTransId="{CDCBFDFF-24A0-B240-B5DD-E48EA9B5841C}"/>
    <dgm:cxn modelId="{50FA36BE-BBB0-BE4A-B3A8-43B2CBFDEB53}" type="presOf" srcId="{97EEE32E-1829-E047-AE0B-37E936370722}" destId="{4273F1AD-E259-DC4F-AF5D-B54D4B80BB04}" srcOrd="0" destOrd="1" presId="urn:microsoft.com/office/officeart/2005/8/layout/chevron2"/>
    <dgm:cxn modelId="{3BF35664-1C6C-AA41-AF2E-0188CD906F93}" type="presOf" srcId="{FA6C0067-FA2C-FA42-B176-63981F139B3A}" destId="{A809150C-506D-784F-B41B-959737254C8A}" srcOrd="0" destOrd="0" presId="urn:microsoft.com/office/officeart/2005/8/layout/chevron2"/>
    <dgm:cxn modelId="{82184C4F-3955-7C46-AAD6-72A4EE263B88}" srcId="{FC7FF384-F160-D241-9CB5-EC149459B2AD}" destId="{16BCE554-7231-9941-A0B9-59B6ED34063E}" srcOrd="0" destOrd="0" parTransId="{CED38D82-B276-A248-80E4-AEA0FA24B994}" sibTransId="{16808FA2-89A8-324D-A5FE-7B3A1954D524}"/>
    <dgm:cxn modelId="{E582C5C9-C4DF-8940-A038-C0D4DAFA9222}" type="presOf" srcId="{416EE9BE-AED9-5B4C-AEA0-920F99DE299A}" destId="{D93D8AF2-B19B-5E44-9383-0061487FAA8B}" srcOrd="0" destOrd="1" presId="urn:microsoft.com/office/officeart/2005/8/layout/chevron2"/>
    <dgm:cxn modelId="{846204C7-3349-EF44-BA9E-143F24937657}" srcId="{FA6C0067-FA2C-FA42-B176-63981F139B3A}" destId="{FC7FF384-F160-D241-9CB5-EC149459B2AD}" srcOrd="1" destOrd="0" parTransId="{17359119-4E36-5A4F-9804-65C1BCF9B143}" sibTransId="{22F58E71-21CD-2249-98C5-C848BE7DE4A2}"/>
    <dgm:cxn modelId="{4C00CCE4-F94D-F842-919A-2FD00DCFB1EA}" type="presOf" srcId="{5802A2C7-5C3F-B147-92D2-6E39542BDA77}" destId="{E5F3865B-B9CF-6543-BE7B-ACF5F5448113}" srcOrd="0" destOrd="0" presId="urn:microsoft.com/office/officeart/2005/8/layout/chevron2"/>
    <dgm:cxn modelId="{E30C9DD2-4151-B342-9A4E-2CEF7686066E}" srcId="{09F1AA88-40E3-A042-942F-AE67F7D2485B}" destId="{F502C799-47DC-F042-949C-E5EC52408C3C}" srcOrd="0" destOrd="0" parTransId="{13707B0A-B0B0-7845-860F-631D0B8A4E82}" sibTransId="{D1892125-2292-1947-AB15-FBDD7FF6AFC9}"/>
    <dgm:cxn modelId="{35596587-A587-6942-9299-129FB6B28D33}" srcId="{5802A2C7-5C3F-B147-92D2-6E39542BDA77}" destId="{7A3885B0-8987-714B-ABE0-AC8E082BFA9F}" srcOrd="0" destOrd="0" parTransId="{B6141A1E-D97E-1242-BCFA-BE9100B3A810}" sibTransId="{EB9DAA6A-F84C-1049-8139-9840F2C79D4A}"/>
    <dgm:cxn modelId="{11F249C9-59A0-C34B-8C09-E0857A9C035A}" srcId="{FA6C0067-FA2C-FA42-B176-63981F139B3A}" destId="{5802A2C7-5C3F-B147-92D2-6E39542BDA77}" srcOrd="0" destOrd="0" parTransId="{02DB5E3B-212D-9E42-81B9-DAAFD42FA6BC}" sibTransId="{C6F2779A-75E1-9445-9E6D-739C14482CE7}"/>
    <dgm:cxn modelId="{1CA9A01C-5F2A-7C48-97BC-FF38CE00B4AE}" type="presOf" srcId="{09F1AA88-40E3-A042-942F-AE67F7D2485B}" destId="{E3F11223-C801-CB47-B661-B4D626BBC493}" srcOrd="0" destOrd="0" presId="urn:microsoft.com/office/officeart/2005/8/layout/chevron2"/>
    <dgm:cxn modelId="{6749065E-CFA9-9946-AAB6-F8F6150DBC2B}" srcId="{FC7FF384-F160-D241-9CB5-EC149459B2AD}" destId="{416EE9BE-AED9-5B4C-AEA0-920F99DE299A}" srcOrd="1" destOrd="0" parTransId="{98523E8D-E120-A147-BB5F-791AB4F8DCF8}" sibTransId="{DE56AF2F-0EAA-A04B-A9DC-7F8922D0E52D}"/>
    <dgm:cxn modelId="{AEA8F52B-3AE5-874A-ACC2-164EBD4CF010}" type="presOf" srcId="{7A3885B0-8987-714B-ABE0-AC8E082BFA9F}" destId="{3A5C9B46-13B1-0343-960B-B340BB03CD4A}" srcOrd="0" destOrd="0" presId="urn:microsoft.com/office/officeart/2005/8/layout/chevron2"/>
    <dgm:cxn modelId="{5592F656-05B7-514E-AAEE-55D238390C6F}" type="presOf" srcId="{3FA3B238-B844-9549-B398-AFAE5868C4FD}" destId="{3A5C9B46-13B1-0343-960B-B340BB03CD4A}" srcOrd="0" destOrd="1" presId="urn:microsoft.com/office/officeart/2005/8/layout/chevron2"/>
    <dgm:cxn modelId="{6A28AF19-48C8-B84E-9F0F-704E70D68D09}" type="presOf" srcId="{F502C799-47DC-F042-949C-E5EC52408C3C}" destId="{4273F1AD-E259-DC4F-AF5D-B54D4B80BB04}" srcOrd="0" destOrd="0" presId="urn:microsoft.com/office/officeart/2005/8/layout/chevron2"/>
    <dgm:cxn modelId="{6BF712E0-C28F-2641-BFC4-F82A423935F9}" srcId="{FA6C0067-FA2C-FA42-B176-63981F139B3A}" destId="{09F1AA88-40E3-A042-942F-AE67F7D2485B}" srcOrd="2" destOrd="0" parTransId="{65AB82B0-68E1-D44F-A47F-082A9BE8A101}" sibTransId="{09DEAA74-A644-1C45-9486-543E773A6835}"/>
    <dgm:cxn modelId="{6F916F34-2DC7-4943-A6A9-FFD555263365}" type="presOf" srcId="{16BCE554-7231-9941-A0B9-59B6ED34063E}" destId="{D93D8AF2-B19B-5E44-9383-0061487FAA8B}" srcOrd="0" destOrd="0" presId="urn:microsoft.com/office/officeart/2005/8/layout/chevron2"/>
    <dgm:cxn modelId="{67587C79-6E28-394C-908C-2C4601D4F515}" type="presOf" srcId="{FC7FF384-F160-D241-9CB5-EC149459B2AD}" destId="{AAE20A73-01EF-CB47-87CA-FFAA52DC1BDD}" srcOrd="0" destOrd="0" presId="urn:microsoft.com/office/officeart/2005/8/layout/chevron2"/>
    <dgm:cxn modelId="{FE0A8563-D289-DC43-B14C-5B0BB6EC4303}" type="presParOf" srcId="{A809150C-506D-784F-B41B-959737254C8A}" destId="{F826FD55-FCAC-C844-BEFF-EAAAD4F14849}" srcOrd="0" destOrd="0" presId="urn:microsoft.com/office/officeart/2005/8/layout/chevron2"/>
    <dgm:cxn modelId="{D683BC54-9AE8-7D41-AC7E-9B95AE75FBB7}" type="presParOf" srcId="{F826FD55-FCAC-C844-BEFF-EAAAD4F14849}" destId="{E5F3865B-B9CF-6543-BE7B-ACF5F5448113}" srcOrd="0" destOrd="0" presId="urn:microsoft.com/office/officeart/2005/8/layout/chevron2"/>
    <dgm:cxn modelId="{94BB5198-079F-484A-92F5-E00526FE2CAB}" type="presParOf" srcId="{F826FD55-FCAC-C844-BEFF-EAAAD4F14849}" destId="{3A5C9B46-13B1-0343-960B-B340BB03CD4A}" srcOrd="1" destOrd="0" presId="urn:microsoft.com/office/officeart/2005/8/layout/chevron2"/>
    <dgm:cxn modelId="{9C499485-F938-A142-9E22-CB03B4813787}" type="presParOf" srcId="{A809150C-506D-784F-B41B-959737254C8A}" destId="{A6E9832D-7E37-FF4B-9333-C93B05C892CB}" srcOrd="1" destOrd="0" presId="urn:microsoft.com/office/officeart/2005/8/layout/chevron2"/>
    <dgm:cxn modelId="{00A2049A-5618-DA44-B26F-004126920E47}" type="presParOf" srcId="{A809150C-506D-784F-B41B-959737254C8A}" destId="{2F9B9007-D2ED-C643-B676-8009B771EEC0}" srcOrd="2" destOrd="0" presId="urn:microsoft.com/office/officeart/2005/8/layout/chevron2"/>
    <dgm:cxn modelId="{A17C5A75-EA38-E444-9CB4-A123BC883634}" type="presParOf" srcId="{2F9B9007-D2ED-C643-B676-8009B771EEC0}" destId="{AAE20A73-01EF-CB47-87CA-FFAA52DC1BDD}" srcOrd="0" destOrd="0" presId="urn:microsoft.com/office/officeart/2005/8/layout/chevron2"/>
    <dgm:cxn modelId="{F8F8F379-9F3A-DE41-A0FF-F3111E00ADE8}" type="presParOf" srcId="{2F9B9007-D2ED-C643-B676-8009B771EEC0}" destId="{D93D8AF2-B19B-5E44-9383-0061487FAA8B}" srcOrd="1" destOrd="0" presId="urn:microsoft.com/office/officeart/2005/8/layout/chevron2"/>
    <dgm:cxn modelId="{2DADA875-4E95-334D-868D-2F5BF692470F}" type="presParOf" srcId="{A809150C-506D-784F-B41B-959737254C8A}" destId="{9965A6AF-AD57-7F40-83A4-D9CC33D41715}" srcOrd="3" destOrd="0" presId="urn:microsoft.com/office/officeart/2005/8/layout/chevron2"/>
    <dgm:cxn modelId="{D57E1755-A0C8-364E-BE92-7E020413D27D}" type="presParOf" srcId="{A809150C-506D-784F-B41B-959737254C8A}" destId="{77F7593A-DD8E-7E40-BABF-50B803BEDA79}" srcOrd="4" destOrd="0" presId="urn:microsoft.com/office/officeart/2005/8/layout/chevron2"/>
    <dgm:cxn modelId="{0FA16C1D-9DE1-E147-83B7-12FE87AF1CFC}" type="presParOf" srcId="{77F7593A-DD8E-7E40-BABF-50B803BEDA79}" destId="{E3F11223-C801-CB47-B661-B4D626BBC493}" srcOrd="0" destOrd="0" presId="urn:microsoft.com/office/officeart/2005/8/layout/chevron2"/>
    <dgm:cxn modelId="{9C977289-F7EC-3442-9F2B-81D393598BA5}" type="presParOf" srcId="{77F7593A-DD8E-7E40-BABF-50B803BEDA79}" destId="{4273F1AD-E259-DC4F-AF5D-B54D4B80BB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CD30B-39DF-4D06-B4E4-227FED5B0AD2}">
      <dsp:nvSpPr>
        <dsp:cNvPr id="0" name=""/>
        <dsp:cNvSpPr/>
      </dsp:nvSpPr>
      <dsp:spPr>
        <a:xfrm>
          <a:off x="4286" y="34800"/>
          <a:ext cx="164306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External Threat</a:t>
          </a:r>
          <a:endParaRPr lang="en-US" sz="1200" kern="1200" dirty="0"/>
        </a:p>
      </dsp:txBody>
      <dsp:txXfrm>
        <a:off x="4286" y="34800"/>
        <a:ext cx="1643062" cy="576000"/>
      </dsp:txXfrm>
    </dsp:sp>
    <dsp:sp modelId="{C34FEFC3-3EAE-4BDE-A36C-9EF5BC358DE7}">
      <dsp:nvSpPr>
        <dsp:cNvPr id="0" name=""/>
        <dsp:cNvSpPr/>
      </dsp:nvSpPr>
      <dsp:spPr>
        <a:xfrm>
          <a:off x="4286" y="610800"/>
          <a:ext cx="164306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Inbound high risk ports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Black List source/destinations</a:t>
          </a:r>
          <a:endParaRPr lang="en-US" sz="1100" kern="1200" dirty="0"/>
        </a:p>
      </dsp:txBody>
      <dsp:txXfrm>
        <a:off x="4286" y="610800"/>
        <a:ext cx="1643062" cy="878400"/>
      </dsp:txXfrm>
    </dsp:sp>
    <dsp:sp modelId="{FEA5833F-137C-475A-B455-4D84F9AA8D0C}">
      <dsp:nvSpPr>
        <dsp:cNvPr id="0" name=""/>
        <dsp:cNvSpPr/>
      </dsp:nvSpPr>
      <dsp:spPr>
        <a:xfrm>
          <a:off x="1877377" y="34800"/>
          <a:ext cx="164306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Social Engineering</a:t>
          </a:r>
          <a:endParaRPr lang="en-US" sz="1200" kern="1200" dirty="0"/>
        </a:p>
      </dsp:txBody>
      <dsp:txXfrm>
        <a:off x="1877377" y="34800"/>
        <a:ext cx="1643062" cy="576000"/>
      </dsp:txXfrm>
    </dsp:sp>
    <dsp:sp modelId="{DE4A4A16-9CB0-46E3-86F5-E9D8FC3A0AB7}">
      <dsp:nvSpPr>
        <dsp:cNvPr id="0" name=""/>
        <dsp:cNvSpPr/>
      </dsp:nvSpPr>
      <dsp:spPr>
        <a:xfrm>
          <a:off x="1877377" y="610800"/>
          <a:ext cx="164306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Phishing Attempts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Black List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Malware/AV</a:t>
          </a:r>
          <a:endParaRPr lang="en-US" sz="1100" kern="1200" dirty="0"/>
        </a:p>
      </dsp:txBody>
      <dsp:txXfrm>
        <a:off x="1877377" y="610800"/>
        <a:ext cx="1643062" cy="878400"/>
      </dsp:txXfrm>
    </dsp:sp>
    <dsp:sp modelId="{332081D7-2C28-4255-A862-C3CA86BD44D5}">
      <dsp:nvSpPr>
        <dsp:cNvPr id="0" name=""/>
        <dsp:cNvSpPr/>
      </dsp:nvSpPr>
      <dsp:spPr>
        <a:xfrm>
          <a:off x="3750468" y="34800"/>
          <a:ext cx="164306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Physical Security</a:t>
          </a:r>
          <a:endParaRPr lang="en-US" sz="1200" kern="1200" dirty="0"/>
        </a:p>
      </dsp:txBody>
      <dsp:txXfrm>
        <a:off x="3750468" y="34800"/>
        <a:ext cx="1643062" cy="576000"/>
      </dsp:txXfrm>
    </dsp:sp>
    <dsp:sp modelId="{DA2A7E78-C0B4-4725-9C2A-A334C143D3F3}">
      <dsp:nvSpPr>
        <dsp:cNvPr id="0" name=""/>
        <dsp:cNvSpPr/>
      </dsp:nvSpPr>
      <dsp:spPr>
        <a:xfrm>
          <a:off x="3750468" y="610800"/>
          <a:ext cx="164306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Access Cards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NAC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Motion camera triggers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3750468" y="610800"/>
        <a:ext cx="1643062" cy="878400"/>
      </dsp:txXfrm>
    </dsp:sp>
    <dsp:sp modelId="{0747A332-68EF-4929-A30D-DD9669E94BEC}">
      <dsp:nvSpPr>
        <dsp:cNvPr id="0" name=""/>
        <dsp:cNvSpPr/>
      </dsp:nvSpPr>
      <dsp:spPr>
        <a:xfrm>
          <a:off x="5623560" y="34800"/>
          <a:ext cx="164306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Unauthorized Access</a:t>
          </a:r>
          <a:endParaRPr lang="en-US" sz="1200" kern="1200" dirty="0"/>
        </a:p>
      </dsp:txBody>
      <dsp:txXfrm>
        <a:off x="5623560" y="34800"/>
        <a:ext cx="1643062" cy="576000"/>
      </dsp:txXfrm>
    </dsp:sp>
    <dsp:sp modelId="{D903DED7-967C-4FD2-AF2D-49FD6C307364}">
      <dsp:nvSpPr>
        <dsp:cNvPr id="0" name=""/>
        <dsp:cNvSpPr/>
      </dsp:nvSpPr>
      <dsp:spPr>
        <a:xfrm>
          <a:off x="5623560" y="610800"/>
          <a:ext cx="164306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Privilege escalation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Rogue AP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Service Account logins</a:t>
          </a:r>
          <a:endParaRPr lang="en-US" sz="1100" kern="1200" dirty="0"/>
        </a:p>
      </dsp:txBody>
      <dsp:txXfrm>
        <a:off x="5623560" y="610800"/>
        <a:ext cx="1643062" cy="878400"/>
      </dsp:txXfrm>
    </dsp:sp>
    <dsp:sp modelId="{E672D546-B494-4A24-8E72-8EC12662B04A}">
      <dsp:nvSpPr>
        <dsp:cNvPr id="0" name=""/>
        <dsp:cNvSpPr/>
      </dsp:nvSpPr>
      <dsp:spPr>
        <a:xfrm>
          <a:off x="7496651" y="34800"/>
          <a:ext cx="164306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Insider Threat</a:t>
          </a:r>
          <a:endParaRPr lang="en-US" sz="1200" kern="1200" dirty="0"/>
        </a:p>
      </dsp:txBody>
      <dsp:txXfrm>
        <a:off x="7496651" y="34800"/>
        <a:ext cx="1643062" cy="576000"/>
      </dsp:txXfrm>
    </dsp:sp>
    <dsp:sp modelId="{9CF42BD4-D687-460B-A5F1-7A51D6C947E1}">
      <dsp:nvSpPr>
        <dsp:cNvPr id="0" name=""/>
        <dsp:cNvSpPr/>
      </dsp:nvSpPr>
      <dsp:spPr>
        <a:xfrm>
          <a:off x="7496651" y="610800"/>
          <a:ext cx="164306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USB use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exfiltration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Privilege escalation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7496651" y="610800"/>
        <a:ext cx="1643062" cy="87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CD30B-39DF-4D06-B4E4-227FED5B0AD2}">
      <dsp:nvSpPr>
        <dsp:cNvPr id="0" name=""/>
        <dsp:cNvSpPr/>
      </dsp:nvSpPr>
      <dsp:spPr>
        <a:xfrm>
          <a:off x="3929" y="3163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Firewalls</a:t>
          </a:r>
          <a:endParaRPr lang="en-US" sz="1200" kern="1200" dirty="0"/>
        </a:p>
      </dsp:txBody>
      <dsp:txXfrm>
        <a:off x="3929" y="3163"/>
        <a:ext cx="1165324" cy="374400"/>
      </dsp:txXfrm>
    </dsp:sp>
    <dsp:sp modelId="{C34FEFC3-3EAE-4BDE-A36C-9EF5BC358DE7}">
      <dsp:nvSpPr>
        <dsp:cNvPr id="0" name=""/>
        <dsp:cNvSpPr/>
      </dsp:nvSpPr>
      <dsp:spPr>
        <a:xfrm>
          <a:off x="3929" y="377563"/>
          <a:ext cx="1165324" cy="10057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Firewall Access	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SSH Logins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DDoS</a:t>
          </a:r>
          <a:r>
            <a:rPr lang="en-US" sz="1100" kern="1200" dirty="0" smtClean="0"/>
            <a:t> conditions</a:t>
          </a:r>
          <a:endParaRPr lang="en-US" sz="1100" kern="1200" dirty="0"/>
        </a:p>
      </dsp:txBody>
      <dsp:txXfrm>
        <a:off x="3929" y="377563"/>
        <a:ext cx="1165324" cy="1005731"/>
      </dsp:txXfrm>
    </dsp:sp>
    <dsp:sp modelId="{FEA5833F-137C-475A-B455-4D84F9AA8D0C}">
      <dsp:nvSpPr>
        <dsp:cNvPr id="0" name=""/>
        <dsp:cNvSpPr/>
      </dsp:nvSpPr>
      <dsp:spPr>
        <a:xfrm>
          <a:off x="1332398" y="3163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IDS/IPS</a:t>
          </a:r>
          <a:endParaRPr lang="en-US" sz="1200" kern="1200" dirty="0"/>
        </a:p>
      </dsp:txBody>
      <dsp:txXfrm>
        <a:off x="1332398" y="3163"/>
        <a:ext cx="1165324" cy="374400"/>
      </dsp:txXfrm>
    </dsp:sp>
    <dsp:sp modelId="{DE4A4A16-9CB0-46E3-86F5-E9D8FC3A0AB7}">
      <dsp:nvSpPr>
        <dsp:cNvPr id="0" name=""/>
        <dsp:cNvSpPr/>
      </dsp:nvSpPr>
      <dsp:spPr>
        <a:xfrm>
          <a:off x="1332398" y="377563"/>
          <a:ext cx="1165324" cy="10057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Top sources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Top destinations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Most triggered</a:t>
          </a:r>
          <a:endParaRPr lang="en-US" sz="1100" kern="1200" dirty="0"/>
        </a:p>
      </dsp:txBody>
      <dsp:txXfrm>
        <a:off x="1332398" y="377563"/>
        <a:ext cx="1165324" cy="1005731"/>
      </dsp:txXfrm>
    </dsp:sp>
    <dsp:sp modelId="{332081D7-2C28-4255-A862-C3CA86BD44D5}">
      <dsp:nvSpPr>
        <dsp:cNvPr id="0" name=""/>
        <dsp:cNvSpPr/>
      </dsp:nvSpPr>
      <dsp:spPr>
        <a:xfrm>
          <a:off x="2660868" y="3163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Web Servers</a:t>
          </a:r>
          <a:endParaRPr lang="en-US" sz="1200" kern="1200" dirty="0"/>
        </a:p>
      </dsp:txBody>
      <dsp:txXfrm>
        <a:off x="2660868" y="3163"/>
        <a:ext cx="1165324" cy="374400"/>
      </dsp:txXfrm>
    </dsp:sp>
    <dsp:sp modelId="{DA2A7E78-C0B4-4725-9C2A-A334C143D3F3}">
      <dsp:nvSpPr>
        <dsp:cNvPr id="0" name=""/>
        <dsp:cNvSpPr/>
      </dsp:nvSpPr>
      <dsp:spPr>
        <a:xfrm>
          <a:off x="2660868" y="377563"/>
          <a:ext cx="1165324" cy="10057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500 Error Checks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User Agent Checks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2660868" y="377563"/>
        <a:ext cx="1165324" cy="1005731"/>
      </dsp:txXfrm>
    </dsp:sp>
    <dsp:sp modelId="{0747A332-68EF-4929-A30D-DD9669E94BEC}">
      <dsp:nvSpPr>
        <dsp:cNvPr id="0" name=""/>
        <dsp:cNvSpPr/>
      </dsp:nvSpPr>
      <dsp:spPr>
        <a:xfrm>
          <a:off x="3989337" y="3163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Active Directory</a:t>
          </a:r>
          <a:endParaRPr lang="en-US" sz="1200" kern="1200" dirty="0"/>
        </a:p>
      </dsp:txBody>
      <dsp:txXfrm>
        <a:off x="3989337" y="3163"/>
        <a:ext cx="1165324" cy="374400"/>
      </dsp:txXfrm>
    </dsp:sp>
    <dsp:sp modelId="{D903DED7-967C-4FD2-AF2D-49FD6C307364}">
      <dsp:nvSpPr>
        <dsp:cNvPr id="0" name=""/>
        <dsp:cNvSpPr/>
      </dsp:nvSpPr>
      <dsp:spPr>
        <a:xfrm>
          <a:off x="3989337" y="377563"/>
          <a:ext cx="1165324" cy="10057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Admin group membership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Excessive logins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3989337" y="377563"/>
        <a:ext cx="1165324" cy="1005731"/>
      </dsp:txXfrm>
    </dsp:sp>
    <dsp:sp modelId="{E672D546-B494-4A24-8E72-8EC12662B04A}">
      <dsp:nvSpPr>
        <dsp:cNvPr id="0" name=""/>
        <dsp:cNvSpPr/>
      </dsp:nvSpPr>
      <dsp:spPr>
        <a:xfrm>
          <a:off x="5317807" y="3163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DNS</a:t>
          </a:r>
          <a:endParaRPr lang="en-US" sz="1200" kern="1200" dirty="0"/>
        </a:p>
      </dsp:txBody>
      <dsp:txXfrm>
        <a:off x="5317807" y="3163"/>
        <a:ext cx="1165324" cy="374400"/>
      </dsp:txXfrm>
    </dsp:sp>
    <dsp:sp modelId="{9CF42BD4-D687-460B-A5F1-7A51D6C947E1}">
      <dsp:nvSpPr>
        <dsp:cNvPr id="0" name=""/>
        <dsp:cNvSpPr/>
      </dsp:nvSpPr>
      <dsp:spPr>
        <a:xfrm>
          <a:off x="5317807" y="377563"/>
          <a:ext cx="1165324" cy="10057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Zone Transfers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 Resolution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Traffic Source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5317807" y="377563"/>
        <a:ext cx="1165324" cy="1005731"/>
      </dsp:txXfrm>
    </dsp:sp>
    <dsp:sp modelId="{A14F13D5-3762-4DA7-A370-4C17BCB9CEF1}">
      <dsp:nvSpPr>
        <dsp:cNvPr id="0" name=""/>
        <dsp:cNvSpPr/>
      </dsp:nvSpPr>
      <dsp:spPr>
        <a:xfrm>
          <a:off x="6646277" y="3163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Routers/Switches</a:t>
          </a:r>
          <a:endParaRPr lang="en-US" sz="1100" kern="1200" dirty="0"/>
        </a:p>
      </dsp:txBody>
      <dsp:txXfrm>
        <a:off x="6646277" y="3163"/>
        <a:ext cx="1165324" cy="374400"/>
      </dsp:txXfrm>
    </dsp:sp>
    <dsp:sp modelId="{3D019DE2-A64C-4085-8DA2-49655974762E}">
      <dsp:nvSpPr>
        <dsp:cNvPr id="0" name=""/>
        <dsp:cNvSpPr/>
      </dsp:nvSpPr>
      <dsp:spPr>
        <a:xfrm>
          <a:off x="6646277" y="377563"/>
          <a:ext cx="1165324" cy="10057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Write commands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SSH logins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6646277" y="377563"/>
        <a:ext cx="1165324" cy="1005731"/>
      </dsp:txXfrm>
    </dsp:sp>
    <dsp:sp modelId="{220A357D-360E-4CA0-ACA0-84B6A5FEAEEA}">
      <dsp:nvSpPr>
        <dsp:cNvPr id="0" name=""/>
        <dsp:cNvSpPr/>
      </dsp:nvSpPr>
      <dsp:spPr>
        <a:xfrm>
          <a:off x="7974746" y="3163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VMWare</a:t>
          </a:r>
          <a:endParaRPr lang="en-US" sz="1100" kern="1200" dirty="0"/>
        </a:p>
      </dsp:txBody>
      <dsp:txXfrm>
        <a:off x="7974746" y="3163"/>
        <a:ext cx="1165324" cy="374400"/>
      </dsp:txXfrm>
    </dsp:sp>
    <dsp:sp modelId="{D470893C-725E-482C-ADF6-C6C49A00AD46}">
      <dsp:nvSpPr>
        <dsp:cNvPr id="0" name=""/>
        <dsp:cNvSpPr/>
      </dsp:nvSpPr>
      <dsp:spPr>
        <a:xfrm>
          <a:off x="7974746" y="377563"/>
          <a:ext cx="1165324" cy="10057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Snapshots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New Servers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Reconfiguration</a:t>
          </a:r>
          <a:endParaRPr lang="en-US" sz="1100" kern="1200" dirty="0"/>
        </a:p>
      </dsp:txBody>
      <dsp:txXfrm>
        <a:off x="7974746" y="377563"/>
        <a:ext cx="1165324" cy="1005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F13D5-3762-4DA7-A370-4C17BCB9CEF1}">
      <dsp:nvSpPr>
        <dsp:cNvPr id="0" name=""/>
        <dsp:cNvSpPr/>
      </dsp:nvSpPr>
      <dsp:spPr>
        <a:xfrm>
          <a:off x="14" y="14085"/>
          <a:ext cx="1353070" cy="54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Compliance</a:t>
          </a:r>
          <a:endParaRPr lang="en-US" sz="1100" kern="1200" dirty="0"/>
        </a:p>
      </dsp:txBody>
      <dsp:txXfrm>
        <a:off x="14" y="14085"/>
        <a:ext cx="1353070" cy="541228"/>
      </dsp:txXfrm>
    </dsp:sp>
    <dsp:sp modelId="{3D019DE2-A64C-4085-8DA2-49655974762E}">
      <dsp:nvSpPr>
        <dsp:cNvPr id="0" name=""/>
        <dsp:cNvSpPr/>
      </dsp:nvSpPr>
      <dsp:spPr>
        <a:xfrm>
          <a:off x="14" y="555314"/>
          <a:ext cx="135307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PCI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DISA STIG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SANS Top 20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HIPAA</a:t>
          </a:r>
          <a:endParaRPr lang="en-US" sz="1100" kern="1200" dirty="0"/>
        </a:p>
      </dsp:txBody>
      <dsp:txXfrm>
        <a:off x="14" y="555314"/>
        <a:ext cx="1353070" cy="878400"/>
      </dsp:txXfrm>
    </dsp:sp>
    <dsp:sp modelId="{0002DB9F-CBCD-4E7B-A612-67F4F2283372}">
      <dsp:nvSpPr>
        <dsp:cNvPr id="0" name=""/>
        <dsp:cNvSpPr/>
      </dsp:nvSpPr>
      <dsp:spPr>
        <a:xfrm>
          <a:off x="1542514" y="14085"/>
          <a:ext cx="1353070" cy="54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Trending</a:t>
          </a:r>
          <a:endParaRPr lang="en-US" sz="1100" kern="1200" dirty="0"/>
        </a:p>
      </dsp:txBody>
      <dsp:txXfrm>
        <a:off x="1542514" y="14085"/>
        <a:ext cx="1353070" cy="541228"/>
      </dsp:txXfrm>
    </dsp:sp>
    <dsp:sp modelId="{876529F0-5A55-4A29-9FD8-2F41AA164942}">
      <dsp:nvSpPr>
        <dsp:cNvPr id="0" name=""/>
        <dsp:cNvSpPr/>
      </dsp:nvSpPr>
      <dsp:spPr>
        <a:xfrm>
          <a:off x="1542514" y="555314"/>
          <a:ext cx="135307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0days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Top Attacks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New Attacks</a:t>
          </a:r>
          <a:endParaRPr lang="en-US" sz="1100" kern="1200" dirty="0"/>
        </a:p>
      </dsp:txBody>
      <dsp:txXfrm>
        <a:off x="1542514" y="555314"/>
        <a:ext cx="1353070" cy="87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3865B-B9CF-6543-BE7B-ACF5F544811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Application</a:t>
          </a:r>
          <a:endParaRPr lang="en-US" sz="1500" kern="1200" dirty="0"/>
        </a:p>
      </dsp:txBody>
      <dsp:txXfrm rot="-5400000">
        <a:off x="1" y="520688"/>
        <a:ext cx="1039018" cy="445294"/>
      </dsp:txXfrm>
    </dsp:sp>
    <dsp:sp modelId="{3A5C9B46-13B1-0343-960B-B340BB03CD4A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WAF/Web Logs – Detect website injection attack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Active Directory Logs– Detect administrative login to protected area of application/network</a:t>
          </a:r>
          <a:endParaRPr lang="en-US" sz="1400" kern="1200" dirty="0"/>
        </a:p>
      </dsp:txBody>
      <dsp:txXfrm rot="-5400000">
        <a:off x="1039018" y="48278"/>
        <a:ext cx="5009883" cy="870607"/>
      </dsp:txXfrm>
    </dsp:sp>
    <dsp:sp modelId="{AAE20A73-01EF-CB47-87CA-FFAA52DC1BDD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Loss</a:t>
          </a:r>
          <a:endParaRPr lang="en-US" sz="1500" kern="1200" dirty="0"/>
        </a:p>
      </dsp:txBody>
      <dsp:txXfrm rot="-5400000">
        <a:off x="1" y="1809352"/>
        <a:ext cx="1039018" cy="445294"/>
      </dsp:txXfrm>
    </dsp:sp>
    <dsp:sp modelId="{D93D8AF2-B19B-5E44-9383-0061487FAA8B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SQL/Application Logs – Detect privileged user login to database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SQL Audit/DAM Logs – Detect large dump of user tables</a:t>
          </a:r>
          <a:endParaRPr lang="en-US" sz="1400" kern="1200" dirty="0"/>
        </a:p>
      </dsp:txBody>
      <dsp:txXfrm rot="-5400000">
        <a:off x="1039018" y="1336942"/>
        <a:ext cx="5009883" cy="870607"/>
      </dsp:txXfrm>
    </dsp:sp>
    <dsp:sp modelId="{E3F11223-C801-CB47-B661-B4D626BBC493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Exfiltration</a:t>
          </a:r>
          <a:endParaRPr lang="en-US" sz="1500" kern="1200" dirty="0"/>
        </a:p>
      </dsp:txBody>
      <dsp:txXfrm rot="-5400000">
        <a:off x="1" y="3098016"/>
        <a:ext cx="1039018" cy="445294"/>
      </dsp:txXfrm>
    </dsp:sp>
    <dsp:sp modelId="{4273F1AD-E259-DC4F-AF5D-B54D4B80BB04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Web Proxy/Firewall Logs – Detect outbound traffic with large payload and/or “</a:t>
          </a:r>
          <a:r>
            <a:rPr lang="en-US" sz="1400" kern="1200" dirty="0" err="1" smtClean="0"/>
            <a:t>dropbox</a:t>
          </a:r>
          <a:r>
            <a:rPr lang="en-US" sz="1400" kern="1200" dirty="0" smtClean="0"/>
            <a:t>” type site.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Social Network/OSINT – Detect mention of data dump or other company related disclosures</a:t>
          </a:r>
          <a:endParaRPr lang="en-US" sz="14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3865B-B9CF-6543-BE7B-ACF5F544811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Remote Access</a:t>
          </a:r>
          <a:endParaRPr lang="en-US" sz="1500" kern="1200" dirty="0"/>
        </a:p>
      </dsp:txBody>
      <dsp:txXfrm rot="-5400000">
        <a:off x="1" y="520688"/>
        <a:ext cx="1039018" cy="445294"/>
      </dsp:txXfrm>
    </dsp:sp>
    <dsp:sp modelId="{3A5C9B46-13B1-0343-960B-B340BB03CD4A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VPN/Remote Access Logs – Detect contractors logging in at off hours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Server/Workstation Logs– Detect administrative login to protected area of application/network by unauthorized users or outside of scope</a:t>
          </a:r>
          <a:endParaRPr lang="en-US" sz="1300" kern="1200" dirty="0"/>
        </a:p>
      </dsp:txBody>
      <dsp:txXfrm rot="-5400000">
        <a:off x="1039018" y="48278"/>
        <a:ext cx="5009883" cy="870607"/>
      </dsp:txXfrm>
    </dsp:sp>
    <dsp:sp modelId="{AAE20A73-01EF-CB47-87CA-FFAA52DC1BDD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Malware</a:t>
          </a:r>
          <a:endParaRPr lang="en-US" sz="1500" kern="1200" dirty="0"/>
        </a:p>
      </dsp:txBody>
      <dsp:txXfrm rot="-5400000">
        <a:off x="1" y="1809352"/>
        <a:ext cx="1039018" cy="445294"/>
      </dsp:txXfrm>
    </dsp:sp>
    <dsp:sp modelId="{D93D8AF2-B19B-5E44-9383-0061487FAA8B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Malware Detection Logs – Detect malware installation or activity on terminals.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Egress/Proxy Logs – Detect outbound traffic to non-trusted destinations.</a:t>
          </a:r>
          <a:endParaRPr lang="en-US" sz="1300" kern="1200" dirty="0"/>
        </a:p>
      </dsp:txBody>
      <dsp:txXfrm rot="-5400000">
        <a:off x="1039018" y="1336942"/>
        <a:ext cx="5009883" cy="870607"/>
      </dsp:txXfrm>
    </dsp:sp>
    <dsp:sp modelId="{E3F11223-C801-CB47-B661-B4D626BBC493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Exfiltration</a:t>
          </a:r>
          <a:endParaRPr lang="en-US" sz="1500" kern="1200" dirty="0"/>
        </a:p>
      </dsp:txBody>
      <dsp:txXfrm rot="-5400000">
        <a:off x="1" y="3098016"/>
        <a:ext cx="1039018" cy="445294"/>
      </dsp:txXfrm>
    </dsp:sp>
    <dsp:sp modelId="{4273F1AD-E259-DC4F-AF5D-B54D4B80BB04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Netflow</a:t>
          </a:r>
          <a:r>
            <a:rPr lang="en-US" sz="1300" kern="1200" dirty="0" smtClean="0"/>
            <a:t> Logs – Detect outbound traffic with non-standard/abnormal protocols (FTP, Large/Excessive DNS requests, SSH, etc.)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Social Network/OSINT – Detect mention of data dump or other company related disclosures</a:t>
          </a:r>
          <a:endParaRPr lang="en-US" sz="13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678" cy="4705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3288" y="0"/>
            <a:ext cx="3071677" cy="4705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r">
              <a:defRPr sz="1200"/>
            </a:lvl1pPr>
          </a:lstStyle>
          <a:p>
            <a:fld id="{A687C120-A772-474D-A038-5AA20C2646FB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050"/>
            <a:ext cx="3071678" cy="4705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3288" y="8902050"/>
            <a:ext cx="3071677" cy="4705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r">
              <a:defRPr sz="1200"/>
            </a:lvl1pPr>
          </a:lstStyle>
          <a:p>
            <a:fld id="{3D89B3B4-F09B-4114-B342-01EAF20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678" cy="4689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288" y="0"/>
            <a:ext cx="3071677" cy="4689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r">
              <a:defRPr sz="1200"/>
            </a:lvl1pPr>
          </a:lstStyle>
          <a:p>
            <a:fld id="{23F58EBF-E4F4-6641-BE41-416687EFC213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7888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2" tIns="46511" rIns="93022" bIns="465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477" y="4452626"/>
            <a:ext cx="5669280" cy="4217350"/>
          </a:xfrm>
          <a:prstGeom prst="rect">
            <a:avLst/>
          </a:prstGeom>
        </p:spPr>
        <p:txBody>
          <a:bodyPr vert="horz" lIns="93022" tIns="46511" rIns="93022" bIns="465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49"/>
            <a:ext cx="3071678" cy="4689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288" y="8902049"/>
            <a:ext cx="3071677" cy="4689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r">
              <a:defRPr sz="1200"/>
            </a:lvl1pPr>
          </a:lstStyle>
          <a:p>
            <a:fld id="{AB0FC28F-2E25-114A-A1AC-7F7DD8B2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11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352800"/>
            <a:ext cx="8686800" cy="1044576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9775"/>
            <a:ext cx="6400800" cy="1577975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6342" y="2276602"/>
            <a:ext cx="3951316" cy="102495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5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454C"/>
                </a:solidFill>
              </a:defRPr>
            </a:lvl1pPr>
          </a:lstStyle>
          <a:p>
            <a:fld id="{5EB7E8C5-7F23-42F6-A5F6-FE941ABDE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7"/>
          <a:stretch/>
        </p:blipFill>
        <p:spPr>
          <a:xfrm>
            <a:off x="3810000" y="6081682"/>
            <a:ext cx="1524000" cy="395318"/>
          </a:xfrm>
          <a:prstGeom prst="rect">
            <a:avLst/>
          </a:prstGeom>
          <a:effectLst>
            <a:outerShdw blurRad="247650" dist="38100" dir="2700000" algn="tl" rotWithShape="0">
              <a:schemeClr val="bg1"/>
            </a:outerShd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12700"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  <a:gs pos="0">
                  <a:srgbClr val="FFFFFF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6" r:id="rId2"/>
    <p:sldLayoutId id="2147483650" r:id="rId3"/>
    <p:sldLayoutId id="2147483652" r:id="rId4"/>
    <p:sldLayoutId id="2147483654" r:id="rId5"/>
  </p:sldLayoutIdLs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rgbClr val="3A454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800" b="1" kern="1200">
          <a:solidFill>
            <a:srgbClr val="3A454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2400" kern="1200">
          <a:solidFill>
            <a:srgbClr val="3A45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3A45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3A45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»"/>
        <a:defRPr sz="1800" kern="1200">
          <a:solidFill>
            <a:srgbClr val="3A45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4" Type="http://schemas.openxmlformats.org/officeDocument/2006/relationships/diagramData" Target="../diagrams/data3.xml"/><Relationship Id="rId15" Type="http://schemas.openxmlformats.org/officeDocument/2006/relationships/diagramLayout" Target="../diagrams/layout3.xml"/><Relationship Id="rId16" Type="http://schemas.openxmlformats.org/officeDocument/2006/relationships/diagramQuickStyle" Target="../diagrams/quickStyle3.xml"/><Relationship Id="rId17" Type="http://schemas.openxmlformats.org/officeDocument/2006/relationships/diagramColors" Target="../diagrams/colors3.xml"/><Relationship Id="rId18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w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partlow@reliaquest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301999"/>
            <a:ext cx="8686800" cy="1044576"/>
          </a:xfrm>
        </p:spPr>
        <p:txBody>
          <a:bodyPr>
            <a:noAutofit/>
          </a:bodyPr>
          <a:lstStyle/>
          <a:p>
            <a:r>
              <a:rPr lang="en-US" sz="3600" dirty="0"/>
              <a:t>Security Monitoring Best Practices (Detection, Analysis, Incident Response)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NRF IT Security Council</a:t>
            </a:r>
            <a:endParaRPr lang="en-US" sz="3600" dirty="0"/>
          </a:p>
        </p:txBody>
      </p:sp>
      <p:sp>
        <p:nvSpPr>
          <p:cNvPr id="2" name="AutoShape 2" descr="data:image/png;base64,iVBORw0KGgoAAAANSUhEUgAAAUAAAABACAMAAABcOV4sAAAAllBMVEX///8XkdAAjM4Ai84Ajs8Aic3t9vsAh8wMjs/6/f7p8/pEptkpnNXF4PEUlNLp9fuDwuVTrt3V6vbz+v1yvOLc7vi83fDZ7PdVqdphrtxBoteayeeMw+Wm0eu12e5wt+DN5fOPyehqtd+c0Ouq0Oq42e5+uuE8ndWWzemXxeVruOHC5PSEw+VOoteGveKy0+wAf8mn1u1ifBYQAAANGElEQVR4nO1a22KjsK4F29yNIRAIdwiZQNpcuvP/P3ckm9zazDSd2U9no5dJCQh5WVpackbTZpttttlmm2222WabbbbZZpttttlmm2222f4HbL28t9XDd9siNT/d7rh1kfx33uxut5+9/6WtuvhfXTjdR+f81ZMeJVdjuv/4HSFF6SfX6MzIr7hB1/8W68XZgpDT38X8yZqCh8E/+thyyv3vb3tiHtNvJh58xFS3bSa8tirr+lyXp7wQxGY6/8dglfVEZ+N/I5k7bjP2d4u/2mpkOgn/ajv/AGBDRe9ZlFIi72HwgRqLnBj/ut1oOwM8Zj8qPSd+tkK3sCG4fwPQRRRY/VfP/gHAJc0SJ2jW/fE4gh2P7W5vwobT84/e4ARJ5/vb7cc27a7Q+wK3pPuJH7dchE8yFjJZ14cXdyJOog5D+dj60d0jLYVgcvcn0VztDwBmdEi8/pcfRXu0bhX55SJPMnp41bmTpPXbkHtc6JDIlPGsUhAm+FpS/iRQMyfsyRM1rr14pSaCfX1qs4LrBItKL/r6AiH60Hn3k2huJgEEEmFfAHSOrEwFI4wXWQ6WAQMSNkYDbb93ayb7+pAfRw4O7Nse2ayQrgfEr/9RAR8g09gXADsOXq3u26eTXTZyHZYJ9c7kaiEqz5l8wEXj7woYAWSULcL1O6fsEcBgFE0tK41afMMJRa6BjXqj+bdeVyNw57QrE3LSbFv28BoJ0PtZBxGYaZ8fSQokr823D5cWZYToXGbJMcuOI34iciFuhlvz/qNggAxMZbHHirOjuSkEMwh9e7mOwY0iLRECcY4269gLC/n6tCTHb90HObkRA/TtsfAyMK/gDOo/kV63P4tYp8zrPq8CM5m133ZPp6SsyKvzO+YfJr6zkqmBKsCp0Ef2U0m6Kzxlol357137n31TJc3Ip6sLUwH4hs5Tzdy/n7sgZwpA9j2Amr/QmeAFRmkX2y6KEmmrLk20GB2R8IcRp/X2S8rusBSPL2Syud1GphZjBopOXfJskFGAZYox/lwDhlTVFO1XISVNKZL+PzxNuSo1W7i3DOSm2ea7IMn1KQNZ9sILTNd14xAhJ5/ZpURUxV3arNIHDOJmP33qosnZeveMLyO1o6+uWRugLC4dcAXPWjv4wDFHqsurn25GcN6cu0/XwomehON0XRT7C20VdYlcm7zsIgfqTY0VmGi1934oVFGK/SscqCyx8PH8U4v0kbNFdL1pySwg2evfcSMMa0B43YVlyUYTC0rEnYfY9Te71E1GzOQbAcbJeuF56+R3Fd0gjXJ1Z8hsxhG/JUEunB6pDYtfng4tS2Lt+J6BAriIHpxNALLFAUdg6CAL/Pew5DcAtSMp8Z02D8Cps1cZOO4HunwNvzizn1SHLGB9PcXppILIHjONN07Us6nB+LhlFAKJ8ZJ1zY3YbwFQQgWX23O5bDY5NnxGRf0cQTdjSmck6ICOp06bCliffPvwQmMSuTVsvgW7Zw7MVlDlDzQ5AQhV29RllYHn4a1u0i4kNwBzetrLIEVb+50ZH3Fpxyh/dRiW6Uw/K49acvYkWp1awJ9UFFwBmFRYUTLY88hUIE6pSmV6Pmol5Lpc1m0Y7HKh5iWY6Z/WoXRDKi2C1VosqyN0KHn9oi5laViN/CyBBQCD3pBOvwhFBaCdB8NbWXfdyFoTkDxt9/QGYEjz7ijvs7J0c9ZyG59YcaN5Cb9Isos3hR8HE4uJe96SFCE2ZnPGOo/DcdKjjSaR1RmMGFLqkcsTjbpucZne+iWUWgFviEW4XD7tqAkWU5HUHPh3vZpu+bjrwCuURKRQsUt2eNfMFv+l71iZj1OGApCcIgum6F0kSB5kkP5tYtwAPFO+QtB0ER7ibp+gdiI7n1kvzcKqVMXm0HtctyzLsARmhuScSwdGPWi3QYpjdtK9g04X+BLWamtVIRC0nHUvCtqpCP41HgKtt2/kbw4oUpno95rb/KYpoxuRNiCqbl3NhZyzJ/pdyf3msjQSzEW2cJwB86k3cTH2I5crAFkVGVgdvTjq6S+M/B7A2KAfZ5yUjk6zWxc6PkKjgbx2GlOrXGZK/aNh5sp0ElMyNnALGeJUFgOHG0Xe4MAhkkqVKAbdosztVZLElXTUAkaNPIxQa4p7+a48xZQ2xFNJcjbkxtSSVqqJQSRhqU0ICqZSH/3JswXoGg1ea2P5XvFYd1MJ94Ghs3On/3I4DLmMvHV3JawVpE/wFaJOorSS4p3HnL6k4GKhPxqjPFGq9ZIBqivGTqs4jYreN3EdZH3SbSL7WSmJXR+ng94W7xNljDUGANNOvUrmiShNpC4GrPukiazwfhFMZzesl+uL2XWOTqTyZ/JQYvIHUUIiMs/UIuifxievlybiFMyLvTZqOuHDpvqbuyaibajuLmQN5+VH8oZ7VzeUdK8AeKAq/QiO7oZl6aAv1LovnIP46RTS5WTI4lnjyS0yvZdDLqauQN52kOqmzugMcjfxDzNXHKXww7UYSJKuLMMnI45zYtO4uyIKQURqfe26akjQVUsqVdNFDoPvo/gwEvZFzE4Akn1qbfd6VJHkzXN4FmTsDkBXkEMkUzLbnROcSgRkt/fK1NPJXtGGh/Xm3Owvh9owUl3JuESyIFLwdUtYlLwoyRtwh9I1gZMHuRjSy++STCZJqk05wgpTrR0/S6expK5WxfeQMI1+HfmCTNLJBieFiy5MPJk36pyuVO0h0KTsKJbIzPkXYr0K6ficjI2vkyyBzp7WU+EpAJ2QGQEUGMuj9Vr2wjo12McL+Mnjlq9DvgkFxFpZJrUxNQk0II+1AlgtpEIMorcydjMcuGQwvjw3YvK+ilw7cCBhlQRl9ndqwyzvON8FYmDjpIQDJAJUB8iHsrvLIwmkYfy6VoTTXjQi6IKsQeidhy2Z9B6eY9c9rksvfe6oBMANVSzbcXpA2h8/9iV8xbIoB6RfABAfYl+Pq5DQ1FpDPE66nMjUMOpP3U/GVF1D3eLfsnoapVMk+jWZGgygLPHT8Yl4kKErhk56/W7Ew9YvroIUchvBilum6GSlfOgEI0snxga03+QgqvdbuRVR9bDwteDKRNu7O4sSY0zKZXa5qtaDicT3FQIa7iE5RXMW4pVzM1AbEGL35foSQj6ivM91wttLNu4BG5XW77LRn67Ax5j+uGNxpWSyHGumMsFA0lF2+BGW6CzlVaWxIo+NtwzsACDbuyUQaCR7oUWQNuQX1q/NskyX7UJLuZIn8BkB1nnoqmj2onj4yTJ2lcUeKfbO6rxJzRgUxNacrk+3RZy0CbyILs+NoD1wRfHKKSg2AP3JeTOXGeL40FzGBBoyOSEI3GZv8uuVnJ3vftuRfmp4gFM24sNAmQG0EluBFi8pwzuw/k2P6lNpAtww6t1UhykPDW94usBtrNNSxCfSfGGTECcuANOpoWKLQgWB/QAB1vBkvSVTjF8MmMXg4bnZLWBe+SqhzpSUiaDh7mAAdjllL52CgsB7esyOWmwdYfnmCaoX6BIxjBxU8b6DrfBh5ERVKjZdSCFH9riuyvQ9TEpA8JikGWEFKm56DpqCMc5RmJnRNgNcL+creHCAwO7UX07Q/SpAmMIs/guCzBPAD6Lw8c0fuKcsS0GiExAtIOuUUo+jkhPa/2Z8UNRMqOzuTzQoEHOzF9khpFlyouy1MRi0z9NfnjDDCiTTwZVlro+nHoTbpGskaYv7OFHm6yOH2MLARH4cc2HbeokkKDJYehahcIUKFMzmDQ4nPC902+bXAwUzl4eS+lCiVUPOmU1EHauGNbbQuKtY22L6HgsCo1yCIxQDAAOcwnhVv7UcZEz/O+3xhx+VpGGXa9JxLLKuJOTFX78gZPH0utRgtrXB5W0npUgvM9IJT18eTvdcMvXBs6MKEQcx6EK+ofy8m9ORGYAClLtGjzZozzv6XRtTX1SeAArK3l18/y/1ftmyUvXLkG3gT3OgICQ5n6Yn4R69/O3CvwMQuJaKOhpzGK/o56O935kFivvZ9bMuRZViYxjUIWQ2XsXOG/z1SJxxKH/JkO3cKQFIUNgtxBAD3xBRSJrDgoTLeMTmcIb+i/sy2VHwymx1UCzEeFymU3J2XPqTlZJ44AVikVHjOIMzcTeJUp0Pf1j3VwBXm/MD3CBgaRtA/5Db4m4236PIjeJpxjvNMFSXBWhBmWd5dTunTIas+vSYWQ5D2anPbljwbFC9IXkbTvV0iNIXY3bqLpeHqnmIL67aXFp7qso6Xd06lPOR8aKdUsbPxzG7CJVSUHmqlWZciCK/BPDcvgDoprv1/uEWmHNoIYgup4bdZvP9j2DRdvW7rx7UaJA8LvbJYfKdfI1X3e2Gu8tRlDy7/fp9gGY+qcGkW939v5/oFov/8SFdup3vR98MXh6xb4b/QyJJ080jgJoJKoxMvLxu9rs/e/wfs+Xi3rCe/M3my39q64p+2uXV7oUSnm222WabbbbZZpttttlmm2222WabbbbZ/t/a/wEwGexb12dkzQ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730625" cy="37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UAAAABACAMAAABcOV4sAAAAllBMVEX///8XkdAAjM4Ai84Ajs8Aic3t9vsAh8wMjs/6/f7p8/pEptkpnNXF4PEUlNLp9fuDwuVTrt3V6vbz+v1yvOLc7vi83fDZ7PdVqdphrtxBoteayeeMw+Wm0eu12e5wt+DN5fOPyehqtd+c0Ouq0Oq42e5+uuE8ndWWzemXxeVruOHC5PSEw+VOoteGveKy0+wAf8mn1u1ifBYQAAANGElEQVR4nO1a22KjsK4F29yNIRAIdwiZQNpcuvP/P3ckm9zazDSd2U9no5dJCQh5WVpackbTZpttttlmm2222WabbbbZZpttttlmm2222f4HbL28t9XDd9siNT/d7rh1kfx33uxut5+9/6WtuvhfXTjdR+f81ZMeJVdjuv/4HSFF6SfX6MzIr7hB1/8W68XZgpDT38X8yZqCh8E/+thyyv3vb3tiHtNvJh58xFS3bSa8tirr+lyXp7wQxGY6/8dglfVEZ+N/I5k7bjP2d4u/2mpkOgn/ajv/AGBDRe9ZlFIi72HwgRqLnBj/ut1oOwM8Zj8qPSd+tkK3sCG4fwPQRRRY/VfP/gHAJc0SJ2jW/fE4gh2P7W5vwobT84/e4ARJ5/vb7cc27a7Q+wK3pPuJH7dchE8yFjJZ14cXdyJOog5D+dj60d0jLYVgcvcn0VztDwBmdEi8/pcfRXu0bhX55SJPMnp41bmTpPXbkHtc6JDIlPGsUhAm+FpS/iRQMyfsyRM1rr14pSaCfX1qs4LrBItKL/r6AiH60Hn3k2huJgEEEmFfAHSOrEwFI4wXWQ6WAQMSNkYDbb93ayb7+pAfRw4O7Nse2ayQrgfEr/9RAR8g09gXADsOXq3u26eTXTZyHZYJ9c7kaiEqz5l8wEXj7woYAWSULcL1O6fsEcBgFE0tK41afMMJRa6BjXqj+bdeVyNw57QrE3LSbFv28BoJ0PtZBxGYaZ8fSQokr823D5cWZYToXGbJMcuOI34iciFuhlvz/qNggAxMZbHHirOjuSkEMwh9e7mOwY0iLRECcY4269gLC/n6tCTHb90HObkRA/TtsfAyMK/gDOo/kV63P4tYp8zrPq8CM5m133ZPp6SsyKvzO+YfJr6zkqmBKsCp0Ef2U0m6Kzxlol357137n31TJc3Ip6sLUwH4hs5Tzdy/n7sgZwpA9j2Amr/QmeAFRmkX2y6KEmmrLk20GB2R8IcRp/X2S8rusBSPL2Syud1GphZjBopOXfJskFGAZYox/lwDhlTVFO1XISVNKZL+PzxNuSo1W7i3DOSm2ea7IMn1KQNZ9sILTNd14xAhJ5/ZpURUxV3arNIHDOJmP33qosnZeveMLyO1o6+uWRugLC4dcAXPWjv4wDFHqsurn25GcN6cu0/XwomehON0XRT7C20VdYlcm7zsIgfqTY0VmGi1934oVFGK/SscqCyx8PH8U4v0kbNFdL1pySwg2evfcSMMa0B43YVlyUYTC0rEnYfY9Te71E1GzOQbAcbJeuF56+R3Fd0gjXJ1Z8hsxhG/JUEunB6pDYtfng4tS2Lt+J6BAriIHpxNALLFAUdg6CAL/Pew5DcAtSMp8Z02D8Cps1cZOO4HunwNvzizn1SHLGB9PcXppILIHjONN07Us6nB+LhlFAKJ8ZJ1zY3YbwFQQgWX23O5bDY5NnxGRf0cQTdjSmck6ICOp06bCliffPvwQmMSuTVsvgW7Zw7MVlDlDzQ5AQhV29RllYHn4a1u0i4kNwBzetrLIEVb+50ZH3Fpxyh/dRiW6Uw/K49acvYkWp1awJ9UFFwBmFRYUTLY88hUIE6pSmV6Pmol5Lpc1m0Y7HKh5iWY6Z/WoXRDKi2C1VosqyN0KHn9oi5laViN/CyBBQCD3pBOvwhFBaCdB8NbWXfdyFoTkDxt9/QGYEjz7ijvs7J0c9ZyG59YcaN5Cb9Isos3hR8HE4uJe96SFCE2ZnPGOo/DcdKjjSaR1RmMGFLqkcsTjbpucZne+iWUWgFviEW4XD7tqAkWU5HUHPh3vZpu+bjrwCuURKRQsUt2eNfMFv+l71iZj1OGApCcIgum6F0kSB5kkP5tYtwAPFO+QtB0ER7ibp+gdiI7n1kvzcKqVMXm0HtctyzLsARmhuScSwdGPWi3QYpjdtK9g04X+BLWamtVIRC0nHUvCtqpCP41HgKtt2/kbw4oUpno95rb/KYpoxuRNiCqbl3NhZyzJ/pdyf3msjQSzEW2cJwB86k3cTH2I5crAFkVGVgdvTjq6S+M/B7A2KAfZ5yUjk6zWxc6PkKjgbx2GlOrXGZK/aNh5sp0ElMyNnALGeJUFgOHG0Xe4MAhkkqVKAbdosztVZLElXTUAkaNPIxQa4p7+a48xZQ2xFNJcjbkxtSSVqqJQSRhqU0ICqZSH/3JswXoGg1ea2P5XvFYd1MJ94Ghs3On/3I4DLmMvHV3JawVpE/wFaJOorSS4p3HnL6k4GKhPxqjPFGq9ZIBqivGTqs4jYreN3EdZH3SbSL7WSmJXR+ng94W7xNljDUGANNOvUrmiShNpC4GrPukiazwfhFMZzesl+uL2XWOTqTyZ/JQYvIHUUIiMs/UIuifxievlybiFMyLvTZqOuHDpvqbuyaibajuLmQN5+VH8oZ7VzeUdK8AeKAq/QiO7oZl6aAv1LovnIP46RTS5WTI4lnjyS0yvZdDLqauQN52kOqmzugMcjfxDzNXHKXww7UYSJKuLMMnI45zYtO4uyIKQURqfe26akjQVUsqVdNFDoPvo/gwEvZFzE4Akn1qbfd6VJHkzXN4FmTsDkBXkEMkUzLbnROcSgRkt/fK1NPJXtGGh/Xm3Owvh9owUl3JuESyIFLwdUtYlLwoyRtwh9I1gZMHuRjSy++STCZJqk05wgpTrR0/S6expK5WxfeQMI1+HfmCTNLJBieFiy5MPJk36pyuVO0h0KTsKJbIzPkXYr0K6ficjI2vkyyBzp7WU+EpAJ2QGQEUGMuj9Vr2wjo12McL+Mnjlq9DvgkFxFpZJrUxNQk0II+1AlgtpEIMorcydjMcuGQwvjw3YvK+ilw7cCBhlQRl9ndqwyzvON8FYmDjpIQDJAJUB8iHsrvLIwmkYfy6VoTTXjQi6IKsQeidhy2Z9B6eY9c9rksvfe6oBMANVSzbcXpA2h8/9iV8xbIoB6RfABAfYl+Pq5DQ1FpDPE66nMjUMOpP3U/GVF1D3eLfsnoapVMk+jWZGgygLPHT8Yl4kKErhk56/W7Ew9YvroIUchvBilum6GSlfOgEI0snxga03+QgqvdbuRVR9bDwteDKRNu7O4sSY0zKZXa5qtaDicT3FQIa7iE5RXMW4pVzM1AbEGL35foSQj6ivM91wttLNu4BG5XW77LRn67Ax5j+uGNxpWSyHGumMsFA0lF2+BGW6CzlVaWxIo+NtwzsACDbuyUQaCR7oUWQNuQX1q/NskyX7UJLuZIn8BkB1nnoqmj2onj4yTJ2lcUeKfbO6rxJzRgUxNacrk+3RZy0CbyILs+NoD1wRfHKKSg2AP3JeTOXGeL40FzGBBoyOSEI3GZv8uuVnJ3vftuRfmp4gFM24sNAmQG0EluBFi8pwzuw/k2P6lNpAtww6t1UhykPDW94usBtrNNSxCfSfGGTECcuANOpoWKLQgWB/QAB1vBkvSVTjF8MmMXg4bnZLWBe+SqhzpSUiaDh7mAAdjllL52CgsB7esyOWmwdYfnmCaoX6BIxjBxU8b6DrfBh5ERVKjZdSCFH9riuyvQ9TEpA8JikGWEFKm56DpqCMc5RmJnRNgNcL+creHCAwO7UX07Q/SpAmMIs/guCzBPAD6Lw8c0fuKcsS0GiExAtIOuUUo+jkhPa/2Z8UNRMqOzuTzQoEHOzF9khpFlyouy1MRi0z9NfnjDDCiTTwZVlro+nHoTbpGskaYv7OFHm6yOH2MLARH4cc2HbeokkKDJYehahcIUKFMzmDQ4nPC902+bXAwUzl4eS+lCiVUPOmU1EHauGNbbQuKtY22L6HgsCo1yCIxQDAAOcwnhVv7UcZEz/O+3xhx+VpGGXa9JxLLKuJOTFX78gZPH0utRgtrXB5W0npUgvM9IJT18eTvdcMvXBs6MKEQcx6EK+ofy8m9ORGYAClLtGjzZozzv6XRtTX1SeAArK3l18/y/1ftmyUvXLkG3gT3OgICQ5n6Yn4R69/O3CvwMQuJaKOhpzGK/o56O935kFivvZ9bMuRZViYxjUIWQ2XsXOG/z1SJxxKH/JkO3cKQFIUNgtxBAD3xBRSJrDgoTLeMTmcIb+i/sy2VHwymx1UCzEeFymU3J2XPqTlZJ44AVikVHjOIMzcTeJUp0Pf1j3VwBXm/MD3CBgaRtA/5Db4m4236PIjeJpxjvNMFSXBWhBmWd5dTunTIas+vSYWQ5D2anPbljwbFC9IXkbTvV0iNIXY3bqLpeHqnmIL67aXFp7qso6Xd06lPOR8aKdUsbPxzG7CJVSUHmqlWZciCK/BPDcvgDoprv1/uEWmHNoIYgup4bdZvP9j2DRdvW7rx7UaJA8LvbJYfKdfI1X3e2Gu8tRlDy7/fp9gGY+qcGkW939v5/oFov/8SFdup3vR98MXh6xb4b/QyJJ080jgJoJKoxMvLxu9rs/e/wfs+Xi3rCe/M3my39q64p+2uXV7oUSnm222WabbbbZZpttttlmm2222WabbbbZ/t/a/wEwGexb12dkzQAAAABJRU5ErkJggg=="/>
          <p:cNvSpPr>
            <a:spLocks noChangeAspect="1" noChangeArrowheads="1"/>
          </p:cNvSpPr>
          <p:nvPr/>
        </p:nvSpPr>
        <p:spPr bwMode="auto">
          <a:xfrm>
            <a:off x="-1219200" y="1359783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ata:image/jpeg;base64,/9j/4AAQSkZJRgABAQAAAQABAAD/2wCEAAkGBxQSEhUSEhQVFhUWGBwZGBgYGRgcHRoWFxcXGRgcFxgYHCgiHBolGxcaITEhJSkrLi4uGSAzODMsNygtLisBCgoKDg0OGxAQGy0kICQsNTQ1LzQsLDQ0ODI3LDQsLy00LzQsMiwsLCwtLDQ0OCwsLCwsLCw0LCwsLDQsLCwsLP/AABEIAHsBmQMBEQACEQEDEQH/xAAcAAEAAwADAQEAAAAAAAAAAAAABQYHAgMECAH/xABLEAACAQMBBAcBCgsHBAIDAAABAgMABBEhBQYSMQcTIkFRYXGBFCMyNUJScoKRoRVUYnOSk7Gys9HSFzNTg6LBwiQ0Q/AW4zZ04v/EABsBAQACAwEBAAAAAAAAAAAAAAAEBQIDBgcB/8QAQhEAAgEDAQIKBwcEAQIHAAAAAAECAwQRIQUxBhJBUWFxgZGh0RMUIrHB4fAyMzRCUlOyFRYjkvE1YiRDcoKiwuL/2gAMAwEAAhEDEQA/ANxoBQCgFAKAUAoBQCgFAKAUAoBQCgFAKAUAoBQCgFAKAUAoBQCgFAKAUAoBQCgFAKAUAoBQCgFAKAUAoBQCgFAKAUAoBQCgFAKAUAoCub/7Y9y2UjKcO/vaePE2ckeYXiPsFaq0uLEtdjWnrN3GLWi1fZ5vQxL8MXH+PN+sf+dQted97PQ/VLf9uP8AqvIfhi4/x5v1j/zprzvvY9Tt/wBuP+q8jTOiTbzSrLbyuzOp6xCxJJU4DDJ7gcH69SbeW+LOQ4S2MaUoVqawno8Ll5O9e40SpJywoBQCgFAKAUAoBQCgFAKAUAoBQCgFAKAUAoBQCgFAcJpVRSzkKqjJJOAAOZJPIUbwZRjKclGKy2ZvvH0ohSUs0DY/8rg4+qmh9px6VFncckTrLHgy5JSuXj/tXxfl3lIvd772U5a5lHkh4B9iYrS5ye9nQ0tk2VJezSXas+/J5F27dDUXM4/zZP6qxy+d97N7sbZ76cf9V5Exszf++hIzL1qj5MgDf6hhvvrNVZrlIFxsGyqrSPFfOtPDd4Gk7p79Q3hEbDqpvmE5DfQbvPkcH1xmpNOspaPRnJbS2JWs1x17UOfm618dxbK3FKKAUAoBQCgFAKAUAoBQCgFAKAUAoBQCgFAY50t7X625W3U9mEa/nHwT9i8P2moVeWZY5jvODVp6O3dZ75vwXzz4FFrUdICMaGgTyS26m1vcl1FNnshsP9BtG078A5x4gV9jLiyTIO0rT1q2nS5WtOtao+hgc6irE8t3EPvftlrO0kuVUOU4OySQDxSKnMfSzUzZ9qrm4jSbxnPgm/gaq1T0cHLmM6/tem/Fo/02/lXR/wBt0v3H3Igf1F/pLDuTv+97O8csUcSpE0hbiOnCyA5zoBhic+VV+0tjxtaSnCTk3JLGOh+Rvt7v0smmsaEbvH0rhWKWcavjTrZM8J+igwSPMkelSLPg65R41xLHQt/a/wDk11r9J4gsldHSlf5z7z6dWcfvZ++rH+37PH5u/wCRH9fqdBcdzeklLqRYLlFilbRGUngdvm66qx7hk55ZzgGn2jsOVCDqUnxoreuVdPSu4l0L1VHxZaMm97984LAYb3yZhlYlOuPFz8lfPme4HBqDs/ZlW8eVpFcvlzs3V7iNJa7zOLrpWvWJ4FhQdw4WY+0ltfsFdJDg9axXtOTfX8ivltCpyJHq2V0s3CsPdEUcid5TKsPMZJB9NPWtVfg5Rkv8Umn06rz95nDaEs+0jVtkbTiuYlmhbiRuR7we8EdxB7q5S4oVKFR06iw0WcJqayhtXacVtGZZ3CIO8958ABqT5DWlChUrzUKayxOcYLMjNdsdLhyRawDHc8pOv1EOn6VdLb8G1jNafYvN+RX1NofoRCN0pX+ecI8urP8Au1TVwfs/+7v+Ro9fqdB7rDpbuVPv0MMg/J4kP2ksPurRV4OUGv8AHJrrw/IzjtCX5kaDuvvlbX3ZjYrKBkxPgNjxXGjD0OnfiufvdmV7TWazHnW75fWCfRuIVd28jt/9832e0KpEsnWBieIkY4So0wPyqkbK2XC9jJyk1jBhc3Do40zkqn9r034tH+m38qtv7bpfuPuRF/qL/SW2w37T8Hi+uFCcTMixoclmUkALnGuBnyqoq7In636vSedE8vkJcblei9JIqFx0uzk+928Sr3BizH7Rw/sq4hwbope1Nt9i8yG9oy5EWHZm/cr7MuL54o+OGUIFBYKQep1OSTn3w/YKrq2yKcL2FtGTxKOc6dPkSI3TdF1GtxAf2vTfi0f6bfyqw/tul+4+5Gj+ov8ASS26nSRLd3cVu0CKJC2WDMSOGNn5Efk4qJfbDp21vKqpt4xydKXxNtC8dSajghOk7ekzym1ib3mM4fHy5Adc+KqdAPEE+GOOrVOM8Lcj0vg/stUaauKi9uW7oXm/dpzlFrUdITm6260185EeFRfhyNyGe4Dvby+3FZQg5vCK3aO06NjFOere5L60Rcbnol7Hvdzl8fKTCk+oYlfvrc7d8jKGnwq9r26WnQ9fdr4Ge7V2bJbStDMpV1+wjuIPeD41HaaeGdTbXNO4pqpSeUzyo5BBBIIOQRoQRyIPjXw3NJrDNx6PN5Te2+JD79FhX/KB+C+PPBB8weWRU2jU4yw96POtt7NVnXzD7Et3Rzr65Cf2rtOK2jMs7hEHee89wAGpPkNamUKFSvNQprLKOc4wWZGbbX6XDki1gGO55SdfqIeX1q6S34NrGa0+xeb8ivqbQX5EQbdKV+T/AOEeQjP+7Gpy4P2a/V3/ACNHr9ToJDZvS3cKff4YnX8jiQ/eWB+6o9bg5Ra/xzafTh+RshtCX5kaPu1vPb3yFoG7Q+FG2jr6jvHmMiucvLCtaSxUWnI+RlhSrQqrMSVu7lIkaSRgqKMsxOAB5mosISqSUYrLZsbSWWZttrpbRSVtYeMfPkJUH0QakepB8q6S24OSazWljoXnu95X1NoRWkFkrsnSnfHl1C+iH/kxqxXB+0X6n2/I0O/qdB223Steqe2kDjv7LA+whtPsrCfB61a9lyXavI+raFTlSLvur0jW92wikBglbQBiCrHuCvpr5EDnpmqS+2JWtk5xfGj4rrXl2kyjeQqPD0ZdKpSWKAUAoBQCgFAeXal8sEMkz/BjUsfPA5DzJ09tYylxU2zdb0ZV6saUd7eD5xvLlpZHkc5Z2LMfNjk/tqv15T1alTjSgoR3JYPbu3s33TdQwdzuOL6A7T/6Qa+xjxmkaL+59Xtp1eZade5eJMdJmzepv3IGFlAkHt0b/UpPtrKqsTZA2Bcemsop746eXgyq1gXRufRttf3RZIGOXi97b0X4B/Rxr4g1MoSzHHMecbetPV7uTW6Wq+Pj4HHpU+K5/WL+PHV5sP8AHQ7f4s527+5kYJXelEdkU7KGCsQHXhbHeuQ2D5ZUH2VjKEZNNrdqvd8T6pNbiZh3Ovni65baQpjI+DkjxCE8R9g1qHLadpGfo3UWfrl3eJuVrVceNggqnGgA41GhpvCeCTtbK6v5nKLJPKe059eRZjgAaYGSOWByqNOrb2lNKTUY8n1vNsYVK0srVnTtbZE9q4S4jaNiMjOMEeRGQfYayoXNKvHjUpZR8qUp03iSPFW81mj9DO1+rlngY4jMfW68lMZAY+1WGfoVznCK248IVIrXOO/d4+8sdn1MNxfWVbfPeV7+4MhJESkiJPmp4kfObmfYO4VabOsY2lJRX2nvfT5L5ka5rurPoIJFJIABJJwABkknkABzNT20llkdJt4Rf9n9FFy8YaSWOJiM8ByxHkxGgPpmufq8IqEJcWEXJc+7u+kWEdnya1eCp7x7AmsZepnC5I4lZTlWUkjIJAPMEYIB+6razvKV1T49Px3kStRlSeJEfbTtG6ujFXU5VhzBHIipE4RnFxkspmuMnF5Ra9+tv+7oLKY4DhZUkA7nUx5x4Aghh61U7Ms/Vatamt2U11a+7cTLqr6SEZFQq4IR6rm/Z4ooj8GIPwjzkfiY/uj6taoUYxnKfLLHgsIzlNuKjzHlraYF82N/+P3v/wCyv7bWqG4/6vR/9D/+xPh+El1+RQ6viASe7W0Db3CzDmiycP02hkVP9TCqnbsuLs+q1zL+SLbYVurjaFKk9zevVjL8EeYmvLz3A/KA+hNztli2s4YwMNwhn83YZb7OXoBU+lHixSPL9qXTubqc+TOF1LcTVbCvKzvpuiu0BH2+rdCe3w8WUPNSOId+Dnu18a1VaXH3aFvsra0rBy040XyZxrz7n9dRVP7JD+Nj9T/9lafVpfq8PmXX91r9r/5f/km90dxHsZ+uFyHUqVZOr4cg6jXjOCCAeXj41nTouEs58PmV+09uQvaPo3Tw85T42fhzGa9Ie8LXl24z71ExSMd2hwzerEZz4Yr0jZNkra3WntS1fwXZ78nBXdZ1J45EVuCFnYIilmY4VVBJJ8ABzqylJQi5SeEiNGLk8Ivtn0T3TR8TyxRuRkIeJseTMNAfTNUFThFbxniMW1z/AF8cE6Oz5tZbKNf2bwyvFIMPGxVh5g40PeKvKVWNWCnHc1khTg4ScWd2xtqSWsyTxHDIc+TDvVvySNKxuLeFxTdOe5/WewypVHTkpIvvS5vB1qWsUZPVyRi4I+cH0jz6YY48ceFUGwbP0cqk5rVPi92/4E6+rZUYrl1M1rpStNK3X6MFuLeOeadlMqh1VANFYZXJbOTjHcMedc1e7flRrSp04J8V4yyyo2KlFSk95X989yJbFgykywtycKQVPzXAzjyPfryqw2dtWndpp+zJcmfFfWhouLSVPVaorXuZ/mN+if5VZ+kjzrvI3ElzG6dGm33urbhmz10JCsWzllI7DHPfgEHzUnvrhds2cbevmn9mWvU+VF3a1XOHtb0W6qgkigFAKAUAoDO+mHa/BDHaqdZDxv8AQQ9kH1bX6hqNcS3ROp4MWnGqyrvdHRdb39y95k1RjtzRuhvZnFLLckaIojX6Tat7QAP063W8cyb5jlOFNzxacKC5Xl9S3d79xJ9MmzuKGG4A1jYo30XGQT6FcfWrO4W5kPgvccWrOi/zLPavk/Ayaox25c+ira/U3nVMexOOH665Kf8AJfrCttGWJ9Zz/CO09Na+kW+GvZy/B9hfulT4rn9Yv48ddHsP8dDt/izza7+5kYJXelETe5Fis9/bxOMqXyR3EIpfB8jw4qDtKq6VpUnHfj36fE32sFKqkz6Mrzovz5136gEe0LlVGB1hPtcBj97GvRdmTc7Sm3ze7QobpJVXggqnEc3Xonslj2dG4HalZ3Y+OHKL/pUffXC7dqud5KL3RSS7s+9l5ZxSpLpPL0y2ytYq5HaSVcHyYMCPQ6H2CtvB6bV048jizC+inSyYpXalMezZ18Yut4eckTR+xyob/TmtNakqnFzyST7t3ibKc+JnpR463GssG4t1BDdrPcthIVLgYJLSaKgAHfluL6tV+06darbunRWsnjs3v3Y7SRayhGfGnyF6vel+Mf3Ns7ebuqfcob9tUVPg1N/eVEupZ8ibLaEeRGf71byy38ollCqFHCqrnAGc8zqSfHyroLGxp2dPiQ1zvZAr15VXlkLU00jNAKAsG6W6U20GYRlURMcbtnAJzgKBzOnl68s19/tGlZpcfVvckSKFtKtu3F5suiCMH365dh4IgT72LfsqiqcJZv7uml1vPkTY7PjysmN+9mRW2x5oYV4UXq8DnqZ4ySSdSSe+omy69SvtGNSo8t5/izbcwUKDS+tTDq7gpTnDzqn2/wD9Pqdn8kdBwV/6tR/938Gd9eZHsx+GsZbmD6dXkMcqtDyB7yjdJ+88toscUB4Xk4iX0JCrgYXPec8+7HnpHr1HHCR0XB/ZtK6lKpVWVHGnT8jLW3guzqbq4/Wyf1VFy+d97OyVhar/AMqP+q8h+Hrr8ZuP1sn9VMvnfex6ha/tR/1Xke7YO27lrmBWuJyDNGCDK5BBdcggnUUTeVq965Xzke8sraNvUapxzxX+Vc3Ua3tyfZtoAbhLdCeS9WpYjyVVJI88YrpLaN9cPFJyfa8d+cHldSVKH2sFfTpE2ZCSYYXzyzHCi5HtK1Pexb+qsTku2TfmaPXKEdy8Dpv+l2AIepglL47PWcCrnxPCzH2feKzpcG6vGXpJrHRlvxSMZbQhj2UZPeXTSyPLIcu7FmPiWOT6eldZTpxpwUI7ksFXOTk3JnTWZiXTfLZbe4dnXQBK+51ic+GMsmfI8TD2Dxql2dcR9ar0Xv4za9z+BOuabdOE+gpdXRBJ/Ye+d5aKI4pfexyRwGUemdQPIECq+52XbXEuNOOvOtPkSKd1UprCehY7TpaulPvkMLj8njQ/bxMPuquqcHLd/YlJdz+CJEdoT5Ui07D6UrWYhZla3Y97EMmfNxgj1IA86q7ng/cU1xqbU13Pu8mSad9Tlo9C9qwIBByDqCO8eVUTWNGTT9r4BQCgFAKAUB8+b5bX91XksoOUzwp9BNAR66t9aq6cuNJs9Q2Vaeq2sKb3731vy3dhC18LAsVlvdNb2y21tiLUtJIACzsx7s6KAoUePZ5jlWSnJLCKqrsmjXuHXr+1yJciXx1y+YiLnak8gIkmlcHmGdmBxyyCaxbb3snU7WhTeYQiupJHkobznDKUZXU4ZSGB8CDkH7a+GM4qcXGW5mv77bSFzsN51+WIiR4N18YYexgR7K6fYEuNeU31/wAWeQ7XtnbOpSfI/DkfajE6785ks3Rr8Z23q/8ABkqs2z+Bqdn8kSrL75H0DXn5eHz10ifGVz9MfuJXoWyfwVPq+LKK8++ZXasSMfQHRn8WW/o/8V68/wBs/janZ7kX1r9zEj+mD4vP51P96kcH/wAX2MwvfumYfXcFIclQkEj5IyfTIH7SK+NpY6Qlk419BJbu7Ga8nW3R0RmBIL5weEFiNAdcAn2VGu7qNtSdWSbS5jbRpellxUy3/wBkl1/jW/2yf0VT/wBx2/6ZeHmS/wCnz50fj9E10Bkz24HmX/or6uEVu90JeHmP6fLnRxXosnzrc22O/DMfu4a+vhBS/bl3LzPnqEv1I8G/+70VilrFE3GxEhkk0yzZjxoCcKO4evMkmt+yr2pdyqTmsLTC5t/iYXVGNKMUioVcEM17oR/uLj86P3BXIcJPvYdXxLfZ/wBh9ZpNc2TyqdKPxZcf5f8AGjq12J+Oh2/xZGvPuX9cpgdd8URLbq7O903SQd7rKFz84QyMn+oCqnbseNs+quhfyRabEuPV76nV5n4bn4HkZSCQQQRoQe4jxry89xTTWUcaH0+ht0dpC4s4Zc5JQK3017LfeD9oqfSlxopnlu07d291On06dT1RX+kPdKe+eJoTGAisDxsRqSDphT4VrrU5SaaLTYm1aFlCcaqerW5LzRnu8W5k9lGJZmiwWCgKzEkkE8io0wDUeVOUdZYOosdsULyp6OkpZSzql5lcrEtj0bPmaORZVGTEwkweXYYHU9wJwPbUmytnc3EKK5Wu5avwRW7YuoW1jVqT/S12tYS72eW/vXnkaWVizucsT/7oByA7gK9YpUoUoKEFhI8NnNzeWdMaFiFUEknAAGST4ADmazbSWXuMUm3hFn2d0fX0ql2i6pAM5lPCcAZ+AMtn1AqsrbZtKb4qlxn0ee7xJULOrLV6FVBq0Ip+0B9Cbp2iTbLt4pVDo8ChlPIjH/utee39SdO+nODw1Jl/SipUknzFN210RnJa0mGO5JQdP8xc6eq+01c23CNYxXh2ry+ZEqbPzrBlUvuj/aEWfeC48Y2VvsGeL7qtaW2bOp+fHWmvl4kWVnVXIV+8spIjwyxvG3g6sp+xgKsadWFRZhJNdDyR5QlH7SwdFZmJrfQztxnSS0c56sB489yE4ZfQHBH0j4CuR4RWkYSjXjy6Pr5H2/AtrCq5JxfIaZXNFgKAUAoBQFa6Qtr+5rKQg4eT3tPVwckeihj6gVqrS4sOsttiWnrN3FPdHV9nm8GD1BPSjvsbN5pFiiUs7fBUd+ASefkDX3fojVWrQowdSo8JcpNf/B7/APFn+1P6qy9HPm9xA/rVh+4u5+Q/+D3/AOLP9qf1U9HPm9w/rVh+4u5+RGbW2NPbFRPGYywyucagc+RNYtNb0S7a8oXKboyzg8NCSWWw2vnZV5aMeRikT0M8Qcew8J+savuDcv8Ax0I9f8WcJwztMU1cLl0fw+PgVCvRzzQs3Rr8Z23q/wDBkqs2z+Bqdn8kSrL75H0DXn5eHz10ifGVz9Mfw0r0LZH4Kn1fFlFeffMrtWJGPoDoz+LLf0f+K9ef7Z/G1Oz3IvrX7mJ4Ol/4vP51P96kcH/xnYzC9+6Zh1dwUhZNwNnC5uXgJx1kEq58CV7J9hwfZVbtWs6FFVVyST8SVaR403HnRAXVu0btHIpV0JVge5gcEVYQnGcVKLymRpRcXhnKxvHhkSWM8LowZT5j9o7iO8V8q0o1YOE1lM+wm4SUka5svpZt2QdfHJHIBrwgMpP5JyD7CNPE1yNbg7XUv8Uk106MtoX8Gva0ZUd/9+vd6rDEjJCp4jxY4nYcsgEgKM8snXB7qt9lbJ9UbqTeZdG5fMiXN36RcWO4pPCPCrvJDyyf3i3cazhtTICJZg7svzQCnApHzsEk+Zx3VX2l8rmpUUPsxwl078skVqPo4RzvZA1PIxr3Qj/cXH50fuCuQ4Sfew6viW+z/sPrNJrmyeVTpR+LLj/L/jR1a7E/HQ7f4sjXn3L+uUwOu+KIs/Rn8Z23rJ/Bkqs2z+Bqdn8kSrL75Fi6Ut1jFIbyIe9yH3wD5Eh7/ose/wCcfMV5nWp4fGW49V4PbTVWCtqj9qO7pXN1r3dTKBWk6ctG5O+DWDFWUvC5yyjmG5cS50zjQjvwOVZ06jg+gptrbIjfRTTxNbn8H9aGhv0l2ITiDSE4+AEOfTJ7P31I9Yh0nLLg5fOWMLHPnTz8DMt8N55L+UMw4Y0yI0znAPMk97HA+we2NObm8s6/ZezIWNPirWT3v65EQKjJwNSawLJvGrL5fbqNabInmlHv0hi4h8yPrUIX1JwT6Ad1dHwcp8W9i5b2n7mea8KdqetxdOm/Yj4vn8vmZzXoZwheOibadtBcyG4ZEZkAjd8ADU8Q4jopIxqfAjv1o9u0K9ajFUk2k9UvDTlwTrGcIyfGLtvrv5bRW8kcEqSzSKVXqyGC8QwWZhppnlzJx3ZIpNm7Ir1KsZVYuMU866Z6Mb9SZcXUIxai8sxGu3KUUBaZd4toWiQxrcMsbQo8YCpjgYctV7mDD2VVxsrO5lOcoJtSaer39/KiZKvWppLOmDp/+ebQ/Gn/AEY/6Ky/pFl+2u9+Zh65W5zT9zN/oLiFRcyxxTrowchA/gyE6HPeByOdMYrmNo7Hq0ajdKLlB7sa46H5/EsqF1GcfaeGeXpK3isns5IesjmlbHAqEMVYEdolc8OB9vLvrbseyuo3EanFcYrfnTK5ukxuqtP0bWcsxeu0KY0roTsSZp58dlUEefFnYMfsCD9IVzXCSqlThT5W89yx8Sx2fDVyLLtbbc0smI2nSEzNbxrbiHrZpY1YyMXnIVI1KMoxqSpOcYqtoWtKnD2lFy4qk+NxuKk2sLEdW3lPmRMlOUnzLdpvOWx9tSRlXMkskBn9zSrcLGJreckBMvF2HjLMoPPHGDk6ivlxawmnFRSnxeMnFviyjy6PVNJPueghNp78rONd+S7VSEkUAoDJelaaae5WKOORo4V5qjEF3wTqBg4HCPXNQ67bljmO34OQo0KDqTklKT51uXzz4FI/BM/+BL+rf+VadebwOh9aofrj3ovHRNsRxcvPLGyiNMLxKR2n0yMjuUMPrVuoRzLPMc7wkvYO3jSpyT4z1w+RfPHcazUw4kUBTOlPYxntBIilpIWyABklGwrAAfVb6taLiOY55i/4O3ioXLhJ4jJeK1XxXaZD+CZ/8CX9W/8AKomvN4Hc+tUP1x70PwVPqOpm1/If+VS7C5drcwrJPR66cm5+DIG1IW17aVLdzj7S01W/env5zzfge4/F5/1T/wAq9T9aofrj3o8UdGotOKyx9HezJk2jbs8MqqC+S0bgD3qQakjA1qu2vXpSs6ijJN6cq50SbSnNVU2jd64QuTMekrcWWeU3dqONmAEkeQCSoADLnQ9kAEeWmc102xtr06VP0FZ4S3P4PtK+7tZTfHgZrJsO5U4a2nB84pP6a6VXdu1lVI/7LzK10Ki/KzdOjmJk2dbq6srANkMCCPfH5g61w215KV5NxeVp7kXdsmqSTJHePYyXlvJbucBxow+SwIKnHfggad4yKjWd1K2rRqx5PdymdWmqkXFmF7Y3KvbZiGgd17niBdSPHsjK/WArurfalrXjlTSfM9H8+wpalpVg92Sc6K9nTJtBWeKVF4H1ZGA5eJFQduV6c7RqMk3lbmjfZU5RqZaLtv3uEl6euiIjuAMEn4MgHIPjUEcgwzpoQdMUmy9rytf8c9YeK6vL55mXFqquq0ZkW1t3Lq2JE0EigfKxxJ+muV++uvoX1vXX+OafRy928qqlvUhvRE8Q8RUvDNOGe/Zexri5IEEMkme9R2fa57I9pFR691RoLNWSXv7t5shRnP7KNX3H6OFtmW4uiryjVEGqIe4kn4Tj7AfE4NcptLbbrp0qOkeV8r8l4vwLS3s1B8aWrJfpC3T93wr1ZCzRElM8iGxxKT3ZwDnxHnUPZO0fU6j432Zb/gzbc0PSx03oxi93avImKyW0wI8EZh7GQFT7DXaU762qLMake/Hg9Solb1YvWJp/Q1avHBOJEdCZBgMpXI4ByyK5fhDUhOrBxaenI+ksrGLjB5Rodc8TiP3g2Ut3byW7nAkXGfAggqcd+GAOPKpFrcSt60aseT6fgYVIKcXF8phO2Nyr23YhoHde54gXUjx7Iyv1gK7u32ra1llTSfM9H8+wpalpVg92SQ6OdmzJtK3Z4ZVUF8lo3AHvMg1JGBrUfa9elKyqKMk3pyr9SNlpTnGqm0bnNErqVYBlYEEEZBB0IIPMVwhdxk4tSi8NGYb0dGLZMlkQQdepY4I+g55jybHqaiToNax7jsNn8JVhQuv9l8V5dxn+0NmTQHE0Tx647SkA+hOh9laHlb9Dp6NzRrrNKSl1M8eax4y5zeTGyN2Lq5I6qFyp+Ww4Ux48TaH2ZNZxhKW5EG52la2y/wAk1nm3vuXxNT3O3CjtCJZSJZxyPyUP5APM/lH2AVKp0FF5erOM2pt2pdp06fsw8X1+S72WnadglxDJDIMpIpU+OCOY8xzFTKNaVGpGpHenk56UVJNMwDeXdK5snYSIWjHwZVBKEdxJHwD5Hzxka139ntKhdRXFeHzPf8+tFHWtp03u05yv8Q8RVhhkfDJrYm691dkCGFip+WwKoB48ZGD6DJ8qhXN/b26/ySWebe+7zN1O3qVNyJ/fLcJ7OO3MIeZm4hKyqT29CuFGcLjiHs86gbO2vG5nNTailjGXycuvOSLi0cIri685VfwPcfi8/wCqf+VWnrND9ce9EX0NTmZpexdhLtLZqW8yPDcW2VR2Rh2ScroccSEYBHcVz4Z5q5u3Y3rq02pQnvSf1h/BllCl6aioy0aKJtndC8tSRJA5X58YLoR45UafWANX1vtK2rrMJrPM9H9dWSDUtakHqiBJFTzRhgEUPmGWTd/cm7u2HDE0cffJICqgeKg6v7PtFVt3tW2t1rLL5lr/AMdpJpWlSb3YRuO7uxY7OBYIuS6ljzZjzZvM/cAB3Vw13dTuarqT/wCFzFzTpqnHiopu07RIZEgvMJbJcyzpIwbq3jmWUmNnXSORZJD8IjIAwc6Vc0ak6kHUt9ZuCi0sZTWNccqaXJnD3mmSSaU92TlsWESxpY2xWW3S4ErXCqQohjkEqIXIAkmLqFLLnQEk55/LmXo5u5qrizcccVvXLXFbx+WONcPGui0EFlcSO7P12mh1zxKFAKAUAoBQCgFAKAUAoBQCgFAKAUAoBQCgFAKAUB1tbqTkqpPjgVkpyWmT5hHYKxPooBQCgFAKAUAoBQCgFAfhFAda26A5CqD44FfMIzdSbWG2dtfTAUAoBQHWIFznhXPjgVlx5Yxk+YR2VifRQCgFAKA65IVb4Sg+oBrJSktzPmEI4FX4KqPQAfso5ye9jCOysT6KAUAoBQCgFAKAUAoBQCgFAKAUAoBQCgFAKAUAoBQCgFAKAUAoBQCgFAKAUAoBQCgFAKAUAoBQCgFAKAUAoBQCgFAKAUAoBQCgFAKAUAoBQCgFAKAUAoBQCgFAZNtjYph2hb2a3V0UlVSzGU8QyzjQgY+SOYPfQFlm3EdRmC/u0cci7lh7QvDpQHHdzeSeO59wbQA60/3co5ONcZwANcHBwNRgjNAXagFAVrbU+0BdRi2jRrY8HGx4MjLnrMZcHRcd1AWWgFAKArSz7Q93cPVp7j4vh9ji4erz8/Pw9Pg/zoCy0AoBQCgFAKAUAoBQCgFAKAUAoBQCgFAKAUAoBQHGVOIFckZBGRz18KAzizsmtds29us88iGNmPWyFskxzDUDAx2QeVAaTQCgFAKAUAoBQCgFAKAUAoBQCgFAKAUAoBQGeb0/Hdl9BP35qA0OgM86Whwe5J10kSQ49nC4+wqPtoD2dIV3e2ym4guQkXZTq+rjJ4jnLcTKfLSgO7ZbbRuniuOsSC2JVhFgF5I8g5c40LDXQ6Z5aZIHh3nv761uoP8AqQYp58LGI4+ynGgKliuTo2M86A9+/wBLewobm2nCRIqho+rRjkuQX4mU6YZdPImgO3ZTXUmzzIbxesfEiTGNAI48IWVkxgkYcE+flQHi3Bub65AuZrjigyyhDHGpfAwGBVRgBsjHkaA6ItoX0G07e1nuRKkgLkCONdOGXAyFzoUBzmgJrfdrpIjPbTiJYkZnXgRi/IjBYHGMH7aAhdh3O076BGWVIEwQZiqs8rZOSqABVUcu46Z1zQHt3O21cG6nsbthI8Q4lkAAyuV54AHJ1I0zzzmgOW8m37hroWFjwiXh4pJG1EakA8jkZwQckH4SjGugHTeRbSskNwblbpEGZI2jCEKPhFGHeBrrppyPKgOPR9d3tyouJrkPFlkMfVxglgBg8SqPHlQF4oCr71bwyxyx2doqvcyjOW+DGmvabz0J9nI5AIHjl2VtaJesS9SZxqYmiVVbyDD/APn1FAdg2tc39mJrKTqJkLCWMqrEuq/AHGDjJIIOO/1oDp6P9oXV1DJNLch8goq9WgMcg1DEqo4hgg4oDw7BuNoz3UsQvVaO3dRI/UxAOc9pFwmQdGGc6Y86AldvbfuJLn3DYBRIBxSyvqIwcHQcidR3HmBjmQB57u12paKZ1uUulUcTxNGEJUc+ArqTjzHoeVATS3sl9ZpLZyiFnweJlVuHBw6kEEZyCM0BUN3du7Su1kgikQyI5453VAETACqqquCxIc6g6D7AJreCHaEFmskd0C8KO0x6tD1g4gQRxKeHhTPLnQHfuhNdXFm0r3Qd5VPVN1aDqnAZTxAABsP4+FARO517f3M8hN2Hggk4WPVRgS88hSq5GmDnPyhQGg0BE70bcWyt2nYcRGAi5xxOeQz3DmT5A0BXbGx2rOgna8SAsOJYhEpAB1AbOo9DxEUBC7Pu5pNtwC5RUmjRo34fgtiKZgy57iGH/ugAs29u8MyTR2Vmqm4lGeJuSLrr69ljrnAHI5FAdElltS2XrhcpdcOrwtGFyBz4GXXixy5eh5UB5dwto3t4xuHuQYEkZTEY48sCmVw6qCMF1/R86A8u3LzaMN5Hbm8CpcE9W/VRELliAhBTJIygzn5QoCW3/vrm2t0miuRHw9ll6tGMrtw4xxA8OAHb0oCX3WhulizeSiR2wwHCq8AKjKnhABIOdaAmqAUAoBQCgFAKAUAoBQCgFAKAzzen47svoJ+/NQF+ublI1LyMqKObMQAPUmgM5uZvwvtCIRAm1tjlnIwGOQTz+dwqoHPAY0BMdLP/AGB/OJ/yoC1bNGIYx+Qv7ooCmdJX/cbO/P8A/OGgLvd26yI0bjKupVh4hhg/caAyOK/mit5djjJmafqkPd1TnLH0J19JT4UBq+zLFYIo4U+DGoUeeBzPmTr7aApm3vj2y/Nf7XFAWPfT/sLn8037KA6Oj74vt/on99qAg9hfHt5+aH7LagOGzpRb7cuFl7PXoOrY9+QmAPUqw9Vx30Ba96NopBayvIRjgZQD8pmBAUeJJ/3NAQPRP/2P+a//ABoC50BmW81lja46yeS3WeMBJY24dQAvCW8CV+1l8aAm5tz3RSzbTvVUDJJlIAA5kknQUB29H1pAqTSW08k6u44mkUr2wCSQWUFieIZNAV292idk3l4oHYnjMsQ7hKScegDF8+QWgLfuLsg21oitnrJPfJM8+N9cHzAwPUGgKZ+DCdrXML3M1s0p442jbh6wHULnvxkgeatQE5fbrGGNpJdqXiooyxMp5fbqfLvoCU3Cs4YrX/p5XliZ2ZWdSvgpABA0yp7u80BDdFA7F1+fP7KAvbqCCCMg6EeVAZMu1W2Yl9Yji4i3/T8ycS4GQfEIVP0gaA0LdLY4tLWOH5QGX83bVvYOQ8gKAmKAo/S5bM1mrKMiOUM3oVdQT9ZgPbQFw2fepPGksZDI4BB9e4+BHIjuIoDPjfpNt+IxkEIrRkjkWWKUnB8uLHsoD1Xsot9uJJLok0XCjHkGxw4z6rj648aAu9/epDG0sjBUQZJP+3iTyA76ApnRC2baY4xmcnHhmOPSgJHpI2WZrNnT+8gPWqRzwvw8fV19VFAQFrf/AIWu7Vce9W8YmmGuDNp2fMcQGPEcdAaTQFa2ZtqVj740YcxszQtHJG6MoBwpc4lUZwWXAOhGhxQHSN5Jfc8DcMfXPIqyrrwqnGisyjOdRJHjJ06xc0Ba6AUAoBQCgFAKAUAoBQCgKZ/ZtaaHjuMjkesGft4aA7I+jmzyC/WyY7nkP/HB++gLPY2UcKCOJFRByVRgevr50BC7e3Ogu5OslaXOAMK4C6ZwcEHXWgPZu/sCOzVljaRgxBPG3FjAxpoMCgIraG4VtNI0rvPxMxbRxgFjk8IK6CgJ7Y+zVtolhQuyrnBc5btMWOT6mgPM27sBuxe4PWheHnpyK8WMfC4TjPhQEtQFOPRzak8RkuMjkesGR6HhoCR2pujDcRwxu83DCnAvC+OIYUdvTtHsj76A47L3Ogt0lRHmxKhjOX5Kc6ppodedAeODo8tkcSB7jiBBz1g1wQdezqNBQHHeqewnnWzvFZJMZjkPZHaHyZM8iRjBGMjxxQEftTdyytImnmmknZEPVLNIG7WOyEUAZ1x4jv7qAlejG0aOwj4hjjZnGfmk4U+0AH0NAWugPBtnY8N1H1c6Bl5juKnxUjUGgK8vR3b6B5rmRByjeXsj2KoI9hoC1WdqkSLHGoRFGAoGAKAj9t7uw3bxPMCTC3EuDgHUEhtNV7I0oCWoCK2/u9BeKFnTJX4LA4Zc+B8PI5FAQ0XR9bcQMslxOF5LLJlR7FAP30BO7V2NHPD1B4kQcOOrPCQF5AYGg8qAh9l7iW9vIssbz5VuLBcYJ/KAXWgLQTQFCeBL3bPEAOrs1UM3zpQSVHsYn2xmgL9QCgOE0SupRwGVgQQRkEHQgg8xQFTbo8tgT1clzGjfCjSTCHyOQSR7aA7Lro/tHKFRJHwJwARtjTLHJJBJY8Ryc0BL7V2BBcxLDMvEqgcJzhgQMZDDv+40BD2m4FsrKZHnmVDlUlfiQEcuyAM+h0oD0bK3Lgt5xPG03ECzcJccJLqynKgDub7hQEpt7aSW9vLM+CEUnhPyidFX2kge2gIDox2P1FoJGA458OfJMe9j0x2vrGgLcy5GDyNARUGwlXh4pZXVFKxq5TsBlKaEIGY8JIyxbn460BwG7cOSe3krEOY/8JQgjTm3Vxhj3hF5YoCZoBQCgFAKAUAoBQCgFAKAUAoBQCgFAKAUAoBQCgFAKAUB4NrbHgulCTxq4HLOhGefCw1HsNARFpuDYRtxCAEj5zOw9qscH2igLKBQH7QCgFAKAUAoBQCgFAKA8e19mR3MTQTDijbGRkj4LBhqNeYFAQlruDYxukixsGjYMp6xzhlII0J8RQFnoBQCgFAKAUAoBQEFtrdG1u5OunQs4ULkOw7IJI0B/KNAd+wd3Lez4/c6FesxxZZmzw5x8I/lGgJagFAKAUAoBQCgFAKAUAoBQCgFAKAUAoBQCgFAKAUAoBQCgFAKAUAoBQCgFAKAUAoBQCgFAKAUAoBQCgFAKAUAoBQCgFAKAUAoBQCgFAKA/9k=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371598" y="4495800"/>
            <a:ext cx="6400800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Joe Partlow, ReliaQuest</a:t>
            </a:r>
          </a:p>
          <a:p>
            <a:r>
              <a:rPr lang="en-US" dirty="0" smtClean="0"/>
              <a:t>June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08592"/>
      </p:ext>
    </p:extLst>
  </p:cSld>
  <p:clrMapOvr>
    <a:masterClrMapping/>
  </p:clrMapOvr>
  <p:transition spd="slow" advTm="2045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Certifications such as ISO27001 or SOC 2 can help guide your overall processes and procedures.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Create Operation Guides (run books) for all technologies being monitored so you aren’t wasting time figuring out the tools when something happens.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Incident Response checklists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What happens when an alert comes in?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51525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167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Incident Response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799" y="1207988"/>
            <a:ext cx="7848601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Having good process and procedures is critical to effectively handling an issue. Some high-level items to make sure the analysts are performing: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Determine urgency – What is the severity of the event?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Collect basic information available – User info, source, destination, protocol, etc.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Analyze Information collected – Correlate across other technologies (Ex. Brute force attack or misconfigured service account?)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Time based analysis – How often and when is it occurring?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Environmental situation awareness – Is this occurring in a protected area of the network (DMZ, PCI Zone, etc.)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Historical information gathering – Has this happened before and where?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5152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Technology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Central Logging and Alerting </a:t>
            </a:r>
            <a:r>
              <a:rPr lang="en-US" sz="2400" dirty="0" smtClean="0">
                <a:solidFill>
                  <a:srgbClr val="515254"/>
                </a:solidFill>
              </a:rPr>
              <a:t>- Tools that will gather all the logs from your various sources and provide some basic alerts to your team. SIEM tools add a correlation engine to provide true IR, but also an added layer of complexity. Don’t forget about aggregation and filtering…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What to monitor?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Authentication (Active Directory, TACACS, Radius)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IDS/IPS (</a:t>
            </a:r>
            <a:r>
              <a:rPr lang="en-US" sz="2400" dirty="0" err="1" smtClean="0">
                <a:solidFill>
                  <a:srgbClr val="515254"/>
                </a:solidFill>
              </a:rPr>
              <a:t>Sourcefire</a:t>
            </a:r>
            <a:r>
              <a:rPr lang="en-US" sz="2400" dirty="0" smtClean="0">
                <a:solidFill>
                  <a:srgbClr val="515254"/>
                </a:solidFill>
              </a:rPr>
              <a:t>, Tipping Point, McAfee)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File Integrity Monitoring (Tripwire)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err="1" smtClean="0">
                <a:solidFill>
                  <a:srgbClr val="515254"/>
                </a:solidFill>
              </a:rPr>
              <a:t>EndPoint</a:t>
            </a:r>
            <a:r>
              <a:rPr lang="en-US" sz="2400" dirty="0" smtClean="0">
                <a:solidFill>
                  <a:srgbClr val="515254"/>
                </a:solidFill>
              </a:rPr>
              <a:t> </a:t>
            </a:r>
            <a:r>
              <a:rPr lang="en-US" sz="2400" dirty="0" err="1" smtClean="0">
                <a:solidFill>
                  <a:srgbClr val="515254"/>
                </a:solidFill>
              </a:rPr>
              <a:t>Mgmt</a:t>
            </a:r>
            <a:r>
              <a:rPr lang="en-US" sz="2400" dirty="0" smtClean="0">
                <a:solidFill>
                  <a:srgbClr val="515254"/>
                </a:solidFill>
              </a:rPr>
              <a:t> (ECAT, AV, OSSEC)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WAF (</a:t>
            </a:r>
            <a:r>
              <a:rPr lang="en-US" sz="2400" dirty="0" err="1" smtClean="0">
                <a:solidFill>
                  <a:srgbClr val="515254"/>
                </a:solidFill>
              </a:rPr>
              <a:t>Trustwave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Imperva</a:t>
            </a:r>
            <a:r>
              <a:rPr lang="en-US" sz="2400" dirty="0" smtClean="0">
                <a:solidFill>
                  <a:srgbClr val="515254"/>
                </a:solidFill>
              </a:rPr>
              <a:t>, F5)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Infrastructure (Firewalls, Routers, Load Balancers)</a:t>
            </a:r>
          </a:p>
        </p:txBody>
      </p:sp>
    </p:spTree>
    <p:extLst>
      <p:ext uri="{BB962C8B-B14F-4D97-AF65-F5344CB8AC3E}">
        <p14:creationId xmlns:p14="http://schemas.microsoft.com/office/powerpoint/2010/main" val="26222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Technology</a:t>
            </a:r>
            <a:endParaRPr lang="en-US" dirty="0"/>
          </a:p>
        </p:txBody>
      </p:sp>
      <p:pic>
        <p:nvPicPr>
          <p:cNvPr id="4" name="Picture 3" descr="centrallogg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66" y="1143000"/>
            <a:ext cx="582523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Technology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Meaningful Use Cases </a:t>
            </a:r>
            <a:r>
              <a:rPr lang="en-US" sz="2400" dirty="0" smtClean="0">
                <a:solidFill>
                  <a:srgbClr val="515254"/>
                </a:solidFill>
              </a:rPr>
              <a:t>– Create content that can track or show intent of users or activity across the entire enterprise.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Critical for ongoing operations, otherwise just doing log storage.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Operational, Threat Intel, Executive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778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Use Case Methodology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14400" cy="526545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813020"/>
              </p:ext>
            </p:extLst>
          </p:nvPr>
        </p:nvGraphicFramePr>
        <p:xfrm>
          <a:off x="0" y="3352800"/>
          <a:ext cx="9144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71170098"/>
              </p:ext>
            </p:extLst>
          </p:nvPr>
        </p:nvGraphicFramePr>
        <p:xfrm>
          <a:off x="0" y="5319141"/>
          <a:ext cx="9144000" cy="138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74794" y="49646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Use Cases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4290" y="2983468"/>
            <a:ext cx="259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Threat Analysis Use Cases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87705384"/>
              </p:ext>
            </p:extLst>
          </p:nvPr>
        </p:nvGraphicFramePr>
        <p:xfrm>
          <a:off x="3048000" y="1524000"/>
          <a:ext cx="2895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2803" y="10784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Executive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Example Kill Chain 1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7330433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9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Example Kill Chain 2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0797351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0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– Technology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Threat Intelligence </a:t>
            </a:r>
            <a:r>
              <a:rPr lang="en-US" sz="2400" dirty="0" smtClean="0">
                <a:solidFill>
                  <a:srgbClr val="515254"/>
                </a:solidFill>
              </a:rPr>
              <a:t>– Known what is happening before it hits you. Also think outside the box, many good free or open source ways to get intelligence.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Honeypots – global trending (good) or customer specific to give higher level of accuracy (better)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Social Network monitoring – Twitter, </a:t>
            </a:r>
            <a:r>
              <a:rPr lang="en-US" sz="2400" dirty="0" err="1" smtClean="0">
                <a:solidFill>
                  <a:srgbClr val="515254"/>
                </a:solidFill>
              </a:rPr>
              <a:t>pastebin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google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Shodan</a:t>
            </a:r>
            <a:r>
              <a:rPr lang="en-US" sz="2400" dirty="0" smtClean="0">
                <a:solidFill>
                  <a:srgbClr val="515254"/>
                </a:solidFill>
              </a:rPr>
              <a:t>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External Threat </a:t>
            </a:r>
            <a:r>
              <a:rPr lang="en-US" sz="2400" dirty="0">
                <a:solidFill>
                  <a:srgbClr val="515254"/>
                </a:solidFill>
              </a:rPr>
              <a:t>A</a:t>
            </a:r>
            <a:r>
              <a:rPr lang="en-US" sz="2400" dirty="0" smtClean="0">
                <a:solidFill>
                  <a:srgbClr val="515254"/>
                </a:solidFill>
              </a:rPr>
              <a:t>nalysis – </a:t>
            </a:r>
            <a:r>
              <a:rPr lang="en-US" sz="2400" dirty="0">
                <a:solidFill>
                  <a:srgbClr val="515254"/>
                </a:solidFill>
              </a:rPr>
              <a:t>G</a:t>
            </a:r>
            <a:r>
              <a:rPr lang="en-US" sz="2400" dirty="0" smtClean="0">
                <a:solidFill>
                  <a:srgbClr val="515254"/>
                </a:solidFill>
              </a:rPr>
              <a:t>oogle, </a:t>
            </a:r>
            <a:r>
              <a:rPr lang="en-US" sz="2400" dirty="0" err="1" smtClean="0">
                <a:solidFill>
                  <a:srgbClr val="515254"/>
                </a:solidFill>
              </a:rPr>
              <a:t>Maltego</a:t>
            </a:r>
            <a:r>
              <a:rPr lang="en-US" sz="2400" dirty="0" smtClean="0">
                <a:solidFill>
                  <a:srgbClr val="515254"/>
                </a:solidFill>
              </a:rPr>
              <a:t>, Facebook,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OSINT Feeds – SANS </a:t>
            </a:r>
            <a:r>
              <a:rPr lang="en-US" sz="2400" dirty="0" err="1" smtClean="0">
                <a:solidFill>
                  <a:srgbClr val="515254"/>
                </a:solidFill>
              </a:rPr>
              <a:t>Dshield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MalwareDomains</a:t>
            </a:r>
            <a:r>
              <a:rPr lang="en-US" sz="2400" dirty="0" smtClean="0">
                <a:solidFill>
                  <a:srgbClr val="515254"/>
                </a:solidFill>
              </a:rPr>
              <a:t>, Emerging Threats, etc.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Commercial Feeds – </a:t>
            </a:r>
            <a:r>
              <a:rPr lang="en-US" sz="2400" dirty="0" err="1" smtClean="0">
                <a:solidFill>
                  <a:srgbClr val="515254"/>
                </a:solidFill>
              </a:rPr>
              <a:t>ThreatStream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iSight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Xforce</a:t>
            </a:r>
            <a:r>
              <a:rPr lang="en-US" sz="2400" dirty="0" smtClean="0">
                <a:solidFill>
                  <a:srgbClr val="515254"/>
                </a:solidFill>
              </a:rPr>
              <a:t>, AV ATX,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754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51525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>
            <a:off x="313592" y="1143000"/>
            <a:ext cx="8516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What </a:t>
            </a:r>
            <a:r>
              <a:rPr lang="en-US" sz="2400" b="1" dirty="0" smtClean="0">
                <a:solidFill>
                  <a:srgbClr val="515254"/>
                </a:solidFill>
              </a:rPr>
              <a:t>level of support </a:t>
            </a:r>
            <a:r>
              <a:rPr lang="en-US" sz="2400" dirty="0" smtClean="0">
                <a:solidFill>
                  <a:srgbClr val="515254"/>
                </a:solidFill>
              </a:rPr>
              <a:t>will they provide?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Tier 1 – Basic Incident Response to existing alerts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Tier 2 – Root cause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Tier 3 – Forensic support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How to gauge intent</a:t>
            </a:r>
            <a:r>
              <a:rPr lang="en-US" sz="2400" dirty="0" smtClean="0">
                <a:solidFill>
                  <a:srgbClr val="515254"/>
                </a:solidFill>
              </a:rPr>
              <a:t>? Is the account lockout due to forgetfulness or brute force attempts? Correlation to other sources can help determine…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Vendor Support </a:t>
            </a:r>
            <a:r>
              <a:rPr lang="en-US" sz="2400" dirty="0" smtClean="0">
                <a:solidFill>
                  <a:srgbClr val="515254"/>
                </a:solidFill>
              </a:rPr>
              <a:t>- How much internal engineering vs. vendor or third party support?</a:t>
            </a:r>
          </a:p>
        </p:txBody>
      </p:sp>
    </p:spTree>
    <p:extLst>
      <p:ext uri="{BB962C8B-B14F-4D97-AF65-F5344CB8AC3E}">
        <p14:creationId xmlns:p14="http://schemas.microsoft.com/office/powerpoint/2010/main" val="12810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Joe Partlow (</a:t>
            </a:r>
            <a:r>
              <a:rPr lang="en-US" b="1" dirty="0">
                <a:hlinkClick r:id="rId3"/>
              </a:rPr>
              <a:t>jpartlow@reliaquest.com</a:t>
            </a:r>
            <a:r>
              <a:rPr lang="en-US" b="1" dirty="0" smtClean="0"/>
              <a:t>) – </a:t>
            </a:r>
            <a:r>
              <a:rPr lang="en-US" b="1" dirty="0"/>
              <a:t>CISO, </a:t>
            </a:r>
            <a:r>
              <a:rPr lang="en-US" b="1" dirty="0" smtClean="0"/>
              <a:t>ReliaQuest</a:t>
            </a:r>
            <a:endParaRPr lang="en-US" b="1" dirty="0"/>
          </a:p>
          <a:p>
            <a:r>
              <a:rPr lang="en-US" b="1" dirty="0" smtClean="0"/>
              <a:t>CISSP, CISM, GSEC, CEH, NSA-IAM, </a:t>
            </a:r>
            <a:r>
              <a:rPr lang="en-US" b="1" dirty="0" err="1" smtClean="0"/>
              <a:t>ArcSight</a:t>
            </a:r>
            <a:r>
              <a:rPr lang="en-US" b="1" dirty="0" smtClean="0"/>
              <a:t> Certified Partner</a:t>
            </a:r>
          </a:p>
          <a:p>
            <a:endParaRPr lang="en-US" dirty="0"/>
          </a:p>
          <a:p>
            <a:pPr lvl="1"/>
            <a:r>
              <a:rPr lang="en-US" dirty="0" smtClean="0"/>
              <a:t>Joe has been </a:t>
            </a:r>
            <a:r>
              <a:rPr lang="en-US" dirty="0"/>
              <a:t>in the IT and information Security industry for 15+ years and has experience in Operations Management, Information Security, Network Security, Systems Design, Risk Assessment, Database Administration, Network Infrastructure, Web Application Development, Systems Design &amp; Integration and Project Management.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Currently oversees 55 technical professionals and all technical operations at ReliaQuest including Security Operations Center, Field Engineering, and </a:t>
            </a:r>
            <a:r>
              <a:rPr lang="en-US" dirty="0" err="1" smtClean="0"/>
              <a:t>RQLabs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975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– Challenges Cont.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51525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>
            <a:off x="313592" y="1143000"/>
            <a:ext cx="8516815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Visibility</a:t>
            </a:r>
            <a:r>
              <a:rPr lang="en-US" sz="2400" dirty="0" smtClean="0">
                <a:solidFill>
                  <a:srgbClr val="515254"/>
                </a:solidFill>
              </a:rPr>
              <a:t> - Unfortunately the security team is the last to know when devices or applications are added to the enterprise. Need to see everything from the perimeter to the endpoint.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Staffing</a:t>
            </a:r>
            <a:r>
              <a:rPr lang="en-US" sz="2400" dirty="0" smtClean="0">
                <a:solidFill>
                  <a:srgbClr val="515254"/>
                </a:solidFill>
              </a:rPr>
              <a:t> – Where to find the talent?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Recruit from local security groups and conferences, CTF competitions, internships, etc.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Level of Monitoring </a:t>
            </a:r>
            <a:r>
              <a:rPr lang="en-US" sz="2400" dirty="0" smtClean="0">
                <a:solidFill>
                  <a:srgbClr val="515254"/>
                </a:solidFill>
              </a:rPr>
              <a:t>– Operational Events vs. Security Events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Other</a:t>
            </a:r>
            <a:r>
              <a:rPr lang="en-US" sz="2400" dirty="0" smtClean="0">
                <a:solidFill>
                  <a:srgbClr val="515254"/>
                </a:solidFill>
              </a:rPr>
              <a:t> – Fun stuff you never think of...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885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799" y="1207988"/>
            <a:ext cx="7848601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There are many layers of security, we typically spend 6-8 weeks doing assessments before anything actually gets fixed. Some rules we follow are: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Don’t get discouraged. New attacks are coming out daily, so it might look as if no end is in sight.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Start with visibility into the environment.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Mix in open source tools if you don’t have unlimited budget – many are perfectly fine.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Many good online or local resources to get educated. Google is your </a:t>
            </a:r>
            <a:r>
              <a:rPr lang="en-US" sz="2400" dirty="0">
                <a:solidFill>
                  <a:srgbClr val="515254"/>
                </a:solidFill>
              </a:rPr>
              <a:t>b</a:t>
            </a:r>
            <a:r>
              <a:rPr lang="en-US" sz="2400" dirty="0" smtClean="0">
                <a:solidFill>
                  <a:srgbClr val="515254"/>
                </a:solidFill>
              </a:rPr>
              <a:t>est resource!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Work with each other – the enemy of my enemy…</a:t>
            </a:r>
            <a:endParaRPr lang="en-US" sz="2400" dirty="0">
              <a:solidFill>
                <a:srgbClr val="5152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981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Thank You</a:t>
            </a:r>
            <a:b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Questions?</a:t>
            </a:r>
            <a:endParaRPr lang="en-US" sz="48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0313" y="4916269"/>
            <a:ext cx="438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 more information: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Joe Partlow</a:t>
            </a:r>
          </a:p>
          <a:p>
            <a:pPr algn="ctr"/>
            <a:r>
              <a:rPr lang="en-US" dirty="0" smtClean="0">
                <a:solidFill>
                  <a:srgbClr val="4FC0EA"/>
                </a:solidFill>
              </a:rPr>
              <a:t>Web: </a:t>
            </a:r>
            <a:r>
              <a:rPr lang="en-US" dirty="0" err="1" smtClean="0">
                <a:solidFill>
                  <a:schemeClr val="bg1"/>
                </a:solidFill>
              </a:rPr>
              <a:t>reliaquest.com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|  </a:t>
            </a:r>
            <a:r>
              <a:rPr lang="en-US" dirty="0" smtClean="0">
                <a:solidFill>
                  <a:srgbClr val="4FC0EA"/>
                </a:solidFill>
              </a:rPr>
              <a:t>Twitter: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reliaquest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jpartlow@reliaquest.com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54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2015 Verizon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Every year Verizon puts out it’s Data Breach Investigations Report (DBIR) highlighting risks and vulnerabilities over the past year. Key takeaways for security monitoring: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In 70% of the attacks where we know the motive for the attack, there’s a secondary victim</a:t>
            </a:r>
            <a:r>
              <a:rPr lang="en-US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en-US" dirty="0"/>
              <a:t>“About half of the CVEs exploited in 2014 went from publish to exploit in less than a month”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23% of recipients now open phishing messages and 11% click on attachments”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2015 Verizon Statistics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dirty="0" smtClean="0"/>
              <a:t>“99.9</a:t>
            </a:r>
            <a:r>
              <a:rPr lang="en-US" dirty="0"/>
              <a:t>% of the exploited vulnerabilities had been compromised more than a year after the associated CVE was published.</a:t>
            </a:r>
            <a:r>
              <a:rPr lang="en-US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en-US" dirty="0"/>
              <a:t>“40% of controls determined to be most effective fall into the quick win category.</a:t>
            </a:r>
            <a:r>
              <a:rPr lang="en-US" dirty="0" smtClean="0"/>
              <a:t>”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Patching Web Services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User Lockout after multiple failed attempts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Mail attachment filtering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Limiting ports and services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Restrict ability to download software (admin rights in general)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Up to date antivirus/antimalware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Risks and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rgbClr val="515254"/>
                </a:solidFill>
              </a:rPr>
              <a:t>Risks, vulnerabilities and missing mitigation controls most seen by our risk and vulnerability assessment teams:</a:t>
            </a:r>
          </a:p>
          <a:p>
            <a:endParaRPr lang="en-US" sz="2400" b="0" dirty="0" smtClean="0">
              <a:solidFill>
                <a:srgbClr val="515254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515254"/>
                </a:solidFill>
              </a:rPr>
              <a:t>No </a:t>
            </a:r>
            <a:r>
              <a:rPr lang="en-US" b="1" dirty="0">
                <a:solidFill>
                  <a:srgbClr val="515254"/>
                </a:solidFill>
              </a:rPr>
              <a:t>complete inventory </a:t>
            </a:r>
            <a:r>
              <a:rPr lang="en-US" dirty="0">
                <a:solidFill>
                  <a:srgbClr val="515254"/>
                </a:solidFill>
              </a:rPr>
              <a:t>of systems on the network or applications used in environment. You can’t secure what you don’t know about!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515254"/>
                </a:solidFill>
              </a:rPr>
              <a:t>No </a:t>
            </a:r>
            <a:r>
              <a:rPr lang="en-US" b="1" dirty="0">
                <a:solidFill>
                  <a:srgbClr val="515254"/>
                </a:solidFill>
              </a:rPr>
              <a:t>central logging or monitoring </a:t>
            </a:r>
            <a:r>
              <a:rPr lang="en-US" dirty="0">
                <a:solidFill>
                  <a:srgbClr val="515254"/>
                </a:solidFill>
              </a:rPr>
              <a:t>for systems and applications on the network. You won’t know if you have been compromised without complete visibility! 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515254"/>
                </a:solidFill>
              </a:rPr>
              <a:t>No consistent </a:t>
            </a:r>
            <a:r>
              <a:rPr lang="en-US" b="1" dirty="0">
                <a:solidFill>
                  <a:srgbClr val="515254"/>
                </a:solidFill>
              </a:rPr>
              <a:t>vulnerability and patch management </a:t>
            </a:r>
            <a:r>
              <a:rPr lang="en-US" dirty="0">
                <a:solidFill>
                  <a:srgbClr val="515254"/>
                </a:solidFill>
              </a:rPr>
              <a:t>program. Find your vulnerabilities before the bad guy does..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/>
              <a:t>Security Monitoring </a:t>
            </a:r>
            <a:r>
              <a:rPr lang="en-US" dirty="0" smtClean="0"/>
              <a:t>Essentials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Having a Secure Operating </a:t>
            </a:r>
            <a:r>
              <a:rPr lang="en-US" sz="2400" dirty="0">
                <a:solidFill>
                  <a:srgbClr val="515254"/>
                </a:solidFill>
              </a:rPr>
              <a:t>C</a:t>
            </a:r>
            <a:r>
              <a:rPr lang="en-US" sz="2400" dirty="0" smtClean="0">
                <a:solidFill>
                  <a:srgbClr val="515254"/>
                </a:solidFill>
              </a:rPr>
              <a:t>enter (SOC) or assigning individuals to actually see what is happening in your environment</a:t>
            </a:r>
            <a:r>
              <a:rPr lang="en-US" sz="2400" dirty="0">
                <a:solidFill>
                  <a:srgbClr val="515254"/>
                </a:solidFill>
              </a:rPr>
              <a:t> </a:t>
            </a:r>
            <a:r>
              <a:rPr lang="en-US" sz="2400" dirty="0" smtClean="0">
                <a:solidFill>
                  <a:srgbClr val="515254"/>
                </a:solidFill>
              </a:rPr>
              <a:t>is critical. </a:t>
            </a:r>
            <a:r>
              <a:rPr lang="en-US" sz="2400" dirty="0">
                <a:solidFill>
                  <a:srgbClr val="515254"/>
                </a:solidFill>
              </a:rPr>
              <a:t>Every environment is different, however there are come key components needed to do effective security monitoring whether a small business or Fortune 50.</a:t>
            </a:r>
          </a:p>
          <a:p>
            <a:endParaRPr lang="en-US" sz="2400" dirty="0">
              <a:solidFill>
                <a:srgbClr val="515254"/>
              </a:solidFill>
            </a:endParaRPr>
          </a:p>
          <a:p>
            <a:r>
              <a:rPr lang="en-US" sz="2400" dirty="0" smtClean="0">
                <a:solidFill>
                  <a:srgbClr val="515254"/>
                </a:solidFill>
              </a:rPr>
              <a:t>This is much more than throwing some bodies in a room with monitors on the wall. Typically can be grouped into People, Process and Technology.</a:t>
            </a:r>
            <a:endParaRPr lang="en-US" sz="2400" dirty="0">
              <a:solidFill>
                <a:srgbClr val="515254"/>
              </a:solidFill>
            </a:endParaRPr>
          </a:p>
          <a:p>
            <a:endParaRPr lang="en-US" sz="2400" dirty="0" smtClean="0">
              <a:solidFill>
                <a:srgbClr val="515254"/>
              </a:solidFill>
            </a:endParaRPr>
          </a:p>
          <a:p>
            <a:r>
              <a:rPr lang="en-US" sz="2400" dirty="0" smtClean="0">
                <a:solidFill>
                  <a:srgbClr val="515254"/>
                </a:solidFill>
              </a:rPr>
              <a:t>Essential items we have run into from our own SOC and from managing others...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472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People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515254"/>
                </a:solidFill>
              </a:rPr>
              <a:t>M</a:t>
            </a:r>
            <a:r>
              <a:rPr lang="en-US" sz="2400" dirty="0" smtClean="0">
                <a:solidFill>
                  <a:srgbClr val="515254"/>
                </a:solidFill>
              </a:rPr>
              <a:t>ultiple roles needed in the SOC, but scale up as the SOC matures: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Incident Responders </a:t>
            </a:r>
            <a:r>
              <a:rPr lang="en-US" sz="2400" dirty="0" smtClean="0">
                <a:solidFill>
                  <a:srgbClr val="515254"/>
                </a:solidFill>
              </a:rPr>
              <a:t>– People actually watching for alerts in the environment from your SIEM or other technology and escalating to engineers or system owners.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Content Engineers </a:t>
            </a:r>
            <a:r>
              <a:rPr lang="en-US" sz="2400" dirty="0" smtClean="0">
                <a:solidFill>
                  <a:srgbClr val="515254"/>
                </a:solidFill>
              </a:rPr>
              <a:t>– Engineers tasked with writing all the content (dashboards, reports, alerts, etc.) for all devices and applications in the environment. Usually a moving target!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SIEM Engineers </a:t>
            </a:r>
            <a:r>
              <a:rPr lang="en-US" sz="2400" dirty="0" smtClean="0">
                <a:solidFill>
                  <a:srgbClr val="515254"/>
                </a:solidFill>
              </a:rPr>
              <a:t>– Engineers responsible for keeping the actual SIEM upgraded, working efficiently, collecting events and parsing log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855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– People Cont.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srgbClr val="515254"/>
                </a:solidFill>
              </a:rPr>
              <a:t>Advanced teams for more proactive monitoring/response:</a:t>
            </a:r>
          </a:p>
          <a:p>
            <a:pPr lvl="1"/>
            <a:endParaRPr lang="en-US" sz="2400" dirty="0" smtClean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Hunt Team </a:t>
            </a:r>
            <a:r>
              <a:rPr lang="en-US" sz="2400" dirty="0" smtClean="0">
                <a:solidFill>
                  <a:srgbClr val="515254"/>
                </a:solidFill>
              </a:rPr>
              <a:t>– IR personnel that are proactively sifting through the events and logs to find new patterns or trends that the existing alerts may not be picking up on.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Red Team </a:t>
            </a:r>
            <a:r>
              <a:rPr lang="en-US" sz="2400" dirty="0" smtClean="0">
                <a:solidFill>
                  <a:srgbClr val="515254"/>
                </a:solidFill>
              </a:rPr>
              <a:t>– Test if your alerting and escalation process is working. Use your existing vulnerability assessment team, they love breaking stuff!</a:t>
            </a:r>
            <a:endParaRPr lang="en-US" sz="2400" dirty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Forensics Team </a:t>
            </a:r>
            <a:r>
              <a:rPr lang="en-US" sz="2400" dirty="0" smtClean="0">
                <a:solidFill>
                  <a:srgbClr val="515254"/>
                </a:solidFill>
              </a:rPr>
              <a:t>– Usually outsourced, but if you can do it in house or at least have a team trained to correctly hand off to the third party, you can save a lot of time/headaches.</a:t>
            </a:r>
          </a:p>
        </p:txBody>
      </p:sp>
    </p:spTree>
    <p:extLst>
      <p:ext uri="{BB962C8B-B14F-4D97-AF65-F5344CB8AC3E}">
        <p14:creationId xmlns:p14="http://schemas.microsoft.com/office/powerpoint/2010/main" val="254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– People Cont.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srgbClr val="515254"/>
                </a:solidFill>
              </a:rPr>
              <a:t>Don’t forget about ongoing training, </a:t>
            </a:r>
            <a:r>
              <a:rPr lang="en-US" sz="2400" dirty="0">
                <a:solidFill>
                  <a:srgbClr val="515254"/>
                </a:solidFill>
              </a:rPr>
              <a:t>s</a:t>
            </a:r>
            <a:r>
              <a:rPr lang="en-US" sz="2400" dirty="0" smtClean="0">
                <a:solidFill>
                  <a:srgbClr val="515254"/>
                </a:solidFill>
              </a:rPr>
              <a:t>ome certifications or courses to start with:</a:t>
            </a:r>
          </a:p>
          <a:p>
            <a:pPr lvl="1"/>
            <a:endParaRPr lang="en-US" sz="2400" dirty="0" smtClean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SANS Incident Analyzer (GCIA)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SANS Incident Handler (GCIH)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Basic scripting (</a:t>
            </a:r>
            <a:r>
              <a:rPr lang="en-US" sz="2400" dirty="0" err="1" smtClean="0">
                <a:solidFill>
                  <a:srgbClr val="515254"/>
                </a:solidFill>
              </a:rPr>
              <a:t>Powershell</a:t>
            </a:r>
            <a:r>
              <a:rPr lang="en-US" sz="2400" dirty="0" smtClean="0">
                <a:solidFill>
                  <a:srgbClr val="515254"/>
                </a:solidFill>
              </a:rPr>
              <a:t>, Python, Bash)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Basic network analyzing (</a:t>
            </a:r>
            <a:r>
              <a:rPr lang="en-US" sz="2400" dirty="0" err="1" smtClean="0">
                <a:solidFill>
                  <a:srgbClr val="515254"/>
                </a:solidFill>
              </a:rPr>
              <a:t>TCPDump</a:t>
            </a:r>
            <a:r>
              <a:rPr lang="en-US" sz="2400" dirty="0" smtClean="0">
                <a:solidFill>
                  <a:srgbClr val="515254"/>
                </a:solidFill>
              </a:rPr>
              <a:t>/</a:t>
            </a:r>
            <a:r>
              <a:rPr lang="en-US" sz="2400" dirty="0" err="1" smtClean="0">
                <a:solidFill>
                  <a:srgbClr val="515254"/>
                </a:solidFill>
              </a:rPr>
              <a:t>Wireshark</a:t>
            </a:r>
            <a:r>
              <a:rPr lang="en-US" sz="2400" dirty="0" smtClean="0">
                <a:solidFill>
                  <a:srgbClr val="515254"/>
                </a:solidFill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Forensic Certs (CCE, SANS GCFA)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Operating system basics (Windows and Linux)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Soft Skill training – Critical to communicate up the chain (Report writing, presentation classes,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120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liaQuest">
      <a:dk1>
        <a:sysClr val="windowText" lastClr="000000"/>
      </a:dk1>
      <a:lt1>
        <a:sysClr val="window" lastClr="FFFFFF"/>
      </a:lt1>
      <a:dk2>
        <a:srgbClr val="515254"/>
      </a:dk2>
      <a:lt2>
        <a:srgbClr val="E9E6DD"/>
      </a:lt2>
      <a:accent1>
        <a:srgbClr val="264D91"/>
      </a:accent1>
      <a:accent2>
        <a:srgbClr val="54CCEE"/>
      </a:accent2>
      <a:accent3>
        <a:srgbClr val="79C469"/>
      </a:accent3>
      <a:accent4>
        <a:srgbClr val="4C993A"/>
      </a:accent4>
      <a:accent5>
        <a:srgbClr val="B3B3B3"/>
      </a:accent5>
      <a:accent6>
        <a:srgbClr val="4D4D4D"/>
      </a:accent6>
      <a:hlink>
        <a:srgbClr val="00AAE6"/>
      </a:hlink>
      <a:folHlink>
        <a:srgbClr val="00AA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A3565"/>
            </a:gs>
            <a:gs pos="80000">
              <a:schemeClr val="accent1"/>
            </a:gs>
            <a:gs pos="100000">
              <a:srgbClr val="1C5092"/>
            </a:gs>
          </a:gsLst>
        </a:gradFill>
        <a:ln w="19050" cmpd="sng">
          <a:solidFill>
            <a:srgbClr val="FFFFFF"/>
          </a:solidFill>
        </a:ln>
      </a:spPr>
      <a:bodyPr tIns="0" rtlCol="0" anchor="ctr"/>
      <a:lstStyle>
        <a:defPPr algn="ctr">
          <a:lnSpc>
            <a:spcPct val="90000"/>
          </a:lnSpc>
          <a:defRPr b="1" dirty="0"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29947</TotalTime>
  <Words>1772</Words>
  <Application>Microsoft Macintosh PowerPoint</Application>
  <PresentationFormat>On-screen Show (4:3)</PresentationFormat>
  <Paragraphs>226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Open Sans</vt:lpstr>
      <vt:lpstr>Office Theme</vt:lpstr>
      <vt:lpstr>Security Monitoring Best Practices (Detection, Analysis, Incident Response) NRF IT Security Council</vt:lpstr>
      <vt:lpstr>Who am I?</vt:lpstr>
      <vt:lpstr>Key 2015 Verizon Statistics</vt:lpstr>
      <vt:lpstr>Key 2015 Verizon Statistics – Cont.</vt:lpstr>
      <vt:lpstr>Top 3 Risks and Vulnerabilities</vt:lpstr>
      <vt:lpstr>Security Monitoring Essentials</vt:lpstr>
      <vt:lpstr>Secure Operations Center - People</vt:lpstr>
      <vt:lpstr>Secure Operations Center – People Cont.</vt:lpstr>
      <vt:lpstr>Secure Operations Center – People Cont.</vt:lpstr>
      <vt:lpstr>Secure Operations Center - Process</vt:lpstr>
      <vt:lpstr>Incident Response</vt:lpstr>
      <vt:lpstr>Secure Operations Center - Technology</vt:lpstr>
      <vt:lpstr>Secure Operations Center - Technology</vt:lpstr>
      <vt:lpstr>Secure Operations Center - Technology</vt:lpstr>
      <vt:lpstr>Use Case Methodology</vt:lpstr>
      <vt:lpstr>Example Kill Chain 1</vt:lpstr>
      <vt:lpstr>Example Kill Chain 2</vt:lpstr>
      <vt:lpstr>Secure Operations Center – Technology</vt:lpstr>
      <vt:lpstr>Secure Operations Center - Challenges</vt:lpstr>
      <vt:lpstr>Secure Operations Center – Challenges Cont.</vt:lpstr>
      <vt:lpstr>What next?</vt:lpstr>
      <vt:lpstr>Thank You Questions?</vt:lpstr>
    </vt:vector>
  </TitlesOfParts>
  <Company>Gensofts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Integrated  and optimized It Security</dc:title>
  <dc:creator>Gensofts_23</dc:creator>
  <cp:lastModifiedBy>Joe Partlow</cp:lastModifiedBy>
  <cp:revision>446</cp:revision>
  <cp:lastPrinted>2014-11-12T03:40:48Z</cp:lastPrinted>
  <dcterms:created xsi:type="dcterms:W3CDTF">2013-05-24T08:45:19Z</dcterms:created>
  <dcterms:modified xsi:type="dcterms:W3CDTF">2016-10-24T13:41:27Z</dcterms:modified>
</cp:coreProperties>
</file>