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772400" cx="100584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9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11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355450d1a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35545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</a:t>
            </a:r>
            <a:r>
              <a:rPr lang="en" sz="1200">
                <a:solidFill>
                  <a:srgbClr val="222222"/>
                </a:solidFill>
              </a:rPr>
              <a:t>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4:30pm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00586b63_1_13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00586b63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00586b63_1_11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00586b6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00586b63_1_12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00586b6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00586b63_1_148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00586b6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00586b63_1_11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00586b6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00586b63_1_10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00586b6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c00586b63_1_8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c00586b6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355450d1a_0_12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355450d1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2087811a_254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2087811a_2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00586b63_1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00586b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355450d1a_0_62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355450d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00586b63_1_5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00586b6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00586b63_1_7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00586b6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00586b63_1_158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00586b6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00586b63_1_10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00586b6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00586b63_1_9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00586b63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00586b63_1_8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00586b6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5a43119f_0_16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5a43119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c4ce3b86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c4ce3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00586b63_1_14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00586b6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00586b63_1_65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00586b6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00586b63_1_7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00586b6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00586b63_1_137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00586b6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358d635c_0_0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358d6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00586b63_1_15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00586b6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5pm Opening Remarks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5:10pm Student Successes/Stories led by Coding Dojo Staff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5:30pm Student Project Presentations ~5 minutes each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</a:rPr>
              <a:t>6:00pm Closing Remarks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lt Layout - Bellevue">
  <p:cSld name="BLANK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2"/>
          <p:cNvGrpSpPr/>
          <p:nvPr/>
        </p:nvGrpSpPr>
        <p:grpSpPr>
          <a:xfrm>
            <a:off x="5527050" y="5922775"/>
            <a:ext cx="1695600" cy="495300"/>
            <a:chOff x="2859100" y="6229325"/>
            <a:chExt cx="1695600" cy="495300"/>
          </a:xfrm>
        </p:grpSpPr>
        <p:cxnSp>
          <p:nvCxnSpPr>
            <p:cNvPr id="8" name="Google Shape;8;p2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Google Shape;9;p2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" name="Google Shape;10;p2"/>
          <p:cNvGrpSpPr/>
          <p:nvPr/>
        </p:nvGrpSpPr>
        <p:grpSpPr>
          <a:xfrm>
            <a:off x="2766863" y="5922775"/>
            <a:ext cx="1695600" cy="495300"/>
            <a:chOff x="2859100" y="6229325"/>
            <a:chExt cx="1695600" cy="4953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" name="Google Shape;12;p2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Donovan An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Lead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5498475" y="55310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17" y="11215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3142750" y="19735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703100" y="3321025"/>
            <a:ext cx="66522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who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 demonstrated proficiency of web development fundamentals and course 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completion</a:t>
            </a: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 with the fulfillment of all the requirements necessary to issue the following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423114"/>
            <a:ext cx="1695600" cy="516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1574625" y="4394125"/>
            <a:ext cx="7303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8721500" y="6606200"/>
            <a:ext cx="13662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Verify this Certificate: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825" y="6792800"/>
            <a:ext cx="827100" cy="8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2766875" y="5719761"/>
            <a:ext cx="1622477" cy="186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0000"/>
                </a:solidFill>
                <a:latin typeface="Homemade Apple"/>
              </a:rPr>
              <a:t>Donovan An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elt Layout - Bellevue">
  <p:cSld name="BLANK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2800225" y="5383775"/>
            <a:ext cx="1695600" cy="495300"/>
            <a:chOff x="2859100" y="6229325"/>
            <a:chExt cx="1695600" cy="495300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562475" y="5383775"/>
            <a:ext cx="1695600" cy="495300"/>
            <a:chOff x="2859100" y="6229325"/>
            <a:chExt cx="1695600" cy="495300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" name="Google Shape;28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Speros Misirlakis</a:t>
              </a:r>
              <a:endPara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Lead Instructor</a:t>
              </a:r>
              <a:endPara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2800225" y="6431525"/>
            <a:ext cx="1695600" cy="495300"/>
            <a:chOff x="2859100" y="6229325"/>
            <a:chExt cx="1695600" cy="495300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Google Shape;31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Kris Ekenes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5562475" y="6431525"/>
            <a:ext cx="1695600" cy="495300"/>
            <a:chOff x="2859100" y="6229325"/>
            <a:chExt cx="1695600" cy="495300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" name="Google Shape;34;p3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Mike Hannon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35" name="Google Shape;3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2771650" y="49920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ros_Misirlakis_Signature.png" id="36" name="Google Shape;3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41" y="4908869"/>
            <a:ext cx="1958600" cy="61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ris_Ekenes_Signature.png" id="37" name="Google Shape;3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8041">
            <a:off x="2894074" y="5959276"/>
            <a:ext cx="1636774" cy="69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ke_Hannon_Signature.png" id="38" name="Google Shape;3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9666">
            <a:off x="5472125" y="6084424"/>
            <a:ext cx="211944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39" name="Google Shape;3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4617" y="11215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/>
        </p:nvSpPr>
        <p:spPr>
          <a:xfrm>
            <a:off x="3142750" y="19735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1703050" y="3076663"/>
            <a:ext cx="6652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on April 1st, 2016 in recognition of successfully completing the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703050" y="3812300"/>
            <a:ext cx="6652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and demonstrating proficiency of web development fundamentals.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43" name="Google Shape;4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00" y="423114"/>
            <a:ext cx="1695600" cy="51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QR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4171939" y="6227575"/>
            <a:ext cx="1695600" cy="495300"/>
            <a:chOff x="2859100" y="6229325"/>
            <a:chExt cx="1695600" cy="49530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2859100" y="6235700"/>
              <a:ext cx="16956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" name="Google Shape;47;p4"/>
            <p:cNvSpPr txBox="1"/>
            <p:nvPr/>
          </p:nvSpPr>
          <p:spPr>
            <a:xfrm>
              <a:off x="2859100" y="6229325"/>
              <a:ext cx="1695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Michael Choi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Founder &amp; Chief Instructor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Michael_Choi_Signature.png" id="48" name="Google Shape;4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27556">
            <a:off x="4143364" y="5835823"/>
            <a:ext cx="1803400" cy="44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rtificate-of-Achievement.png" id="49" name="Google Shape;4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17" y="1350100"/>
            <a:ext cx="6909067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/>
        </p:nvSpPr>
        <p:spPr>
          <a:xfrm>
            <a:off x="3142750" y="2202138"/>
            <a:ext cx="37728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This certificate is awarded to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1703100" y="3549625"/>
            <a:ext cx="66522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who demonstrated proficiency of web development fundamentals and course completion with the fulfillment of all the requirements necessary to issue the following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descr="CD_Logo_Black_230x70.png" id="52" name="Google Shape;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651714"/>
            <a:ext cx="1695600" cy="5168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/>
        </p:nvSpPr>
        <p:spPr>
          <a:xfrm>
            <a:off x="1574625" y="4622725"/>
            <a:ext cx="7303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33899" y="765236"/>
            <a:ext cx="5473500" cy="2068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Coding Dojo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440850" y="3192600"/>
            <a:ext cx="4659600" cy="1387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WOS </a:t>
            </a: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Online Graduation</a:t>
            </a:r>
            <a:endParaRPr sz="3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April 21, 2023</a:t>
            </a:r>
            <a:endParaRPr sz="3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Mar’Kebta Goss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Joslyn Shumard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Emily Vazquez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560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Spring Breakers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Present: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Help Duck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Ubin Jung, Lizette Villatoro, &amp; 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Ashunti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Ubin Jung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Lizette Villatoro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Ashunti Ware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208075" y="2316150"/>
            <a:ext cx="482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Parting words from Staff</a:t>
            </a:r>
            <a:endParaRPr sz="6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Ctrl Alt Elite Presents: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Pink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Jacquelyn Sepulveda, Sierra Brown,  &amp; Aquila Olose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Sierra Brown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ctrTitle"/>
          </p:nvPr>
        </p:nvSpPr>
        <p:spPr>
          <a:xfrm>
            <a:off x="2549" y="1125136"/>
            <a:ext cx="5473500" cy="2068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Graduates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409500" y="3701425"/>
            <a:ext cx="4659600" cy="1387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Congrats on all your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 work in the Program!</a:t>
            </a:r>
            <a:endParaRPr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Jacquelyn Sepulveda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Aquila Olose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Pixel Divas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Present: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ShapeShifters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Liannys Sanchez, Brianna Chatman Hicks &amp; Muriel Fossi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Liannys Sanchez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Black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Brianna Chatman Hicks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Muriel Fossi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ctrTitle"/>
          </p:nvPr>
        </p:nvSpPr>
        <p:spPr>
          <a:xfrm>
            <a:off x="0" y="0"/>
            <a:ext cx="6080400" cy="4290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Congratulations to all the graduates!!!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0" y="499975"/>
            <a:ext cx="5473500" cy="414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Presentations and Certificates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&amp; the Scripts </a:t>
            </a: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Spill the Java Beans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9"/>
          <p:cNvSpPr txBox="1"/>
          <p:nvPr>
            <p:ph type="ctrTitle"/>
          </p:nvPr>
        </p:nvSpPr>
        <p:spPr>
          <a:xfrm>
            <a:off x="126450" y="3291650"/>
            <a:ext cx="5473500" cy="3367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Kaitlynn Whitney, Dana Frost, and Adriana Pena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Kaitlynn Whitney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Dana Frost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Red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/>
        </p:nvSpPr>
        <p:spPr>
          <a:xfrm>
            <a:off x="-241375" y="2116850"/>
            <a:ext cx="830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Adriana Pena</a:t>
            </a:r>
            <a:endParaRPr b="1" sz="48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-851375" y="5850463"/>
            <a:ext cx="6652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Programming Basics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Web Fundamentals - Yellow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C# - Orange Belt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Java - Completion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991825" y="4529275"/>
            <a:ext cx="6143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Graduating on April 21st, 2023 after successfully completing 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560</a:t>
            </a:r>
            <a:r>
              <a:rPr lang="en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 clock  hours pursuant to the following course requirements of the WOS FT program:</a:t>
            </a:r>
            <a:endParaRPr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333650" y="164499"/>
            <a:ext cx="5473500" cy="2319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did you find success?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071875" y="2447525"/>
            <a:ext cx="15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93300" y="3063125"/>
            <a:ext cx="482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Advice for future students</a:t>
            </a:r>
            <a:endParaRPr sz="6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126450" y="301545"/>
            <a:ext cx="5473500" cy="299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Desk Champions </a:t>
            </a: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</a:t>
            </a: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Tracker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126450" y="3446900"/>
            <a:ext cx="5473500" cy="367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Developed by:</a:t>
            </a:r>
            <a:endParaRPr b="1" i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Mar’Kebta Goss, Joslyn Shumard, and Emily Vazquez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