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35" d="100"/>
          <a:sy n="35" d="100"/>
        </p:scale>
        <p:origin x="354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B8DF6-06B7-4EC6-916A-9697F0460F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54B435-EC53-4EE6-A2EF-EF72091500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7A8AE-8E31-4C60-B79A-380570D0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B46A-81FE-4D4E-9B74-F1C337A0BEF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3A051-4C60-48DF-A8E0-6E440EA92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52E80-D2D4-47DB-A96E-87291F9C3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A0E3-7728-4F9C-B083-8D438C31F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34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0944D-8CFB-482E-9231-FBCAE66FD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BAF88E-999C-4305-9ACA-6ACE12336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8EEC1-A5AC-465A-93DF-46A8B33C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B46A-81FE-4D4E-9B74-F1C337A0BEF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1DF74-2115-4446-9DAF-F545D788F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E91E9-33E3-4521-841A-2C5BBF15B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A0E3-7728-4F9C-B083-8D438C31F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70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051BDE-C901-4950-B5F6-3BAF3F0BA1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635974-6817-4AFA-8858-FA4D478A6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DAC00-EA15-477D-9DED-DBB3E9B64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B46A-81FE-4D4E-9B74-F1C337A0BEF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DB464-1EF4-4175-9669-391EC473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87931-EC05-4315-BAE3-906E0663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A0E3-7728-4F9C-B083-8D438C31F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28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5985-D749-418C-8D94-F91CB745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6A3BF-D740-4C35-B6CA-F9CAB50D3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442EA-AD1A-4464-90D0-40423F04B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B46A-81FE-4D4E-9B74-F1C337A0BEF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58AFF-8E6A-422A-ABBE-CCB7C5C50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20EA3-9F45-4314-969B-CEC4AB42E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A0E3-7728-4F9C-B083-8D438C31F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1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1F597-50DE-4D8A-8959-F73E2F4C4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3A572-03BC-4AD1-B5E0-87681AC06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1B8AC-C2D9-4A1A-AF05-4D8EB7A0E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B46A-81FE-4D4E-9B74-F1C337A0BEF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D31D4-27A7-45E3-96A6-1F3B7DD2F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995CF-3EFE-48FD-A074-CAC3B5004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A0E3-7728-4F9C-B083-8D438C31F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86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B3AFE-0BD4-4363-AC03-99846A5CA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B9FA8-88CB-409A-B78E-2BEE89D547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8CDBE-C687-4003-9BE7-429FF3313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6F97D-7B28-4F79-8336-516945195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B46A-81FE-4D4E-9B74-F1C337A0BEF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855A9-8044-4F12-895A-636FB2DE8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CD57A-7366-44EC-A486-98DCC3EFB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A0E3-7728-4F9C-B083-8D438C31F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25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C55C7-AB60-4532-B017-DE447D7DD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96EC0-2AF0-4F0D-BDF5-0F9C9E361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439AB-5018-4B74-8F5F-350EBFE98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1B7A8B-DB7D-4676-83A5-010190DA4D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C0C871-B79D-4516-A668-B570C4FBA3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E07F89-3B65-465D-BEF5-8F8B261AD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B46A-81FE-4D4E-9B74-F1C337A0BEF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E0D79C-DFAC-4220-81FF-F66CE2178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9C4F-98AC-4DE7-9877-9DBE58B8B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A0E3-7728-4F9C-B083-8D438C31F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62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972D-983D-421C-91AD-FAC294FBA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A16DA5-0FD7-42F4-BF4F-1377E5B9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B46A-81FE-4D4E-9B74-F1C337A0BEF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6F2F91-F7F2-41A6-921C-E2380E460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9F10F-6297-44C1-B7B0-4F60234B3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A0E3-7728-4F9C-B083-8D438C31F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64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65D027-E323-4E61-BDA7-2D075999C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B46A-81FE-4D4E-9B74-F1C337A0BEF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5D1790-B468-43D6-B39F-1401AA54B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F6BA5-5991-447A-96B5-9E9B7F229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A0E3-7728-4F9C-B083-8D438C31F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85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5471-F7E9-4F18-868E-412DC131F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D42B9-BF4C-490A-9FA7-2A16B63D0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6B3C2-5557-46B6-B940-B81D0FAE4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0515D-AB25-497D-9D0B-C41043C27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B46A-81FE-4D4E-9B74-F1C337A0BEF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40E6C-6B24-4914-AF42-57624854E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D2E14-BCAC-4F9C-A546-B57A62661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A0E3-7728-4F9C-B083-8D438C31F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11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9E478-FD17-4274-8639-C0500FA1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B59B8B-8FB8-406B-ACAE-A9C85885F1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8D157F-CC6C-4F71-925B-134B94E6E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05E00-FB78-400B-A47F-B561EB0E9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B46A-81FE-4D4E-9B74-F1C337A0BEF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63301-8DB9-4DA8-9F50-AAEF86980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AEBD9-AF26-4930-AE0B-5005FBF70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A0E3-7728-4F9C-B083-8D438C31F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4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691C68-1A00-48CC-AB72-4116E6105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4B63D-A99B-40B4-9F8F-9881CF9AD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3B4DA-122C-46B2-8913-A1A6A83AA8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8B46A-81FE-4D4E-9B74-F1C337A0BEF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851E6-5140-47DE-9957-6812B077A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37646-1B85-4C9E-8918-06D03F5E3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CA0E3-7728-4F9C-B083-8D438C31F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86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crumorg-website-prod.s3.amazonaws.com/drupal/inline-images/2019-01/scrum%20team.png" TargetMode="External"/><Relationship Id="rId7" Type="http://schemas.openxmlformats.org/officeDocument/2006/relationships/hyperlink" Target="https://www.visual-paradigm.com/servlet/editor-content/scrum/scrum-vs-waterfall-vs-agile-vs-lean-vs-kanban/sites/7/2018/12/agile-vs-waterfall.png" TargetMode="External"/><Relationship Id="rId2" Type="http://schemas.openxmlformats.org/officeDocument/2006/relationships/hyperlink" Target="https://i.ytimg.com/vi/lcL678AASFc/maxresdefault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4.bp.blogspot.com/-70-N-3q473A/Ua7NuQippWI/AAAAAAAAEKI/F-iEspfHbIo/s1600/Scrum+Master+R&amp;R.jpg" TargetMode="External"/><Relationship Id="rId5" Type="http://schemas.openxmlformats.org/officeDocument/2006/relationships/hyperlink" Target="https://www.softwaretestinghelp.com/wp-content/qa/uploads/2018/07/dev-team.png" TargetMode="External"/><Relationship Id="rId4" Type="http://schemas.openxmlformats.org/officeDocument/2006/relationships/hyperlink" Target="https://www.techbeamers.com/wp-content/uploads/2019/06/Product-Owner-Role-in-Agile-Scrum.p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waterfall in a forest&#10;&#10;Description automatically generated with low confidence">
            <a:extLst>
              <a:ext uri="{FF2B5EF4-FFF2-40B4-BE49-F238E27FC236}">
                <a16:creationId xmlns:a16="http://schemas.microsoft.com/office/drawing/2014/main" id="{6E6D7036-7B59-441E-8077-5A7E60C292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38B73C-633B-47F6-866F-2CDD2EE0A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rgbClr val="FFFFFF"/>
                </a:solidFill>
              </a:rPr>
              <a:t>Sprint Review and Retrospective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D74823-709B-4342-B979-DF505ED677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 Alex Espinoza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113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567EC-3597-443F-9809-A50E3F018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choose Waterfall or Agile-Scrum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26973-23B4-411E-B58D-409411B0F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Waterfall when the thing you are creating has been made many times before and has basically a recipe for how to recreate it.</a:t>
            </a:r>
          </a:p>
          <a:p>
            <a:r>
              <a:rPr lang="en-US" dirty="0"/>
              <a:t>Agile for things that have never been done before and are expected to overcome roadblocks. Things like programs are a great use of Agile-Scrum.</a:t>
            </a:r>
          </a:p>
          <a:p>
            <a:r>
              <a:rPr lang="en-US" dirty="0"/>
              <a:t>Use Waterfall when you have a limited amount of money and don’t want to go over.</a:t>
            </a:r>
          </a:p>
          <a:p>
            <a:r>
              <a:rPr lang="en-US" dirty="0"/>
              <a:t>Use Agile when you want your product to meet certain requirements and want to create something new.</a:t>
            </a:r>
          </a:p>
        </p:txBody>
      </p:sp>
    </p:spTree>
    <p:extLst>
      <p:ext uri="{BB962C8B-B14F-4D97-AF65-F5344CB8AC3E}">
        <p14:creationId xmlns:p14="http://schemas.microsoft.com/office/powerpoint/2010/main" val="253878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BD6CB-D758-41E3-A04A-AB48A2C8C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E670E-EAA2-4227-90D6-68112166B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Intro slide image: </a:t>
            </a:r>
            <a:r>
              <a:rPr lang="en-US" dirty="0">
                <a:hlinkClick r:id="rId2"/>
              </a:rPr>
              <a:t>https://i.ytimg.com/vi/lcL678AASFc/maxresdefault.jpg</a:t>
            </a:r>
            <a:r>
              <a:rPr lang="en-US" dirty="0"/>
              <a:t> </a:t>
            </a:r>
          </a:p>
          <a:p>
            <a:r>
              <a:rPr lang="en-US" dirty="0"/>
              <a:t>Slide 2 Image: </a:t>
            </a:r>
            <a:r>
              <a:rPr lang="en-US" dirty="0">
                <a:hlinkClick r:id="rId3"/>
              </a:rPr>
              <a:t>https://scrumorg-website-prod.s3.amazonaws.com/drupal/inline-images/2019-01/scrum%20team.png</a:t>
            </a:r>
            <a:endParaRPr lang="en-US" dirty="0"/>
          </a:p>
          <a:p>
            <a:r>
              <a:rPr lang="en-US" dirty="0"/>
              <a:t>Slide 3 Image: </a:t>
            </a:r>
            <a:r>
              <a:rPr lang="en-US" dirty="0">
                <a:hlinkClick r:id="rId4"/>
              </a:rPr>
              <a:t>https://www.techbeamers.com/wp-content/uploads/2019/06/Product-Owner-Role-in-Agile-Scrum.png</a:t>
            </a:r>
            <a:endParaRPr lang="en-US" dirty="0"/>
          </a:p>
          <a:p>
            <a:r>
              <a:rPr lang="en-US" dirty="0"/>
              <a:t>Slide 4 Image: </a:t>
            </a:r>
            <a:r>
              <a:rPr lang="en-US" dirty="0">
                <a:hlinkClick r:id="rId5"/>
              </a:rPr>
              <a:t>https://www.softwaretestinghelp.com/wp-content/qa/uploads/2018/07/dev-team.png</a:t>
            </a:r>
            <a:endParaRPr lang="en-US" dirty="0"/>
          </a:p>
          <a:p>
            <a:r>
              <a:rPr lang="en-US" dirty="0"/>
              <a:t>Slide 5 Image: </a:t>
            </a:r>
            <a:r>
              <a:rPr lang="en-US" dirty="0">
                <a:hlinkClick r:id="rId6"/>
              </a:rPr>
              <a:t>http://4.bp.blogspot.com/-70-N-3q473A/Ua7NuQippWI/AAAAAAAAEKI/F-iEspfHbIo/s1600/Scrum+Master+R&amp;R.jpg</a:t>
            </a:r>
            <a:endParaRPr lang="en-US" dirty="0"/>
          </a:p>
          <a:p>
            <a:r>
              <a:rPr lang="en-US" dirty="0"/>
              <a:t>Slide 8 Image: </a:t>
            </a:r>
            <a:r>
              <a:rPr lang="en-US" dirty="0">
                <a:hlinkClick r:id="rId7"/>
              </a:rPr>
              <a:t>https://www.visual-paradigm.com/servlet/editor-content/scrum/scrum-vs-waterfall-vs-agile-vs-lean-vs-kanban/sites/7/2018/12/agile-vs-waterfall.png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161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C4EBD-B6FC-4165-8EAB-F5F003F2E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Scrum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F9EE1-7999-4858-A5B5-B2B0A6001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Scrum relies on relationships between the roles. The major roles are:</a:t>
            </a:r>
          </a:p>
          <a:p>
            <a:pPr marL="0" indent="0">
              <a:buNone/>
            </a:pPr>
            <a:r>
              <a:rPr lang="en-US" sz="2000" dirty="0"/>
              <a:t>-Product Owner</a:t>
            </a:r>
          </a:p>
          <a:p>
            <a:pPr marL="0" indent="0">
              <a:buNone/>
            </a:pPr>
            <a:r>
              <a:rPr lang="en-US" sz="2000" dirty="0"/>
              <a:t>-Development Team</a:t>
            </a:r>
          </a:p>
          <a:p>
            <a:pPr marL="0" indent="0">
              <a:buNone/>
            </a:pPr>
            <a:r>
              <a:rPr lang="en-US" sz="2000" dirty="0"/>
              <a:t>-Scrum Master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910AA551-0071-4FCD-9754-7B3EB58DE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1764537"/>
            <a:ext cx="6019331" cy="332567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487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5998DB-FDB5-422E-B769-1BEE20AA5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Product Owner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3F64E95-5D45-4B0D-A2EF-561E9DEC4A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180" y="1675227"/>
            <a:ext cx="7963640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218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99799B-E17D-40C0-8A2C-12B274F6D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Developer/Tester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688F91B-0AFA-406F-8A8E-032753E95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801" y="1675227"/>
            <a:ext cx="878839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435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ED0176-3243-4EBC-84A0-A9A4711E4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SCRUM Master</a:t>
            </a:r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1EF9E649-880B-4A91-BB2A-713A9AFF6F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325" y="1675227"/>
            <a:ext cx="6947350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266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EA6BA-AD10-4C42-812B-0C0273EC9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Phases of SDLC and How They Work In Agile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39B3A-4156-4637-AE77-BC63ED9EE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typically 6 stages in agile called SDLC or Software Development Life Cycles</a:t>
            </a:r>
          </a:p>
          <a:p>
            <a:r>
              <a:rPr lang="en-US" dirty="0"/>
              <a:t>1: Requirements</a:t>
            </a:r>
          </a:p>
          <a:p>
            <a:r>
              <a:rPr lang="en-US" dirty="0"/>
              <a:t>2: Design</a:t>
            </a:r>
          </a:p>
          <a:p>
            <a:r>
              <a:rPr lang="en-US" dirty="0"/>
              <a:t>3: Development and Coding</a:t>
            </a:r>
          </a:p>
          <a:p>
            <a:r>
              <a:rPr lang="en-US" dirty="0"/>
              <a:t>4: Integration and Testing</a:t>
            </a:r>
          </a:p>
          <a:p>
            <a:r>
              <a:rPr lang="en-US" dirty="0"/>
              <a:t>5: Implementation and Deployment</a:t>
            </a:r>
          </a:p>
          <a:p>
            <a:r>
              <a:rPr lang="en-US" dirty="0"/>
              <a:t>6: Review</a:t>
            </a:r>
          </a:p>
        </p:txBody>
      </p:sp>
    </p:spTree>
    <p:extLst>
      <p:ext uri="{BB962C8B-B14F-4D97-AF65-F5344CB8AC3E}">
        <p14:creationId xmlns:p14="http://schemas.microsoft.com/office/powerpoint/2010/main" val="2667844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86548-DEAC-4A46-B928-B215A5FDA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The Phases of SDLC Connect With Agile-SCRUM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288C-12F5-4A1A-B36D-8A0920D3C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1. Requirements: You ask the product owner and investor what they want as well as the users</a:t>
            </a:r>
          </a:p>
          <a:p>
            <a:r>
              <a:rPr lang="en-US" dirty="0"/>
              <a:t>2. Design: You ask the users what looks best and the developers and also investor if they like the direction</a:t>
            </a:r>
          </a:p>
          <a:p>
            <a:r>
              <a:rPr lang="en-US" dirty="0"/>
              <a:t>3. Development and Coding: You use the developers and testers to create the project and use the scrum master to keep check on the progress and have them complete the user stories.</a:t>
            </a:r>
          </a:p>
          <a:p>
            <a:r>
              <a:rPr lang="en-US" dirty="0"/>
              <a:t>4. Integration and Testing: You allow the testers to do their job and see what needs to be changed before the developers integrate the code into the final project.</a:t>
            </a:r>
          </a:p>
          <a:p>
            <a:r>
              <a:rPr lang="en-US" dirty="0"/>
              <a:t>5. Implementation and Deployment: Have the developers implement have the product owner make sure it is fine and have the scrum master see the unfinished user stories and prioritize what is left.</a:t>
            </a:r>
          </a:p>
          <a:p>
            <a:r>
              <a:rPr lang="en-US" dirty="0"/>
              <a:t>6. Review: Have each role take a look at what has been created and see what is working and what isn’t user reviews are important at this step and can be used for future updates.</a:t>
            </a:r>
          </a:p>
        </p:txBody>
      </p:sp>
    </p:spTree>
    <p:extLst>
      <p:ext uri="{BB962C8B-B14F-4D97-AF65-F5344CB8AC3E}">
        <p14:creationId xmlns:p14="http://schemas.microsoft.com/office/powerpoint/2010/main" val="3419136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181EBF-9F8D-44FE-AB01-D1F471F5A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Waterfall vs Agile-SCRUM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A35498C-D774-4BD7-8F90-7701EB89F0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726" y="2427541"/>
            <a:ext cx="8035449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729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64A50-B5CF-4CD4-83AD-662DA91F1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Biggest Differences between Agile-SCRUM and Waterfall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C36D7-9A0C-4DCF-80D5-77C88DF41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Waterfall is rigid and has predetermined steps and requirements with a set time frame.</a:t>
            </a:r>
          </a:p>
          <a:p>
            <a:r>
              <a:rPr lang="en-US" dirty="0"/>
              <a:t>Agile is flexible and best when used to create never done before projects or programs.</a:t>
            </a:r>
          </a:p>
          <a:p>
            <a:r>
              <a:rPr lang="en-US" dirty="0"/>
              <a:t>Waterfall is great for things that have been done many times before and need to be done again. Just follow the recipe.</a:t>
            </a:r>
          </a:p>
          <a:p>
            <a:r>
              <a:rPr lang="en-US" dirty="0"/>
              <a:t>Agile is great for doing new things that require flexibility and change. When roadblocks are hit agile adapts, waterfall doesn’t as well.</a:t>
            </a:r>
          </a:p>
          <a:p>
            <a:r>
              <a:rPr lang="en-US" dirty="0"/>
              <a:t>Agile is a loop, Waterfall is a line.</a:t>
            </a:r>
          </a:p>
        </p:txBody>
      </p:sp>
    </p:spTree>
    <p:extLst>
      <p:ext uri="{BB962C8B-B14F-4D97-AF65-F5344CB8AC3E}">
        <p14:creationId xmlns:p14="http://schemas.microsoft.com/office/powerpoint/2010/main" val="2370389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1736</TotalTime>
  <Words>614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Sprint Review and Retrospective</vt:lpstr>
      <vt:lpstr>Scrum Roles</vt:lpstr>
      <vt:lpstr>Product Owner</vt:lpstr>
      <vt:lpstr>Developer/Tester</vt:lpstr>
      <vt:lpstr>SCRUM Master</vt:lpstr>
      <vt:lpstr>Phases of SDLC and How They Work In Agile</vt:lpstr>
      <vt:lpstr>How Do The Phases of SDLC Connect With Agile-SCRUM</vt:lpstr>
      <vt:lpstr>Waterfall vs Agile-SCRUM</vt:lpstr>
      <vt:lpstr>Biggest Differences between Agile-SCRUM and Waterfall</vt:lpstr>
      <vt:lpstr>When to choose Waterfall or Agile-Scrum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Alex Espinoza</dc:creator>
  <cp:lastModifiedBy>Alex Espinoza</cp:lastModifiedBy>
  <cp:revision>9</cp:revision>
  <dcterms:created xsi:type="dcterms:W3CDTF">2021-06-22T17:23:39Z</dcterms:created>
  <dcterms:modified xsi:type="dcterms:W3CDTF">2021-06-23T22:20:28Z</dcterms:modified>
</cp:coreProperties>
</file>