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10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9DAB-BD48-49EC-8533-340C4862E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CA571-F751-4B93-BA9D-2A7DAEF8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EB2A-F04B-4706-A191-01911094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B98D-569D-4D3E-BA92-A8BA8153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190D1-5189-46D9-97D5-E2001F3E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19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7E1E-5D74-4755-BD72-32BB72E7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9696E-99BE-4FB6-996B-A8A6A8930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F755-BF78-4BD4-A93C-D1662600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4B42-2D5A-42A5-B3FA-780CC7C4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565A-A6BA-40FD-9BDE-492F7912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42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01F45-CF9A-45F4-BCD8-61D17C05B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DB9A-4CBF-4B23-A169-482622AA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9CF4-B8C4-436F-80B4-2045817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2E0B-F4E7-4EB8-819F-67E0968A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5056-CF6A-45A6-8539-5A36653B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79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946F-E5AA-4BA7-8BC7-542B7B16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9807-A14C-4964-AC0F-B2862ECB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3DA9-937B-4943-9F82-8C2F5490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0E3D-AF6A-468D-8009-F1C7BE3C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83CD-E0CB-4E91-99BB-D97CD6C2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67C4-16CA-4360-B4EB-0760B91A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0A6DC-9588-4C2B-8DD4-A939F4161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452C-1918-4111-8AB3-E526C250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5378-B8B9-46B3-9908-3BE3294C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C23FA-6A3E-45B1-85BC-9E22D9A0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36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314F-0899-41C4-B4D7-21F299AB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6A1-8065-45B9-B251-B5A8DBA94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81AA-F803-4E5A-B877-937E8BC67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660E-DCE7-4388-8F0B-D07911A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4176-0804-45D1-91DB-27B4DF56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A686-0B6C-4F41-A0E0-0EE18A15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01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1401-8B91-48D5-B245-F7B086DB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08F20-3015-4AD7-AE22-EDB218502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6A591-20FE-4221-BA18-AA0D121D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FEBC5-40BB-4458-B3ED-B60A7712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3DB02-9138-414A-A3C4-FA927EF36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021B2-FE87-4B1E-8BBF-1363329C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101D1-8C74-4B2D-87F9-30ADFCDE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5EAFC-962D-4F7E-82DE-6DE837AA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9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0BF8-9831-4543-AE89-269461B1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7C892-4CD2-41E9-A0D1-D0B39F7D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1F1A0-DDAB-414E-9095-364C4567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F709-1D05-44AE-8E33-318932B2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67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628C0-1C68-4FC3-B169-F0715D00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44374-4976-4AC9-952F-ECE78C76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D9301-57B2-409A-8D81-E6DA6D7E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14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68C8-6ED9-4CDF-9CF3-41DAFB24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266-C956-4C13-8CEC-DC0E10DC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DA7D6-A5CC-40B6-8537-6823B85A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7884F-0743-4C0E-B873-14F8A268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A8DB5-94E8-490D-9D29-64135927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DC02D-5D77-4B15-8680-E611D30A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C1AD-8652-4AC5-9C27-5C22BB64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E3726-59A6-405C-A86E-3F5196C0B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B41EC-E3EB-4968-8D6C-C2CD8E23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05BD-ACE9-4452-8CEA-E4683748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8CF07-DF3D-41C4-BA59-4EFF7FC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91390-E3CA-4184-8923-0EB8E778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68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DCC5A-3F6F-4400-9386-90469C6D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5975-3399-43E2-A137-DAF75D3B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E8FB-828A-4366-8A94-53CE8D47F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F5A9-8613-44E2-A321-ACE0DDB7F06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B3CD-3BA7-4866-B063-8717BD30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16F0-FCEA-43CE-829E-6A291143F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6F10-EDC5-4F92-B786-902B3DB9F2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58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91F48C-C824-46FA-BEC1-232740D3D700}"/>
              </a:ext>
            </a:extLst>
          </p:cNvPr>
          <p:cNvSpPr/>
          <p:nvPr/>
        </p:nvSpPr>
        <p:spPr>
          <a:xfrm>
            <a:off x="1676671" y="213013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ACA9D-0E24-46CC-81DA-7AB03020930A}"/>
              </a:ext>
            </a:extLst>
          </p:cNvPr>
          <p:cNvSpPr/>
          <p:nvPr/>
        </p:nvSpPr>
        <p:spPr>
          <a:xfrm>
            <a:off x="2919408" y="250305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AE98F-A5C1-4C89-AF92-B806F4779BBB}"/>
              </a:ext>
            </a:extLst>
          </p:cNvPr>
          <p:cNvSpPr/>
          <p:nvPr/>
        </p:nvSpPr>
        <p:spPr>
          <a:xfrm>
            <a:off x="3513342" y="30018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4350A-6614-431B-A105-405DE9199912}"/>
              </a:ext>
            </a:extLst>
          </p:cNvPr>
          <p:cNvSpPr/>
          <p:nvPr/>
        </p:nvSpPr>
        <p:spPr>
          <a:xfrm>
            <a:off x="4148134" y="250305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5964E-86EB-4455-92DA-6055EAE15699}"/>
              </a:ext>
            </a:extLst>
          </p:cNvPr>
          <p:cNvSpPr/>
          <p:nvPr/>
        </p:nvSpPr>
        <p:spPr>
          <a:xfrm>
            <a:off x="4749498" y="142875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43427-81E9-4DFE-9001-5C5D04F4D563}"/>
              </a:ext>
            </a:extLst>
          </p:cNvPr>
          <p:cNvSpPr/>
          <p:nvPr/>
        </p:nvSpPr>
        <p:spPr>
          <a:xfrm>
            <a:off x="5376860" y="249035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B8AC0-94B8-40A2-A719-D892928895B2}"/>
              </a:ext>
            </a:extLst>
          </p:cNvPr>
          <p:cNvSpPr/>
          <p:nvPr/>
        </p:nvSpPr>
        <p:spPr>
          <a:xfrm>
            <a:off x="6583800" y="24903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E27CD7-96F2-4DD7-ACAC-0762AAB0B42D}"/>
              </a:ext>
            </a:extLst>
          </p:cNvPr>
          <p:cNvSpPr/>
          <p:nvPr/>
        </p:nvSpPr>
        <p:spPr>
          <a:xfrm>
            <a:off x="7143006" y="14166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E28008-8E8B-4674-864F-D8316FC8FA75}"/>
              </a:ext>
            </a:extLst>
          </p:cNvPr>
          <p:cNvSpPr/>
          <p:nvPr/>
        </p:nvSpPr>
        <p:spPr>
          <a:xfrm>
            <a:off x="8223728" y="13831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42904-0E15-43AC-93AF-F56ABE7A21B9}"/>
              </a:ext>
            </a:extLst>
          </p:cNvPr>
          <p:cNvSpPr/>
          <p:nvPr/>
        </p:nvSpPr>
        <p:spPr>
          <a:xfrm>
            <a:off x="8598339" y="3429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6DFB9-0DB2-426E-AB43-894B717EFADF}"/>
              </a:ext>
            </a:extLst>
          </p:cNvPr>
          <p:cNvSpPr/>
          <p:nvPr/>
        </p:nvSpPr>
        <p:spPr>
          <a:xfrm>
            <a:off x="9377477" y="14287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BE0E4A-45DD-4F19-9F14-1385C6072E35}"/>
              </a:ext>
            </a:extLst>
          </p:cNvPr>
          <p:cNvSpPr/>
          <p:nvPr/>
        </p:nvSpPr>
        <p:spPr>
          <a:xfrm>
            <a:off x="9377477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E180A-B266-4393-9FDE-F60595A5D74C}"/>
              </a:ext>
            </a:extLst>
          </p:cNvPr>
          <p:cNvSpPr/>
          <p:nvPr/>
        </p:nvSpPr>
        <p:spPr>
          <a:xfrm>
            <a:off x="3533466" y="1401621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ABAL_1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D0CFC-DBDF-44D2-BD71-715961895FC0}"/>
              </a:ext>
            </a:extLst>
          </p:cNvPr>
          <p:cNvSpPr/>
          <p:nvPr/>
        </p:nvSpPr>
        <p:spPr>
          <a:xfrm>
            <a:off x="8162649" y="24568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ABAL_2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E38317-2F1B-43E6-838C-CE804666DAF2}"/>
              </a:ext>
            </a:extLst>
          </p:cNvPr>
          <p:cNvSpPr/>
          <p:nvPr/>
        </p:nvSpPr>
        <p:spPr>
          <a:xfrm>
            <a:off x="5956005" y="1416630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PBAL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B7961B-CDC0-40DF-B174-374C1B286DE6}"/>
              </a:ext>
            </a:extLst>
          </p:cNvPr>
          <p:cNvSpPr/>
          <p:nvPr/>
        </p:nvSpPr>
        <p:spPr>
          <a:xfrm>
            <a:off x="1676671" y="838775"/>
            <a:ext cx="1532461" cy="11147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TEMPERATURE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55408-5A05-43A7-9D17-72812CC4DA73}"/>
              </a:ext>
            </a:extLst>
          </p:cNvPr>
          <p:cNvSpPr/>
          <p:nvPr/>
        </p:nvSpPr>
        <p:spPr>
          <a:xfrm>
            <a:off x="4688240" y="369455"/>
            <a:ext cx="2648985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A76F8-7266-4B2F-A080-137B82A6D090}"/>
              </a:ext>
            </a:extLst>
          </p:cNvPr>
          <p:cNvSpPr txBox="1"/>
          <p:nvPr/>
        </p:nvSpPr>
        <p:spPr>
          <a:xfrm>
            <a:off x="1676671" y="4411523"/>
            <a:ext cx="8615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Active balancer, Passive balancer and temperature modules should be placed in proximity to the LV zone for SPI to cross isolation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6 Must be adjacent to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balancer must be placed equidistance from each module in it’s balance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Temperature module should be placed on the ground that covers PBAL and ABAL (GND_LOWER)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Along the vertical axis, each module should be in sequential order.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979094-E8A8-4E86-9F6C-AC1FF05DF0FF}"/>
              </a:ext>
            </a:extLst>
          </p:cNvPr>
          <p:cNvSpPr/>
          <p:nvPr/>
        </p:nvSpPr>
        <p:spPr>
          <a:xfrm>
            <a:off x="2588505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7B4FE0-7B98-4DCF-8D6D-209FF5E3B6C8}"/>
              </a:ext>
            </a:extLst>
          </p:cNvPr>
          <p:cNvSpPr/>
          <p:nvPr/>
        </p:nvSpPr>
        <p:spPr>
          <a:xfrm>
            <a:off x="1942357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E81A0-F7D8-444E-8ED2-031C75567BF3}"/>
              </a:ext>
            </a:extLst>
          </p:cNvPr>
          <p:cNvSpPr/>
          <p:nvPr/>
        </p:nvSpPr>
        <p:spPr>
          <a:xfrm>
            <a:off x="3880801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DC48F1-F194-4310-924F-4DEE099BD475}"/>
              </a:ext>
            </a:extLst>
          </p:cNvPr>
          <p:cNvSpPr/>
          <p:nvPr/>
        </p:nvSpPr>
        <p:spPr>
          <a:xfrm>
            <a:off x="3234653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AD497D-0E01-4809-93BF-AABF171EDA3A}"/>
              </a:ext>
            </a:extLst>
          </p:cNvPr>
          <p:cNvSpPr/>
          <p:nvPr/>
        </p:nvSpPr>
        <p:spPr>
          <a:xfrm>
            <a:off x="5173097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1B6BD-782E-4624-9651-6CDBA7897B29}"/>
              </a:ext>
            </a:extLst>
          </p:cNvPr>
          <p:cNvSpPr/>
          <p:nvPr/>
        </p:nvSpPr>
        <p:spPr>
          <a:xfrm>
            <a:off x="4526949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5B88BE-8E17-475B-B2E7-CEDB96DC711C}"/>
              </a:ext>
            </a:extLst>
          </p:cNvPr>
          <p:cNvSpPr/>
          <p:nvPr/>
        </p:nvSpPr>
        <p:spPr>
          <a:xfrm>
            <a:off x="6465393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878E41-1D9A-4E4E-92C3-29C56117A90C}"/>
              </a:ext>
            </a:extLst>
          </p:cNvPr>
          <p:cNvSpPr/>
          <p:nvPr/>
        </p:nvSpPr>
        <p:spPr>
          <a:xfrm>
            <a:off x="5819245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4ADAF3-A9BA-452E-88A7-85BC70DC8BBB}"/>
              </a:ext>
            </a:extLst>
          </p:cNvPr>
          <p:cNvSpPr/>
          <p:nvPr/>
        </p:nvSpPr>
        <p:spPr>
          <a:xfrm>
            <a:off x="7757689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407D06-D4C7-4305-BE2F-7DD02227DE0D}"/>
              </a:ext>
            </a:extLst>
          </p:cNvPr>
          <p:cNvSpPr/>
          <p:nvPr/>
        </p:nvSpPr>
        <p:spPr>
          <a:xfrm>
            <a:off x="7111541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00770D-2E83-41DD-B66C-343F43661D35}"/>
              </a:ext>
            </a:extLst>
          </p:cNvPr>
          <p:cNvSpPr/>
          <p:nvPr/>
        </p:nvSpPr>
        <p:spPr>
          <a:xfrm>
            <a:off x="9049985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457062-272E-4316-A5A7-31DAE2E908E8}"/>
              </a:ext>
            </a:extLst>
          </p:cNvPr>
          <p:cNvSpPr/>
          <p:nvPr/>
        </p:nvSpPr>
        <p:spPr>
          <a:xfrm>
            <a:off x="8403837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286A42-8DCD-4017-86D8-D56803185267}"/>
              </a:ext>
            </a:extLst>
          </p:cNvPr>
          <p:cNvSpPr/>
          <p:nvPr/>
        </p:nvSpPr>
        <p:spPr>
          <a:xfrm>
            <a:off x="9696131" y="3618343"/>
            <a:ext cx="277091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933B62-0219-4944-93E7-F5D37C34FF77}"/>
              </a:ext>
            </a:extLst>
          </p:cNvPr>
          <p:cNvSpPr/>
          <p:nvPr/>
        </p:nvSpPr>
        <p:spPr>
          <a:xfrm>
            <a:off x="1632268" y="300184"/>
            <a:ext cx="1602386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TEMP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DDA2F0-0398-4E59-82BE-8D69282C71E4}"/>
              </a:ext>
            </a:extLst>
          </p:cNvPr>
          <p:cNvSpPr/>
          <p:nvPr/>
        </p:nvSpPr>
        <p:spPr>
          <a:xfrm>
            <a:off x="7403369" y="838775"/>
            <a:ext cx="759280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5D7B3E-4702-49A4-B08D-3C3852443507}"/>
              </a:ext>
            </a:extLst>
          </p:cNvPr>
          <p:cNvSpPr/>
          <p:nvPr/>
        </p:nvSpPr>
        <p:spPr>
          <a:xfrm>
            <a:off x="7403369" y="300184"/>
            <a:ext cx="759280" cy="43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258104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Curtain</dc:creator>
  <cp:lastModifiedBy>Patrick Curtain</cp:lastModifiedBy>
  <cp:revision>1</cp:revision>
  <dcterms:created xsi:type="dcterms:W3CDTF">2022-03-30T04:26:29Z</dcterms:created>
  <dcterms:modified xsi:type="dcterms:W3CDTF">2022-03-30T04:57:31Z</dcterms:modified>
</cp:coreProperties>
</file>