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FC1A-5B60-458D-96C6-6F135F5904B0}" v="1" dt="2020-11-26T19:38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.pat4@gmail.com" userId="8577b820e2801133" providerId="LiveId" clId="{E720260B-6577-401E-86F0-FE43B8B941A0}"/>
    <pc:docChg chg="custSel mod addSld modSld">
      <pc:chgData name="parth.pat4@gmail.com" userId="8577b820e2801133" providerId="LiveId" clId="{E720260B-6577-401E-86F0-FE43B8B941A0}" dt="2020-11-27T12:02:16.992" v="11" actId="26606"/>
      <pc:docMkLst>
        <pc:docMk/>
      </pc:docMkLst>
      <pc:sldChg chg="addSp delSp modSp new mod setBg">
        <pc:chgData name="parth.pat4@gmail.com" userId="8577b820e2801133" providerId="LiveId" clId="{E720260B-6577-401E-86F0-FE43B8B941A0}" dt="2020-11-27T12:02:16.992" v="11" actId="26606"/>
        <pc:sldMkLst>
          <pc:docMk/>
          <pc:sldMk cId="1286009963" sldId="265"/>
        </pc:sldMkLst>
        <pc:spChg chg="mod ord">
          <ac:chgData name="parth.pat4@gmail.com" userId="8577b820e2801133" providerId="LiveId" clId="{E720260B-6577-401E-86F0-FE43B8B941A0}" dt="2020-11-27T12:02:16.992" v="11" actId="26606"/>
          <ac:spMkLst>
            <pc:docMk/>
            <pc:sldMk cId="1286009963" sldId="265"/>
            <ac:spMk id="2" creationId="{2C8D8713-1983-4A53-847F-785E1394D0E6}"/>
          </ac:spMkLst>
        </pc:spChg>
        <pc:spChg chg="del">
          <ac:chgData name="parth.pat4@gmail.com" userId="8577b820e2801133" providerId="LiveId" clId="{E720260B-6577-401E-86F0-FE43B8B941A0}" dt="2020-11-27T12:00:09.257" v="8" actId="22"/>
          <ac:spMkLst>
            <pc:docMk/>
            <pc:sldMk cId="1286009963" sldId="265"/>
            <ac:spMk id="3" creationId="{40639608-E4B2-4328-9A94-9776C9355F35}"/>
          </ac:spMkLst>
        </pc:spChg>
        <pc:spChg chg="add">
          <ac:chgData name="parth.pat4@gmail.com" userId="8577b820e2801133" providerId="LiveId" clId="{E720260B-6577-401E-86F0-FE43B8B941A0}" dt="2020-11-27T12:02:16.992" v="11" actId="26606"/>
          <ac:spMkLst>
            <pc:docMk/>
            <pc:sldMk cId="1286009963" sldId="265"/>
            <ac:spMk id="12" creationId="{4351DFE5-F63D-4BE0-BDA9-E3EB88F01AA5}"/>
          </ac:spMkLst>
        </pc:spChg>
        <pc:picChg chg="add mod ord">
          <ac:chgData name="parth.pat4@gmail.com" userId="8577b820e2801133" providerId="LiveId" clId="{E720260B-6577-401E-86F0-FE43B8B941A0}" dt="2020-11-27T12:02:16.992" v="11" actId="26606"/>
          <ac:picMkLst>
            <pc:docMk/>
            <pc:sldMk cId="1286009963" sldId="265"/>
            <ac:picMk id="5" creationId="{718B06E0-9585-467A-8BAA-8F1F53ED1B74}"/>
          </ac:picMkLst>
        </pc:picChg>
        <pc:picChg chg="add mod">
          <ac:chgData name="parth.pat4@gmail.com" userId="8577b820e2801133" providerId="LiveId" clId="{E720260B-6577-401E-86F0-FE43B8B941A0}" dt="2020-11-27T12:02:16.992" v="11" actId="26606"/>
          <ac:picMkLst>
            <pc:docMk/>
            <pc:sldMk cId="1286009963" sldId="265"/>
            <ac:picMk id="7" creationId="{63ED3E61-BAF0-4A9D-B412-ECD9500A128D}"/>
          </ac:picMkLst>
        </pc:picChg>
        <pc:picChg chg="add">
          <ac:chgData name="parth.pat4@gmail.com" userId="8577b820e2801133" providerId="LiveId" clId="{E720260B-6577-401E-86F0-FE43B8B941A0}" dt="2020-11-27T12:02:16.992" v="11" actId="26606"/>
          <ac:picMkLst>
            <pc:docMk/>
            <pc:sldMk cId="1286009963" sldId="265"/>
            <ac:picMk id="14" creationId="{02DD2BC0-6F29-4B4F-8D61-2DCF6D2E8E7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47179-EA44-45FF-B7CA-BE4E61CA07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6F4FC-9964-4506-B038-F219F19C49BF}">
      <dgm:prSet/>
      <dgm:spPr/>
      <dgm:t>
        <a:bodyPr/>
        <a:lstStyle/>
        <a:p>
          <a:r>
            <a:rPr lang="en-GB"/>
            <a:t>SQL</a:t>
          </a:r>
          <a:endParaRPr lang="en-US"/>
        </a:p>
      </dgm:t>
    </dgm:pt>
    <dgm:pt modelId="{646F9EDC-1E81-4A1E-A654-107F94FC6D69}" type="parTrans" cxnId="{C54C0D42-204B-4C38-97E4-71A76297907B}">
      <dgm:prSet/>
      <dgm:spPr/>
      <dgm:t>
        <a:bodyPr/>
        <a:lstStyle/>
        <a:p>
          <a:endParaRPr lang="en-US"/>
        </a:p>
      </dgm:t>
    </dgm:pt>
    <dgm:pt modelId="{21FA0031-7CC3-4A40-B3C1-58D5403CAC51}" type="sibTrans" cxnId="{C54C0D42-204B-4C38-97E4-71A76297907B}">
      <dgm:prSet/>
      <dgm:spPr/>
      <dgm:t>
        <a:bodyPr/>
        <a:lstStyle/>
        <a:p>
          <a:endParaRPr lang="en-US"/>
        </a:p>
      </dgm:t>
    </dgm:pt>
    <dgm:pt modelId="{1A9BFD4D-E7AA-48D6-A1E0-B9F698EE0904}">
      <dgm:prSet/>
      <dgm:spPr/>
      <dgm:t>
        <a:bodyPr/>
        <a:lstStyle/>
        <a:p>
          <a:r>
            <a:rPr lang="en-GB"/>
            <a:t>Time management</a:t>
          </a:r>
          <a:endParaRPr lang="en-US"/>
        </a:p>
      </dgm:t>
    </dgm:pt>
    <dgm:pt modelId="{7323AD47-1B3E-48F3-ACF1-E2FA411E7D7D}" type="parTrans" cxnId="{379C7756-43B6-42D3-81AA-0288859A7BFC}">
      <dgm:prSet/>
      <dgm:spPr/>
      <dgm:t>
        <a:bodyPr/>
        <a:lstStyle/>
        <a:p>
          <a:endParaRPr lang="en-US"/>
        </a:p>
      </dgm:t>
    </dgm:pt>
    <dgm:pt modelId="{FEAB274F-A9C4-43CB-8EE6-BAE41776612F}" type="sibTrans" cxnId="{379C7756-43B6-42D3-81AA-0288859A7BFC}">
      <dgm:prSet/>
      <dgm:spPr/>
      <dgm:t>
        <a:bodyPr/>
        <a:lstStyle/>
        <a:p>
          <a:endParaRPr lang="en-US"/>
        </a:p>
      </dgm:t>
    </dgm:pt>
    <dgm:pt modelId="{258D6EA7-EBC2-4272-B82E-84D734AF2A1D}">
      <dgm:prSet/>
      <dgm:spPr/>
      <dgm:t>
        <a:bodyPr/>
        <a:lstStyle/>
        <a:p>
          <a:r>
            <a:rPr lang="en-GB"/>
            <a:t>Asking for help</a:t>
          </a:r>
          <a:endParaRPr lang="en-US"/>
        </a:p>
      </dgm:t>
    </dgm:pt>
    <dgm:pt modelId="{280F14F1-2904-4F3D-BE67-73C4ABAAC7E0}" type="parTrans" cxnId="{18BDF70D-10C3-481A-A9DF-A9951AB9A08B}">
      <dgm:prSet/>
      <dgm:spPr/>
      <dgm:t>
        <a:bodyPr/>
        <a:lstStyle/>
        <a:p>
          <a:endParaRPr lang="en-US"/>
        </a:p>
      </dgm:t>
    </dgm:pt>
    <dgm:pt modelId="{F90E75E2-0D18-489B-AF35-A256F41EF614}" type="sibTrans" cxnId="{18BDF70D-10C3-481A-A9DF-A9951AB9A08B}">
      <dgm:prSet/>
      <dgm:spPr/>
      <dgm:t>
        <a:bodyPr/>
        <a:lstStyle/>
        <a:p>
          <a:endParaRPr lang="en-US"/>
        </a:p>
      </dgm:t>
    </dgm:pt>
    <dgm:pt modelId="{296B7C71-0056-40BA-B14E-ECFBCD5E8A48}" type="pres">
      <dgm:prSet presAssocID="{9E547179-EA44-45FF-B7CA-BE4E61CA07C2}" presName="root" presStyleCnt="0">
        <dgm:presLayoutVars>
          <dgm:dir/>
          <dgm:resizeHandles val="exact"/>
        </dgm:presLayoutVars>
      </dgm:prSet>
      <dgm:spPr/>
    </dgm:pt>
    <dgm:pt modelId="{2749F776-4FAA-49F2-8CD2-E4F7CEF46BFB}" type="pres">
      <dgm:prSet presAssocID="{A5C6F4FC-9964-4506-B038-F219F19C49BF}" presName="compNode" presStyleCnt="0"/>
      <dgm:spPr/>
    </dgm:pt>
    <dgm:pt modelId="{288B71CA-304C-4FF4-9382-5CF0AE2C6B79}" type="pres">
      <dgm:prSet presAssocID="{A5C6F4FC-9964-4506-B038-F219F19C49BF}" presName="bgRect" presStyleLbl="bgShp" presStyleIdx="0" presStyleCnt="3"/>
      <dgm:spPr/>
    </dgm:pt>
    <dgm:pt modelId="{5AD41301-19D3-471C-A64E-88841D01F29B}" type="pres">
      <dgm:prSet presAssocID="{A5C6F4FC-9964-4506-B038-F219F19C49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F67FB9-9A9A-4C72-B41E-23C75183A711}" type="pres">
      <dgm:prSet presAssocID="{A5C6F4FC-9964-4506-B038-F219F19C49BF}" presName="spaceRect" presStyleCnt="0"/>
      <dgm:spPr/>
    </dgm:pt>
    <dgm:pt modelId="{4BA60E91-94F0-4633-8FB5-92C99A8FDBCF}" type="pres">
      <dgm:prSet presAssocID="{A5C6F4FC-9964-4506-B038-F219F19C49BF}" presName="parTx" presStyleLbl="revTx" presStyleIdx="0" presStyleCnt="3">
        <dgm:presLayoutVars>
          <dgm:chMax val="0"/>
          <dgm:chPref val="0"/>
        </dgm:presLayoutVars>
      </dgm:prSet>
      <dgm:spPr/>
    </dgm:pt>
    <dgm:pt modelId="{5025635C-2992-43EF-A50C-CAEF9FB93E35}" type="pres">
      <dgm:prSet presAssocID="{21FA0031-7CC3-4A40-B3C1-58D5403CAC51}" presName="sibTrans" presStyleCnt="0"/>
      <dgm:spPr/>
    </dgm:pt>
    <dgm:pt modelId="{9AE4CD1C-0BA6-44B2-A159-82E8EF9B92E7}" type="pres">
      <dgm:prSet presAssocID="{1A9BFD4D-E7AA-48D6-A1E0-B9F698EE0904}" presName="compNode" presStyleCnt="0"/>
      <dgm:spPr/>
    </dgm:pt>
    <dgm:pt modelId="{78E7B961-957D-4BCA-9D5D-FFF794CF971B}" type="pres">
      <dgm:prSet presAssocID="{1A9BFD4D-E7AA-48D6-A1E0-B9F698EE0904}" presName="bgRect" presStyleLbl="bgShp" presStyleIdx="1" presStyleCnt="3"/>
      <dgm:spPr/>
    </dgm:pt>
    <dgm:pt modelId="{0FFF6D94-5CF2-499B-B2E4-F1D8942094D3}" type="pres">
      <dgm:prSet presAssocID="{1A9BFD4D-E7AA-48D6-A1E0-B9F698EE09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0DC603-A614-44FD-9943-8BED178517D4}" type="pres">
      <dgm:prSet presAssocID="{1A9BFD4D-E7AA-48D6-A1E0-B9F698EE0904}" presName="spaceRect" presStyleCnt="0"/>
      <dgm:spPr/>
    </dgm:pt>
    <dgm:pt modelId="{25BFF1F5-996D-42C5-A833-B0BC9DE2BC30}" type="pres">
      <dgm:prSet presAssocID="{1A9BFD4D-E7AA-48D6-A1E0-B9F698EE0904}" presName="parTx" presStyleLbl="revTx" presStyleIdx="1" presStyleCnt="3">
        <dgm:presLayoutVars>
          <dgm:chMax val="0"/>
          <dgm:chPref val="0"/>
        </dgm:presLayoutVars>
      </dgm:prSet>
      <dgm:spPr/>
    </dgm:pt>
    <dgm:pt modelId="{53A99478-9776-4A8B-A299-79D60444E5D6}" type="pres">
      <dgm:prSet presAssocID="{FEAB274F-A9C4-43CB-8EE6-BAE41776612F}" presName="sibTrans" presStyleCnt="0"/>
      <dgm:spPr/>
    </dgm:pt>
    <dgm:pt modelId="{A999C8F3-C6A1-4EBE-AB14-C4AE3EC2FA72}" type="pres">
      <dgm:prSet presAssocID="{258D6EA7-EBC2-4272-B82E-84D734AF2A1D}" presName="compNode" presStyleCnt="0"/>
      <dgm:spPr/>
    </dgm:pt>
    <dgm:pt modelId="{64908158-FEE3-48D5-9676-50B8D941394A}" type="pres">
      <dgm:prSet presAssocID="{258D6EA7-EBC2-4272-B82E-84D734AF2A1D}" presName="bgRect" presStyleLbl="bgShp" presStyleIdx="2" presStyleCnt="3"/>
      <dgm:spPr/>
    </dgm:pt>
    <dgm:pt modelId="{826EE9E6-C117-47B8-99EF-45C9758AEBCA}" type="pres">
      <dgm:prSet presAssocID="{258D6EA7-EBC2-4272-B82E-84D734AF2A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FF95BE7-912B-43C4-ACF6-54E0EF5D2829}" type="pres">
      <dgm:prSet presAssocID="{258D6EA7-EBC2-4272-B82E-84D734AF2A1D}" presName="spaceRect" presStyleCnt="0"/>
      <dgm:spPr/>
    </dgm:pt>
    <dgm:pt modelId="{C6A7847F-0E30-4794-9CE0-8B9021CEB3AE}" type="pres">
      <dgm:prSet presAssocID="{258D6EA7-EBC2-4272-B82E-84D734AF2A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BDF70D-10C3-481A-A9DF-A9951AB9A08B}" srcId="{9E547179-EA44-45FF-B7CA-BE4E61CA07C2}" destId="{258D6EA7-EBC2-4272-B82E-84D734AF2A1D}" srcOrd="2" destOrd="0" parTransId="{280F14F1-2904-4F3D-BE67-73C4ABAAC7E0}" sibTransId="{F90E75E2-0D18-489B-AF35-A256F41EF614}"/>
    <dgm:cxn modelId="{C54C0D42-204B-4C38-97E4-71A76297907B}" srcId="{9E547179-EA44-45FF-B7CA-BE4E61CA07C2}" destId="{A5C6F4FC-9964-4506-B038-F219F19C49BF}" srcOrd="0" destOrd="0" parTransId="{646F9EDC-1E81-4A1E-A654-107F94FC6D69}" sibTransId="{21FA0031-7CC3-4A40-B3C1-58D5403CAC51}"/>
    <dgm:cxn modelId="{379C7756-43B6-42D3-81AA-0288859A7BFC}" srcId="{9E547179-EA44-45FF-B7CA-BE4E61CA07C2}" destId="{1A9BFD4D-E7AA-48D6-A1E0-B9F698EE0904}" srcOrd="1" destOrd="0" parTransId="{7323AD47-1B3E-48F3-ACF1-E2FA411E7D7D}" sibTransId="{FEAB274F-A9C4-43CB-8EE6-BAE41776612F}"/>
    <dgm:cxn modelId="{767E5B90-E6A5-4F10-A9E0-02888889A651}" type="presOf" srcId="{258D6EA7-EBC2-4272-B82E-84D734AF2A1D}" destId="{C6A7847F-0E30-4794-9CE0-8B9021CEB3AE}" srcOrd="0" destOrd="0" presId="urn:microsoft.com/office/officeart/2018/2/layout/IconVerticalSolidList"/>
    <dgm:cxn modelId="{F487F2BB-1A11-40FA-B68D-24F46D052DCB}" type="presOf" srcId="{1A9BFD4D-E7AA-48D6-A1E0-B9F698EE0904}" destId="{25BFF1F5-996D-42C5-A833-B0BC9DE2BC30}" srcOrd="0" destOrd="0" presId="urn:microsoft.com/office/officeart/2018/2/layout/IconVerticalSolidList"/>
    <dgm:cxn modelId="{4A8C96C4-8388-46EC-BE95-0FB56C67A6A9}" type="presOf" srcId="{9E547179-EA44-45FF-B7CA-BE4E61CA07C2}" destId="{296B7C71-0056-40BA-B14E-ECFBCD5E8A48}" srcOrd="0" destOrd="0" presId="urn:microsoft.com/office/officeart/2018/2/layout/IconVerticalSolidList"/>
    <dgm:cxn modelId="{290E3FEE-2311-4D4A-B9C9-D419FFC876DD}" type="presOf" srcId="{A5C6F4FC-9964-4506-B038-F219F19C49BF}" destId="{4BA60E91-94F0-4633-8FB5-92C99A8FDBCF}" srcOrd="0" destOrd="0" presId="urn:microsoft.com/office/officeart/2018/2/layout/IconVerticalSolidList"/>
    <dgm:cxn modelId="{4EB6007B-052F-492F-86DE-3216668CCC66}" type="presParOf" srcId="{296B7C71-0056-40BA-B14E-ECFBCD5E8A48}" destId="{2749F776-4FAA-49F2-8CD2-E4F7CEF46BFB}" srcOrd="0" destOrd="0" presId="urn:microsoft.com/office/officeart/2018/2/layout/IconVerticalSolidList"/>
    <dgm:cxn modelId="{F8C99F3C-C464-48E9-9613-EBA10AA30D83}" type="presParOf" srcId="{2749F776-4FAA-49F2-8CD2-E4F7CEF46BFB}" destId="{288B71CA-304C-4FF4-9382-5CF0AE2C6B79}" srcOrd="0" destOrd="0" presId="urn:microsoft.com/office/officeart/2018/2/layout/IconVerticalSolidList"/>
    <dgm:cxn modelId="{7EE86AF6-6C0B-4D25-96A0-032D4966904E}" type="presParOf" srcId="{2749F776-4FAA-49F2-8CD2-E4F7CEF46BFB}" destId="{5AD41301-19D3-471C-A64E-88841D01F29B}" srcOrd="1" destOrd="0" presId="urn:microsoft.com/office/officeart/2018/2/layout/IconVerticalSolidList"/>
    <dgm:cxn modelId="{B843D61E-D734-4F26-9840-A1F41316B02C}" type="presParOf" srcId="{2749F776-4FAA-49F2-8CD2-E4F7CEF46BFB}" destId="{86F67FB9-9A9A-4C72-B41E-23C75183A711}" srcOrd="2" destOrd="0" presId="urn:microsoft.com/office/officeart/2018/2/layout/IconVerticalSolidList"/>
    <dgm:cxn modelId="{3589C4B0-32CE-4895-BC3E-0D233FB3848B}" type="presParOf" srcId="{2749F776-4FAA-49F2-8CD2-E4F7CEF46BFB}" destId="{4BA60E91-94F0-4633-8FB5-92C99A8FDBCF}" srcOrd="3" destOrd="0" presId="urn:microsoft.com/office/officeart/2018/2/layout/IconVerticalSolidList"/>
    <dgm:cxn modelId="{2307019B-6999-4EF5-98D8-FDAB7B113740}" type="presParOf" srcId="{296B7C71-0056-40BA-B14E-ECFBCD5E8A48}" destId="{5025635C-2992-43EF-A50C-CAEF9FB93E35}" srcOrd="1" destOrd="0" presId="urn:microsoft.com/office/officeart/2018/2/layout/IconVerticalSolidList"/>
    <dgm:cxn modelId="{241B1A44-8C74-45E7-88CA-72529F91D8BF}" type="presParOf" srcId="{296B7C71-0056-40BA-B14E-ECFBCD5E8A48}" destId="{9AE4CD1C-0BA6-44B2-A159-82E8EF9B92E7}" srcOrd="2" destOrd="0" presId="urn:microsoft.com/office/officeart/2018/2/layout/IconVerticalSolidList"/>
    <dgm:cxn modelId="{500FEB17-09E3-4145-91E6-42A4283E3B4E}" type="presParOf" srcId="{9AE4CD1C-0BA6-44B2-A159-82E8EF9B92E7}" destId="{78E7B961-957D-4BCA-9D5D-FFF794CF971B}" srcOrd="0" destOrd="0" presId="urn:microsoft.com/office/officeart/2018/2/layout/IconVerticalSolidList"/>
    <dgm:cxn modelId="{6CA1EB3E-0E40-4EC9-8FFE-F357C57CEC08}" type="presParOf" srcId="{9AE4CD1C-0BA6-44B2-A159-82E8EF9B92E7}" destId="{0FFF6D94-5CF2-499B-B2E4-F1D8942094D3}" srcOrd="1" destOrd="0" presId="urn:microsoft.com/office/officeart/2018/2/layout/IconVerticalSolidList"/>
    <dgm:cxn modelId="{38BCA4E7-14F9-4BAD-B0EC-03EDA6F33ED4}" type="presParOf" srcId="{9AE4CD1C-0BA6-44B2-A159-82E8EF9B92E7}" destId="{AB0DC603-A614-44FD-9943-8BED178517D4}" srcOrd="2" destOrd="0" presId="urn:microsoft.com/office/officeart/2018/2/layout/IconVerticalSolidList"/>
    <dgm:cxn modelId="{BD10AD4C-01A1-42A5-84B4-555FF8A5EED1}" type="presParOf" srcId="{9AE4CD1C-0BA6-44B2-A159-82E8EF9B92E7}" destId="{25BFF1F5-996D-42C5-A833-B0BC9DE2BC30}" srcOrd="3" destOrd="0" presId="urn:microsoft.com/office/officeart/2018/2/layout/IconVerticalSolidList"/>
    <dgm:cxn modelId="{1C1916F6-CD0F-4B68-B640-D58E4503A670}" type="presParOf" srcId="{296B7C71-0056-40BA-B14E-ECFBCD5E8A48}" destId="{53A99478-9776-4A8B-A299-79D60444E5D6}" srcOrd="3" destOrd="0" presId="urn:microsoft.com/office/officeart/2018/2/layout/IconVerticalSolidList"/>
    <dgm:cxn modelId="{99068719-77A4-4965-97C8-CFE1BA6C8793}" type="presParOf" srcId="{296B7C71-0056-40BA-B14E-ECFBCD5E8A48}" destId="{A999C8F3-C6A1-4EBE-AB14-C4AE3EC2FA72}" srcOrd="4" destOrd="0" presId="urn:microsoft.com/office/officeart/2018/2/layout/IconVerticalSolidList"/>
    <dgm:cxn modelId="{B650CA78-098F-4CA3-8DE2-BCD66583E450}" type="presParOf" srcId="{A999C8F3-C6A1-4EBE-AB14-C4AE3EC2FA72}" destId="{64908158-FEE3-48D5-9676-50B8D941394A}" srcOrd="0" destOrd="0" presId="urn:microsoft.com/office/officeart/2018/2/layout/IconVerticalSolidList"/>
    <dgm:cxn modelId="{F2CAA3E8-5137-41D9-8390-6B09FF4B455A}" type="presParOf" srcId="{A999C8F3-C6A1-4EBE-AB14-C4AE3EC2FA72}" destId="{826EE9E6-C117-47B8-99EF-45C9758AEBCA}" srcOrd="1" destOrd="0" presId="urn:microsoft.com/office/officeart/2018/2/layout/IconVerticalSolidList"/>
    <dgm:cxn modelId="{4FFC0508-54F0-4018-9F4E-EEB60DD2F932}" type="presParOf" srcId="{A999C8F3-C6A1-4EBE-AB14-C4AE3EC2FA72}" destId="{3FF95BE7-912B-43C4-ACF6-54E0EF5D2829}" srcOrd="2" destOrd="0" presId="urn:microsoft.com/office/officeart/2018/2/layout/IconVerticalSolidList"/>
    <dgm:cxn modelId="{6EF9D0A8-2545-4D39-8B10-2980658A7F1D}" type="presParOf" srcId="{A999C8F3-C6A1-4EBE-AB14-C4AE3EC2FA72}" destId="{C6A7847F-0E30-4794-9CE0-8B9021CEB3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71CA-304C-4FF4-9382-5CF0AE2C6B79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41301-19D3-471C-A64E-88841D01F29B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60E91-94F0-4633-8FB5-92C99A8FDBCF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SQL</a:t>
          </a:r>
          <a:endParaRPr lang="en-US" sz="2500" kern="1200"/>
        </a:p>
      </dsp:txBody>
      <dsp:txXfrm>
        <a:off x="1945450" y="719"/>
        <a:ext cx="4643240" cy="1684372"/>
      </dsp:txXfrm>
    </dsp:sp>
    <dsp:sp modelId="{78E7B961-957D-4BCA-9D5D-FFF794CF971B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F6D94-5CF2-499B-B2E4-F1D8942094D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F1F5-996D-42C5-A833-B0BC9DE2BC30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Time management</a:t>
          </a:r>
          <a:endParaRPr lang="en-US" sz="2500" kern="1200"/>
        </a:p>
      </dsp:txBody>
      <dsp:txXfrm>
        <a:off x="1945450" y="2106185"/>
        <a:ext cx="4643240" cy="1684372"/>
      </dsp:txXfrm>
    </dsp:sp>
    <dsp:sp modelId="{64908158-FEE3-48D5-9676-50B8D941394A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E9E6-C117-47B8-99EF-45C9758AEBCA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7847F-0E30-4794-9CE0-8B9021CEB3AE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Asking for help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70F7-2C00-45AB-90AD-FC20D85F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C5D8-463B-45F8-952C-7ED8204F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BA14-1A1F-459D-97F2-629E97AD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F69C-8614-4F8F-A3D8-F16ADF1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0114-C3B9-473B-BAF9-3F6E8DB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94C6-6ACC-465B-B719-F3E02700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6EC8E-A2FA-4756-968D-71A0571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4852-56AD-4F76-9093-3455FAB9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FAFB-C882-4F0A-B5B2-58230FA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8467-CF53-44D6-BF81-0DB51B6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F0B72-EB0D-4566-8B5C-056753380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CB5F-58F8-4B04-B18A-55D2A628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8AFC-7029-40BB-880E-D6AADFEE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DC2D-081E-49B0-9003-D7C68325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AF37-C029-4619-8F4F-B941ADB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65C-052D-46DC-A686-98F685C4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9D19-768A-45F9-A960-1EBA7830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C333-0794-4572-ABE1-290F416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AD96-7174-4F0A-9590-2470CDB7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28E0-BEBC-4411-9103-C3F55FB4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6215-1B1E-4460-8C6E-785899F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4DFC-3839-48BD-A627-E6B26CE7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B656-ED28-4D7C-929E-9A30663B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FBF2-537F-4D6A-9433-70D8CF81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108-7142-48D0-8339-731B8CE8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B603-05DA-41BC-A614-EAEE883B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9519-DB74-434A-B6ED-C72A98DEE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1B01-A268-4415-B647-1AAD75A3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EECD-19D4-4039-B661-67601631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FAB8-4770-4FF4-9DAF-8BBDACC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D55F0-EC90-4EEF-A984-E56A90E2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93A7-CF98-4D03-823E-25DF2627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75015-265C-444D-B6F8-4A6414C1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32C8B-A59D-4D70-8571-F0CE3970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C28AE-9BF1-4955-B538-9B9FFD789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B027-B8E6-482A-B73A-A6BE3D1E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4AAC8-0E02-4BAC-B080-0E225C7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10158-363C-498E-A10B-20DAC2BA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556A3-ECE8-4692-855C-FCC5DE3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978B-2E8D-4201-A316-9B013C2F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C455-E01A-46AE-898A-35240097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C0D00-0FF5-4B56-875C-0213E2B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C501C-4126-4B5F-BD9E-6257CE5D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8CB05-FAD3-41C5-B62E-1B5F2A5A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1B2C-F5E4-4A08-9B90-88653D9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A9FD4-923C-4388-BB93-E1D093B6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2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A14F-20FB-4625-974E-FF4926F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BE90-118C-4FF6-A2DD-4AB14F18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B51F6-E51A-48D8-A4C3-9D87BA63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B4C7-BBD5-4D52-8FF8-64F6611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4C45-8C38-4AB0-A5FC-58DAEAB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6468-D9EB-4FD1-AFC7-2E1EC40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881B-7877-44D2-91A2-C75128D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7640-EA41-43CB-A895-1D48BE19A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73254-7A22-42E6-A328-FFADCCC2E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1D41-7632-4C72-9054-C85893C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E0995-F723-412B-B820-4F31064C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2E82E-AE36-4577-9C65-6557510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0A35-C958-4256-AE5A-EA42DBF8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9B46-3992-42B6-9012-AB75982E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476-DF59-48BE-BC4E-39CEC98E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6F0D-4475-417C-A0B1-F852B51C972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7402-001C-4F3B-97AA-20D6D21B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D80B-8677-4356-99FF-B4C55816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E1584-2C2E-4844-939D-39A12E5B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49A9B-B7A6-4F4A-B918-828B749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By Parth Patel</a:t>
            </a:r>
          </a:p>
        </p:txBody>
      </p:sp>
    </p:spTree>
    <p:extLst>
      <p:ext uri="{BB962C8B-B14F-4D97-AF65-F5344CB8AC3E}">
        <p14:creationId xmlns:p14="http://schemas.microsoft.com/office/powerpoint/2010/main" val="1839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7C359D-02DB-4B8F-BBBE-D4932861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1756-865A-4830-B98F-B7DEB055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What went well?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Designing the SQL database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Most of the Crud functions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Testing</a:t>
            </a:r>
          </a:p>
          <a:p>
            <a:r>
              <a:rPr lang="en-GB" sz="1800">
                <a:solidFill>
                  <a:schemeClr val="tx2"/>
                </a:solidFill>
              </a:rPr>
              <a:t>What I can improve?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Not having an Orderlines class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Time management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More practice on my own time</a:t>
            </a:r>
          </a:p>
        </p:txBody>
      </p:sp>
    </p:spTree>
    <p:extLst>
      <p:ext uri="{BB962C8B-B14F-4D97-AF65-F5344CB8AC3E}">
        <p14:creationId xmlns:p14="http://schemas.microsoft.com/office/powerpoint/2010/main" val="92627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3B2A-9487-4A67-974B-3DE81E4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AD39-EC96-4990-AA3A-319D04DC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With this project I was tasking with creating an inventory management system with Java having the capability to manipulate a mySQL database.</a:t>
            </a:r>
          </a:p>
          <a:p>
            <a:r>
              <a:rPr lang="en-GB" sz="2000">
                <a:solidFill>
                  <a:schemeClr val="tx2"/>
                </a:solidFill>
              </a:rPr>
              <a:t>Overview: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Jira Board 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Designed my own GCP instance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Added customers, items, and orders</a:t>
            </a:r>
          </a:p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42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E80CC-44A2-48AB-8C4E-7C49FED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Consultant Journey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71D1-CA41-4BE8-9604-C3D92A45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Git</a:t>
            </a:r>
          </a:p>
          <a:p>
            <a:r>
              <a:rPr lang="en-GB" sz="1800">
                <a:solidFill>
                  <a:schemeClr val="tx2"/>
                </a:solidFill>
              </a:rPr>
              <a:t>Jira</a:t>
            </a:r>
          </a:p>
          <a:p>
            <a:r>
              <a:rPr lang="en-GB" sz="1800">
                <a:solidFill>
                  <a:schemeClr val="tx2"/>
                </a:solidFill>
              </a:rPr>
              <a:t>GCP</a:t>
            </a:r>
          </a:p>
          <a:p>
            <a:r>
              <a:rPr lang="en-GB" sz="1800">
                <a:solidFill>
                  <a:schemeClr val="tx2"/>
                </a:solidFill>
              </a:rPr>
              <a:t>SQL</a:t>
            </a:r>
          </a:p>
          <a:p>
            <a:r>
              <a:rPr lang="en-GB" sz="1800">
                <a:solidFill>
                  <a:schemeClr val="tx2"/>
                </a:solidFill>
              </a:rPr>
              <a:t>Java</a:t>
            </a:r>
          </a:p>
          <a:p>
            <a:r>
              <a:rPr lang="en-GB" sz="1800">
                <a:solidFill>
                  <a:schemeClr val="tx2"/>
                </a:solidFill>
              </a:rPr>
              <a:t>Junit</a:t>
            </a:r>
          </a:p>
          <a:p>
            <a:r>
              <a:rPr lang="en-GB" sz="1800">
                <a:solidFill>
                  <a:schemeClr val="tx2"/>
                </a:solidFill>
              </a:rPr>
              <a:t>Mockito</a:t>
            </a:r>
          </a:p>
          <a:p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7FA52-3A77-451B-ABC3-21B9DDFE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CI-How did I approach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B4-D859-41B0-8DB6-0FCDCBA0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Originally I used a master/dev/feature&lt;x&gt; branch model</a:t>
            </a:r>
          </a:p>
          <a:p>
            <a:r>
              <a:rPr lang="en-GB" sz="1800">
                <a:solidFill>
                  <a:schemeClr val="tx2"/>
                </a:solidFill>
              </a:rPr>
              <a:t>Master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Where all the final work is compiled to</a:t>
            </a:r>
          </a:p>
          <a:p>
            <a:r>
              <a:rPr lang="en-GB" sz="1800">
                <a:solidFill>
                  <a:schemeClr val="tx2"/>
                </a:solidFill>
              </a:rPr>
              <a:t>Dev</a:t>
            </a:r>
          </a:p>
          <a:p>
            <a:r>
              <a:rPr lang="en-GB" sz="1800">
                <a:solidFill>
                  <a:schemeClr val="tx2"/>
                </a:solidFill>
              </a:rPr>
              <a:t>Feature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Used for adding and updating specific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215B9F86-5CA8-4156-907B-34F4F205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5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B06E0-9585-467A-8BAA-8F1F53ED1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3225800"/>
            <a:ext cx="10109200" cy="1231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D3E61-BAF0-4A9D-B412-ECD9500A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533900"/>
            <a:ext cx="10109200" cy="113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D8713-1983-4A53-847F-785E1394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2860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C142C4-44F0-4BEB-999A-68EAC926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Here’s how the system will work!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4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5230AF-4A28-4A57-B0FF-242FC4366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72" y="818820"/>
            <a:ext cx="7968455" cy="5220360"/>
          </a:xfrm>
        </p:spPr>
      </p:pic>
    </p:spTree>
    <p:extLst>
      <p:ext uri="{BB962C8B-B14F-4D97-AF65-F5344CB8AC3E}">
        <p14:creationId xmlns:p14="http://schemas.microsoft.com/office/powerpoint/2010/main" val="136260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50EAFA-D74D-408E-82FD-97961490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663700"/>
            <a:ext cx="2235200" cy="43688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5A2E-28FF-459B-8243-5F4832E0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1663700"/>
            <a:ext cx="4152900" cy="436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464EB2-3895-4F89-B96B-2E66F683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1663700"/>
            <a:ext cx="4330700" cy="436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59D7D-F029-4FAD-9AE8-8E9C7FE4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41881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C6646-FB10-4549-89CE-C87245C5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Sprint Retrospective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FB21E-B1A6-4AED-A9EF-A126EAF4F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2157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Inventory Management System</vt:lpstr>
      <vt:lpstr>Introduction</vt:lpstr>
      <vt:lpstr>Consultant Journey</vt:lpstr>
      <vt:lpstr>CI-How did I approach version control?</vt:lpstr>
      <vt:lpstr>Testing</vt:lpstr>
      <vt:lpstr>Here’s how the system will work!</vt:lpstr>
      <vt:lpstr>PowerPoint Presentation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parth.pat4@gmail.com</dc:creator>
  <cp:lastModifiedBy>parth.pat4@gmail.com</cp:lastModifiedBy>
  <cp:revision>1</cp:revision>
  <dcterms:created xsi:type="dcterms:W3CDTF">2020-11-27T12:02:16Z</dcterms:created>
  <dcterms:modified xsi:type="dcterms:W3CDTF">2020-11-27T12:02:44Z</dcterms:modified>
</cp:coreProperties>
</file>