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6"/>
  </p:notesMasterIdLst>
  <p:sldIdLst>
    <p:sldId id="256" r:id="rId4"/>
    <p:sldId id="377" r:id="rId5"/>
    <p:sldId id="262" r:id="rId6"/>
    <p:sldId id="268" r:id="rId7"/>
    <p:sldId id="381" r:id="rId8"/>
    <p:sldId id="380" r:id="rId9"/>
    <p:sldId id="364" r:id="rId10"/>
    <p:sldId id="378" r:id="rId11"/>
    <p:sldId id="264" r:id="rId12"/>
    <p:sldId id="379" r:id="rId13"/>
    <p:sldId id="27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A16"/>
    <a:srgbClr val="FAA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55" autoAdjust="0"/>
    <p:restoredTop sz="96215" autoAdjust="0"/>
  </p:normalViewPr>
  <p:slideViewPr>
    <p:cSldViewPr snapToGrid="0">
      <p:cViewPr>
        <p:scale>
          <a:sx n="75" d="100"/>
          <a:sy n="75" d="100"/>
        </p:scale>
        <p:origin x="10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DA456-DCBB-4CC2-B1A7-962CEDFD60A9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8989-1785-40B0-9DC7-0AF5117694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14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19100" y="2037571"/>
            <a:ext cx="4857750" cy="43204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19100" y="704850"/>
            <a:ext cx="4857750" cy="127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4FFA8238-EDD2-47E7-9BE9-D322DA1CEBB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648466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0192D83-1FDA-4B06-9712-683D7F479C6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375129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22B7973-73CA-40B8-B836-5E0A1927C5FB}"/>
              </a:ext>
            </a:extLst>
          </p:cNvPr>
          <p:cNvSpPr>
            <a:spLocks noGrp="1"/>
          </p:cNvSpPr>
          <p:nvPr>
            <p:ph type="pic" idx="42" hasCustomPrompt="1"/>
          </p:nvPr>
        </p:nvSpPr>
        <p:spPr>
          <a:xfrm>
            <a:off x="921803" y="1815437"/>
            <a:ext cx="2167098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46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>
            <a:extLst>
              <a:ext uri="{FF2B5EF4-FFF2-40B4-BE49-F238E27FC236}">
                <a16:creationId xmlns:a16="http://schemas.microsoft.com/office/drawing/2014/main" id="{4E36E84F-E9AF-4CC5-BD83-3E187CFF78EA}"/>
              </a:ext>
            </a:extLst>
          </p:cNvPr>
          <p:cNvGrpSpPr/>
          <p:nvPr userDrawn="1"/>
        </p:nvGrpSpPr>
        <p:grpSpPr>
          <a:xfrm>
            <a:off x="2686753" y="-15933"/>
            <a:ext cx="3096056" cy="2466990"/>
            <a:chOff x="1827359" y="-19597"/>
            <a:chExt cx="3253206" cy="3173339"/>
          </a:xfrm>
        </p:grpSpPr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0F0A8563-0E2D-40B3-872C-7F2E7E0FCAD9}"/>
                </a:ext>
              </a:extLst>
            </p:cNvPr>
            <p:cNvSpPr/>
            <p:nvPr userDrawn="1"/>
          </p:nvSpPr>
          <p:spPr>
            <a:xfrm>
              <a:off x="2727889" y="-19597"/>
              <a:ext cx="2352676" cy="3171824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Freeform 65">
              <a:extLst>
                <a:ext uri="{FF2B5EF4-FFF2-40B4-BE49-F238E27FC236}">
                  <a16:creationId xmlns:a16="http://schemas.microsoft.com/office/drawing/2014/main" id="{8A501324-8C9F-422E-ABC9-D55B9B521A89}"/>
                </a:ext>
              </a:extLst>
            </p:cNvPr>
            <p:cNvSpPr/>
            <p:nvPr userDrawn="1"/>
          </p:nvSpPr>
          <p:spPr>
            <a:xfrm>
              <a:off x="1827359" y="-18083"/>
              <a:ext cx="2352675" cy="3171825"/>
            </a:xfrm>
            <a:custGeom>
              <a:avLst/>
              <a:gdLst>
                <a:gd name="connsiteX0" fmla="*/ 1447800 w 2352675"/>
                <a:gd name="connsiteY0" fmla="*/ 0 h 3171825"/>
                <a:gd name="connsiteX1" fmla="*/ 2352675 w 2352675"/>
                <a:gd name="connsiteY1" fmla="*/ 0 h 3171825"/>
                <a:gd name="connsiteX2" fmla="*/ 971550 w 2352675"/>
                <a:gd name="connsiteY2" fmla="*/ 3171825 h 3171825"/>
                <a:gd name="connsiteX3" fmla="*/ 0 w 2352675"/>
                <a:gd name="connsiteY3" fmla="*/ 3171825 h 3171825"/>
                <a:gd name="connsiteX4" fmla="*/ 1447800 w 2352675"/>
                <a:gd name="connsiteY4" fmla="*/ 0 h 317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3171825">
                  <a:moveTo>
                    <a:pt x="1447800" y="0"/>
                  </a:moveTo>
                  <a:lnTo>
                    <a:pt x="2352675" y="0"/>
                  </a:lnTo>
                  <a:lnTo>
                    <a:pt x="971550" y="3171825"/>
                  </a:lnTo>
                  <a:lnTo>
                    <a:pt x="0" y="3171825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57">
            <a:extLst>
              <a:ext uri="{FF2B5EF4-FFF2-40B4-BE49-F238E27FC236}">
                <a16:creationId xmlns:a16="http://schemas.microsoft.com/office/drawing/2014/main" id="{F4828449-45C1-4A0C-9289-31EF44B6B856}"/>
              </a:ext>
            </a:extLst>
          </p:cNvPr>
          <p:cNvGrpSpPr/>
          <p:nvPr userDrawn="1"/>
        </p:nvGrpSpPr>
        <p:grpSpPr>
          <a:xfrm>
            <a:off x="850795" y="1991644"/>
            <a:ext cx="2126862" cy="3673670"/>
            <a:chOff x="1438761" y="2033015"/>
            <a:chExt cx="1980000" cy="3420000"/>
          </a:xfrm>
        </p:grpSpPr>
        <p:sp>
          <p:nvSpPr>
            <p:cNvPr id="10" name="Rounded Rectangle 58">
              <a:extLst>
                <a:ext uri="{FF2B5EF4-FFF2-40B4-BE49-F238E27FC236}">
                  <a16:creationId xmlns:a16="http://schemas.microsoft.com/office/drawing/2014/main" id="{46E52279-5F36-44AE-9EC1-8B1C1E389C1C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59">
              <a:extLst>
                <a:ext uri="{FF2B5EF4-FFF2-40B4-BE49-F238E27FC236}">
                  <a16:creationId xmlns:a16="http://schemas.microsoft.com/office/drawing/2014/main" id="{18F6A715-94DD-45A5-B68E-0C25DB045B1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Group 60">
              <a:extLst>
                <a:ext uri="{FF2B5EF4-FFF2-40B4-BE49-F238E27FC236}">
                  <a16:creationId xmlns:a16="http://schemas.microsoft.com/office/drawing/2014/main" id="{9E781B62-8904-4E20-9F76-184ED54588AF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61">
                <a:extLst>
                  <a:ext uri="{FF2B5EF4-FFF2-40B4-BE49-F238E27FC236}">
                    <a16:creationId xmlns:a16="http://schemas.microsoft.com/office/drawing/2014/main" id="{5C178692-3C2F-4413-9235-90493DFB07F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62">
                <a:extLst>
                  <a:ext uri="{FF2B5EF4-FFF2-40B4-BE49-F238E27FC236}">
                    <a16:creationId xmlns:a16="http://schemas.microsoft.com/office/drawing/2014/main" id="{DE83EA3F-1F93-44BC-875A-39ED85AABF78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9C4639BE-76A9-4E73-B409-4506B808AED9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17" name="Rounded Rectangle 52">
              <a:extLst>
                <a:ext uri="{FF2B5EF4-FFF2-40B4-BE49-F238E27FC236}">
                  <a16:creationId xmlns:a16="http://schemas.microsoft.com/office/drawing/2014/main" id="{47554649-9DF5-44F6-BCD7-E4757EC874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53">
              <a:extLst>
                <a:ext uri="{FF2B5EF4-FFF2-40B4-BE49-F238E27FC236}">
                  <a16:creationId xmlns:a16="http://schemas.microsoft.com/office/drawing/2014/main" id="{63246AE1-2CFD-44EA-B80E-85FFCFE62879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45163D24-7C21-45DC-B265-AB026DA2C341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55">
                <a:extLst>
                  <a:ext uri="{FF2B5EF4-FFF2-40B4-BE49-F238E27FC236}">
                    <a16:creationId xmlns:a16="http://schemas.microsoft.com/office/drawing/2014/main" id="{CD8A8B08-2926-4348-95A3-13F706C6C68E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56">
                <a:extLst>
                  <a:ext uri="{FF2B5EF4-FFF2-40B4-BE49-F238E27FC236}">
                    <a16:creationId xmlns:a16="http://schemas.microsoft.com/office/drawing/2014/main" id="{1B9C3434-F54D-4075-83B2-88FDBF9C90C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723F0DB9-2B7F-416A-836F-C69A71C357F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6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4E10EE16-2F78-4845-8B0E-4DAC431785C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2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4" name="Group 5">
            <a:extLst>
              <a:ext uri="{FF2B5EF4-FFF2-40B4-BE49-F238E27FC236}">
                <a16:creationId xmlns:a16="http://schemas.microsoft.com/office/drawing/2014/main" id="{4A21D55F-CE9F-4F51-A2B5-2A4B54EEDB54}"/>
              </a:ext>
            </a:extLst>
          </p:cNvPr>
          <p:cNvGrpSpPr/>
          <p:nvPr userDrawn="1"/>
        </p:nvGrpSpPr>
        <p:grpSpPr>
          <a:xfrm>
            <a:off x="2077783" y="1819948"/>
            <a:ext cx="2304289" cy="3980137"/>
            <a:chOff x="1438761" y="2033015"/>
            <a:chExt cx="1980000" cy="3420000"/>
          </a:xfrm>
        </p:grpSpPr>
        <p:sp>
          <p:nvSpPr>
            <p:cNvPr id="25" name="Rounded Rectangle 41">
              <a:extLst>
                <a:ext uri="{FF2B5EF4-FFF2-40B4-BE49-F238E27FC236}">
                  <a16:creationId xmlns:a16="http://schemas.microsoft.com/office/drawing/2014/main" id="{6F2ED8D6-101C-428B-92B5-133C5D479F77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68203E71-F6E5-4E95-BF4C-1492469EC4E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Group 6">
              <a:extLst>
                <a:ext uri="{FF2B5EF4-FFF2-40B4-BE49-F238E27FC236}">
                  <a16:creationId xmlns:a16="http://schemas.microsoft.com/office/drawing/2014/main" id="{C6AA3ED5-4568-404D-A317-C72A4CB8163C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8" name="Oval 44">
                <a:extLst>
                  <a:ext uri="{FF2B5EF4-FFF2-40B4-BE49-F238E27FC236}">
                    <a16:creationId xmlns:a16="http://schemas.microsoft.com/office/drawing/2014/main" id="{F437D6C2-0423-4F34-A0EE-00C8E06E2614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ounded Rectangle 45">
                <a:extLst>
                  <a:ext uri="{FF2B5EF4-FFF2-40B4-BE49-F238E27FC236}">
                    <a16:creationId xmlns:a16="http://schemas.microsoft.com/office/drawing/2014/main" id="{F32F0B11-E517-47E6-852B-59818A0AB54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896992B1-F910-43E3-A577-8F9CF6C2C0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17447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52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580BA-A141-45EB-BB5F-4124A9D058B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888E08B-FE50-4AA0-BF7F-50D3BE4DE32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725DE1D-A9D6-4B81-A609-286A0D627A4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70B75CF-6CA1-458E-A3D7-E864812E75DB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A18C9B-0950-40B6-837A-7B8359FFF418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B6AE5291-EEE6-473F-8A81-393200D11C79}"/>
              </a:ext>
            </a:extLst>
          </p:cNvPr>
          <p:cNvCxnSpPr>
            <a:cxnSpLocks/>
          </p:cNvCxnSpPr>
          <p:nvPr userDrawn="1"/>
        </p:nvCxnSpPr>
        <p:spPr>
          <a:xfrm>
            <a:off x="719392" y="4561694"/>
            <a:ext cx="1075321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66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6095562-C581-42AF-A0F4-369AD368A99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5557" y="181697"/>
            <a:ext cx="11907711" cy="6571007"/>
          </a:xfrm>
          <a:custGeom>
            <a:avLst/>
            <a:gdLst>
              <a:gd name="connsiteX0" fmla="*/ 1113581 w 11907711"/>
              <a:gd name="connsiteY0" fmla="*/ 3815773 h 6571007"/>
              <a:gd name="connsiteX1" fmla="*/ 1103083 w 11907711"/>
              <a:gd name="connsiteY1" fmla="*/ 3822743 h 6571007"/>
              <a:gd name="connsiteX2" fmla="*/ 1096155 w 11907711"/>
              <a:gd name="connsiteY2" fmla="*/ 3831591 h 6571007"/>
              <a:gd name="connsiteX3" fmla="*/ 1096740 w 11907711"/>
              <a:gd name="connsiteY3" fmla="*/ 3832434 h 6571007"/>
              <a:gd name="connsiteX4" fmla="*/ 1109242 w 11907711"/>
              <a:gd name="connsiteY4" fmla="*/ 3847290 h 6571007"/>
              <a:gd name="connsiteX5" fmla="*/ 1127126 w 11907711"/>
              <a:gd name="connsiteY5" fmla="*/ 3847909 h 6571007"/>
              <a:gd name="connsiteX6" fmla="*/ 1133157 w 11907711"/>
              <a:gd name="connsiteY6" fmla="*/ 3846001 h 6571007"/>
              <a:gd name="connsiteX7" fmla="*/ 1125818 w 11907711"/>
              <a:gd name="connsiteY7" fmla="*/ 3833124 h 6571007"/>
              <a:gd name="connsiteX8" fmla="*/ 1122723 w 11907711"/>
              <a:gd name="connsiteY8" fmla="*/ 3824838 h 6571007"/>
              <a:gd name="connsiteX9" fmla="*/ 1113581 w 11907711"/>
              <a:gd name="connsiteY9" fmla="*/ 3815773 h 6571007"/>
              <a:gd name="connsiteX10" fmla="*/ 11009991 w 11907711"/>
              <a:gd name="connsiteY10" fmla="*/ 2874730 h 6571007"/>
              <a:gd name="connsiteX11" fmla="*/ 11004266 w 11907711"/>
              <a:gd name="connsiteY11" fmla="*/ 2896461 h 6571007"/>
              <a:gd name="connsiteX12" fmla="*/ 11004798 w 11907711"/>
              <a:gd name="connsiteY12" fmla="*/ 2896400 h 6571007"/>
              <a:gd name="connsiteX13" fmla="*/ 11008167 w 11907711"/>
              <a:gd name="connsiteY13" fmla="*/ 2890176 h 6571007"/>
              <a:gd name="connsiteX14" fmla="*/ 11010017 w 11907711"/>
              <a:gd name="connsiteY14" fmla="*/ 2875923 h 6571007"/>
              <a:gd name="connsiteX15" fmla="*/ 1050199 w 11907711"/>
              <a:gd name="connsiteY15" fmla="*/ 377 h 6571007"/>
              <a:gd name="connsiteX16" fmla="*/ 1084195 w 11907711"/>
              <a:gd name="connsiteY16" fmla="*/ 2815 h 6571007"/>
              <a:gd name="connsiteX17" fmla="*/ 1113958 w 11907711"/>
              <a:gd name="connsiteY17" fmla="*/ 23240 h 6571007"/>
              <a:gd name="connsiteX18" fmla="*/ 1113651 w 11907711"/>
              <a:gd name="connsiteY18" fmla="*/ 47290 h 6571007"/>
              <a:gd name="connsiteX19" fmla="*/ 1127481 w 11907711"/>
              <a:gd name="connsiteY19" fmla="*/ 61497 h 6571007"/>
              <a:gd name="connsiteX20" fmla="*/ 1179794 w 11907711"/>
              <a:gd name="connsiteY20" fmla="*/ 40114 h 6571007"/>
              <a:gd name="connsiteX21" fmla="*/ 1191879 w 11907711"/>
              <a:gd name="connsiteY21" fmla="*/ 34256 h 6571007"/>
              <a:gd name="connsiteX22" fmla="*/ 1197731 w 11907711"/>
              <a:gd name="connsiteY22" fmla="*/ 46357 h 6571007"/>
              <a:gd name="connsiteX23" fmla="*/ 1197603 w 11907711"/>
              <a:gd name="connsiteY23" fmla="*/ 56378 h 6571007"/>
              <a:gd name="connsiteX24" fmla="*/ 1215434 w 11907711"/>
              <a:gd name="connsiteY24" fmla="*/ 70636 h 6571007"/>
              <a:gd name="connsiteX25" fmla="*/ 1239322 w 11907711"/>
              <a:gd name="connsiteY25" fmla="*/ 80964 h 6571007"/>
              <a:gd name="connsiteX26" fmla="*/ 1237039 w 11907711"/>
              <a:gd name="connsiteY26" fmla="*/ 102985 h 6571007"/>
              <a:gd name="connsiteX27" fmla="*/ 1213050 w 11907711"/>
              <a:gd name="connsiteY27" fmla="*/ 100673 h 6571007"/>
              <a:gd name="connsiteX28" fmla="*/ 1197014 w 11907711"/>
              <a:gd name="connsiteY28" fmla="*/ 102474 h 6571007"/>
              <a:gd name="connsiteX29" fmla="*/ 1198786 w 11907711"/>
              <a:gd name="connsiteY29" fmla="*/ 120537 h 6571007"/>
              <a:gd name="connsiteX30" fmla="*/ 1248996 w 11907711"/>
              <a:gd name="connsiteY30" fmla="*/ 107145 h 6571007"/>
              <a:gd name="connsiteX31" fmla="*/ 1293254 w 11907711"/>
              <a:gd name="connsiteY31" fmla="*/ 89669 h 6571007"/>
              <a:gd name="connsiteX32" fmla="*/ 1402890 w 11907711"/>
              <a:gd name="connsiteY32" fmla="*/ 125143 h 6571007"/>
              <a:gd name="connsiteX33" fmla="*/ 1408637 w 11907711"/>
              <a:gd name="connsiteY33" fmla="*/ 145262 h 6571007"/>
              <a:gd name="connsiteX34" fmla="*/ 1398223 w 11907711"/>
              <a:gd name="connsiteY34" fmla="*/ 177201 h 6571007"/>
              <a:gd name="connsiteX35" fmla="*/ 1413977 w 11907711"/>
              <a:gd name="connsiteY35" fmla="*/ 197446 h 6571007"/>
              <a:gd name="connsiteX36" fmla="*/ 1426087 w 11907711"/>
              <a:gd name="connsiteY36" fmla="*/ 189582 h 6571007"/>
              <a:gd name="connsiteX37" fmla="*/ 1458643 w 11907711"/>
              <a:gd name="connsiteY37" fmla="*/ 147903 h 6571007"/>
              <a:gd name="connsiteX38" fmla="*/ 1460542 w 11907711"/>
              <a:gd name="connsiteY38" fmla="*/ 155946 h 6571007"/>
              <a:gd name="connsiteX39" fmla="*/ 1484404 w 11907711"/>
              <a:gd name="connsiteY39" fmla="*/ 168276 h 6571007"/>
              <a:gd name="connsiteX40" fmla="*/ 1496360 w 11907711"/>
              <a:gd name="connsiteY40" fmla="*/ 172437 h 6571007"/>
              <a:gd name="connsiteX41" fmla="*/ 1528150 w 11907711"/>
              <a:gd name="connsiteY41" fmla="*/ 190884 h 6571007"/>
              <a:gd name="connsiteX42" fmla="*/ 1594294 w 11907711"/>
              <a:gd name="connsiteY42" fmla="*/ 183709 h 6571007"/>
              <a:gd name="connsiteX43" fmla="*/ 1604479 w 11907711"/>
              <a:gd name="connsiteY43" fmla="*/ 169808 h 6571007"/>
              <a:gd name="connsiteX44" fmla="*/ 1614843 w 11907711"/>
              <a:gd name="connsiteY44" fmla="*/ 141877 h 6571007"/>
              <a:gd name="connsiteX45" fmla="*/ 1563042 w 11907711"/>
              <a:gd name="connsiteY45" fmla="*/ 123176 h 6571007"/>
              <a:gd name="connsiteX46" fmla="*/ 1519370 w 11907711"/>
              <a:gd name="connsiteY46" fmla="*/ 94557 h 6571007"/>
              <a:gd name="connsiteX47" fmla="*/ 1583258 w 11907711"/>
              <a:gd name="connsiteY47" fmla="*/ 107398 h 6571007"/>
              <a:gd name="connsiteX48" fmla="*/ 1633392 w 11907711"/>
              <a:gd name="connsiteY48" fmla="*/ 100019 h 6571007"/>
              <a:gd name="connsiteX49" fmla="*/ 1659382 w 11907711"/>
              <a:gd name="connsiteY49" fmla="*/ 102355 h 6571007"/>
              <a:gd name="connsiteX50" fmla="*/ 1661307 w 11907711"/>
              <a:gd name="connsiteY50" fmla="*/ 108393 h 6571007"/>
              <a:gd name="connsiteX51" fmla="*/ 1755238 w 11907711"/>
              <a:gd name="connsiteY51" fmla="*/ 119613 h 6571007"/>
              <a:gd name="connsiteX52" fmla="*/ 1811709 w 11907711"/>
              <a:gd name="connsiteY52" fmla="*/ 86256 h 6571007"/>
              <a:gd name="connsiteX53" fmla="*/ 1877571 w 11907711"/>
              <a:gd name="connsiteY53" fmla="*/ 101128 h 6571007"/>
              <a:gd name="connsiteX54" fmla="*/ 1959266 w 11907711"/>
              <a:gd name="connsiteY54" fmla="*/ 130232 h 6571007"/>
              <a:gd name="connsiteX55" fmla="*/ 2021074 w 11907711"/>
              <a:gd name="connsiteY55" fmla="*/ 149060 h 6571007"/>
              <a:gd name="connsiteX56" fmla="*/ 2068977 w 11907711"/>
              <a:gd name="connsiteY56" fmla="*/ 159694 h 6571007"/>
              <a:gd name="connsiteX57" fmla="*/ 2108798 w 11907711"/>
              <a:gd name="connsiteY57" fmla="*/ 176238 h 6571007"/>
              <a:gd name="connsiteX58" fmla="*/ 2135666 w 11907711"/>
              <a:gd name="connsiteY58" fmla="*/ 266782 h 6571007"/>
              <a:gd name="connsiteX59" fmla="*/ 2147418 w 11907711"/>
              <a:gd name="connsiteY59" fmla="*/ 286976 h 6571007"/>
              <a:gd name="connsiteX60" fmla="*/ 2169560 w 11907711"/>
              <a:gd name="connsiteY60" fmla="*/ 277236 h 6571007"/>
              <a:gd name="connsiteX61" fmla="*/ 2181770 w 11907711"/>
              <a:gd name="connsiteY61" fmla="*/ 261357 h 6571007"/>
              <a:gd name="connsiteX62" fmla="*/ 2242115 w 11907711"/>
              <a:gd name="connsiteY62" fmla="*/ 238071 h 6571007"/>
              <a:gd name="connsiteX63" fmla="*/ 2267800 w 11907711"/>
              <a:gd name="connsiteY63" fmla="*/ 264458 h 6571007"/>
              <a:gd name="connsiteX64" fmla="*/ 2312108 w 11907711"/>
              <a:gd name="connsiteY64" fmla="*/ 242973 h 6571007"/>
              <a:gd name="connsiteX65" fmla="*/ 2378125 w 11907711"/>
              <a:gd name="connsiteY65" fmla="*/ 245819 h 6571007"/>
              <a:gd name="connsiteX66" fmla="*/ 2501641 w 11907711"/>
              <a:gd name="connsiteY66" fmla="*/ 291493 h 6571007"/>
              <a:gd name="connsiteX67" fmla="*/ 2521550 w 11907711"/>
              <a:gd name="connsiteY67" fmla="*/ 299764 h 6571007"/>
              <a:gd name="connsiteX68" fmla="*/ 2569658 w 11907711"/>
              <a:gd name="connsiteY68" fmla="*/ 294364 h 6571007"/>
              <a:gd name="connsiteX69" fmla="*/ 2583770 w 11907711"/>
              <a:gd name="connsiteY69" fmla="*/ 286526 h 6571007"/>
              <a:gd name="connsiteX70" fmla="*/ 2603833 w 11907711"/>
              <a:gd name="connsiteY70" fmla="*/ 282774 h 6571007"/>
              <a:gd name="connsiteX71" fmla="*/ 2629619 w 11907711"/>
              <a:gd name="connsiteY71" fmla="*/ 301142 h 6571007"/>
              <a:gd name="connsiteX72" fmla="*/ 2651301 w 11907711"/>
              <a:gd name="connsiteY72" fmla="*/ 327478 h 6571007"/>
              <a:gd name="connsiteX73" fmla="*/ 2677163 w 11907711"/>
              <a:gd name="connsiteY73" fmla="*/ 339834 h 6571007"/>
              <a:gd name="connsiteX74" fmla="*/ 2715010 w 11907711"/>
              <a:gd name="connsiteY74" fmla="*/ 354348 h 6571007"/>
              <a:gd name="connsiteX75" fmla="*/ 2733020 w 11907711"/>
              <a:gd name="connsiteY75" fmla="*/ 354577 h 6571007"/>
              <a:gd name="connsiteX76" fmla="*/ 2816998 w 11907711"/>
              <a:gd name="connsiteY76" fmla="*/ 361662 h 6571007"/>
              <a:gd name="connsiteX77" fmla="*/ 2849144 w 11907711"/>
              <a:gd name="connsiteY77" fmla="*/ 352049 h 6571007"/>
              <a:gd name="connsiteX78" fmla="*/ 2827437 w 11907711"/>
              <a:gd name="connsiteY78" fmla="*/ 327719 h 6571007"/>
              <a:gd name="connsiteX79" fmla="*/ 2821486 w 11907711"/>
              <a:gd name="connsiteY79" fmla="*/ 323634 h 6571007"/>
              <a:gd name="connsiteX80" fmla="*/ 2812424 w 11907711"/>
              <a:gd name="connsiteY80" fmla="*/ 249352 h 6571007"/>
              <a:gd name="connsiteX81" fmla="*/ 2841958 w 11907711"/>
              <a:gd name="connsiteY81" fmla="*/ 287813 h 6571007"/>
              <a:gd name="connsiteX82" fmla="*/ 2890115 w 11907711"/>
              <a:gd name="connsiteY82" fmla="*/ 278405 h 6571007"/>
              <a:gd name="connsiteX83" fmla="*/ 2900019 w 11907711"/>
              <a:gd name="connsiteY83" fmla="*/ 286550 h 6571007"/>
              <a:gd name="connsiteX84" fmla="*/ 2895863 w 11907711"/>
              <a:gd name="connsiteY84" fmla="*/ 298523 h 6571007"/>
              <a:gd name="connsiteX85" fmla="*/ 2895633 w 11907711"/>
              <a:gd name="connsiteY85" fmla="*/ 316561 h 6571007"/>
              <a:gd name="connsiteX86" fmla="*/ 2907666 w 11907711"/>
              <a:gd name="connsiteY86" fmla="*/ 314710 h 6571007"/>
              <a:gd name="connsiteX87" fmla="*/ 2923524 w 11907711"/>
              <a:gd name="connsiteY87" fmla="*/ 326938 h 6571007"/>
              <a:gd name="connsiteX88" fmla="*/ 2925371 w 11907711"/>
              <a:gd name="connsiteY88" fmla="*/ 338989 h 6571007"/>
              <a:gd name="connsiteX89" fmla="*/ 3029743 w 11907711"/>
              <a:gd name="connsiteY89" fmla="*/ 316267 h 6571007"/>
              <a:gd name="connsiteX90" fmla="*/ 3033720 w 11907711"/>
              <a:gd name="connsiteY90" fmla="*/ 318322 h 6571007"/>
              <a:gd name="connsiteX91" fmla="*/ 3165471 w 11907711"/>
              <a:gd name="connsiteY91" fmla="*/ 346059 h 6571007"/>
              <a:gd name="connsiteX92" fmla="*/ 3197288 w 11907711"/>
              <a:gd name="connsiteY92" fmla="*/ 362501 h 6571007"/>
              <a:gd name="connsiteX93" fmla="*/ 3233004 w 11907711"/>
              <a:gd name="connsiteY93" fmla="*/ 387009 h 6571007"/>
              <a:gd name="connsiteX94" fmla="*/ 3308924 w 11907711"/>
              <a:gd name="connsiteY94" fmla="*/ 398000 h 6571007"/>
              <a:gd name="connsiteX95" fmla="*/ 3327293 w 11907711"/>
              <a:gd name="connsiteY95" fmla="*/ 370171 h 6571007"/>
              <a:gd name="connsiteX96" fmla="*/ 3325496 w 11907711"/>
              <a:gd name="connsiteY96" fmla="*/ 354112 h 6571007"/>
              <a:gd name="connsiteX97" fmla="*/ 3333910 w 11907711"/>
              <a:gd name="connsiteY97" fmla="*/ 322148 h 6571007"/>
              <a:gd name="connsiteX98" fmla="*/ 3340118 w 11907711"/>
              <a:gd name="connsiteY98" fmla="*/ 306191 h 6571007"/>
              <a:gd name="connsiteX99" fmla="*/ 3353974 w 11907711"/>
              <a:gd name="connsiteY99" fmla="*/ 318395 h 6571007"/>
              <a:gd name="connsiteX100" fmla="*/ 3371422 w 11907711"/>
              <a:gd name="connsiteY100" fmla="*/ 362717 h 6571007"/>
              <a:gd name="connsiteX101" fmla="*/ 3446885 w 11907711"/>
              <a:gd name="connsiteY101" fmla="*/ 409781 h 6571007"/>
              <a:gd name="connsiteX102" fmla="*/ 3500943 w 11907711"/>
              <a:gd name="connsiteY102" fmla="*/ 408466 h 6571007"/>
              <a:gd name="connsiteX103" fmla="*/ 3540611 w 11907711"/>
              <a:gd name="connsiteY103" fmla="*/ 437035 h 6571007"/>
              <a:gd name="connsiteX104" fmla="*/ 3546461 w 11907711"/>
              <a:gd name="connsiteY104" fmla="*/ 449136 h 6571007"/>
              <a:gd name="connsiteX105" fmla="*/ 3573064 w 11907711"/>
              <a:gd name="connsiteY105" fmla="*/ 403373 h 6571007"/>
              <a:gd name="connsiteX106" fmla="*/ 3595079 w 11907711"/>
              <a:gd name="connsiteY106" fmla="*/ 403653 h 6571007"/>
              <a:gd name="connsiteX107" fmla="*/ 3628998 w 11907711"/>
              <a:gd name="connsiteY107" fmla="*/ 412105 h 6571007"/>
              <a:gd name="connsiteX108" fmla="*/ 3677130 w 11907711"/>
              <a:gd name="connsiteY108" fmla="*/ 404699 h 6571007"/>
              <a:gd name="connsiteX109" fmla="*/ 3750819 w 11907711"/>
              <a:gd name="connsiteY109" fmla="*/ 433701 h 6571007"/>
              <a:gd name="connsiteX110" fmla="*/ 3802956 w 11907711"/>
              <a:gd name="connsiteY110" fmla="*/ 426348 h 6571007"/>
              <a:gd name="connsiteX111" fmla="*/ 3858914 w 11907711"/>
              <a:gd name="connsiteY111" fmla="*/ 433075 h 6571007"/>
              <a:gd name="connsiteX112" fmla="*/ 3890908 w 11907711"/>
              <a:gd name="connsiteY112" fmla="*/ 435488 h 6571007"/>
              <a:gd name="connsiteX113" fmla="*/ 3894936 w 11907711"/>
              <a:gd name="connsiteY113" fmla="*/ 433535 h 6571007"/>
              <a:gd name="connsiteX114" fmla="*/ 3916899 w 11907711"/>
              <a:gd name="connsiteY114" fmla="*/ 437823 h 6571007"/>
              <a:gd name="connsiteX115" fmla="*/ 3922672 w 11907711"/>
              <a:gd name="connsiteY115" fmla="*/ 455937 h 6571007"/>
              <a:gd name="connsiteX116" fmla="*/ 3964392 w 11907711"/>
              <a:gd name="connsiteY116" fmla="*/ 480523 h 6571007"/>
              <a:gd name="connsiteX117" fmla="*/ 4064839 w 11907711"/>
              <a:gd name="connsiteY117" fmla="*/ 451737 h 6571007"/>
              <a:gd name="connsiteX118" fmla="*/ 4088753 w 11907711"/>
              <a:gd name="connsiteY118" fmla="*/ 460059 h 6571007"/>
              <a:gd name="connsiteX119" fmla="*/ 4108663 w 11907711"/>
              <a:gd name="connsiteY119" fmla="*/ 468331 h 6571007"/>
              <a:gd name="connsiteX120" fmla="*/ 4158770 w 11907711"/>
              <a:gd name="connsiteY120" fmla="*/ 462956 h 6571007"/>
              <a:gd name="connsiteX121" fmla="*/ 4201205 w 11907711"/>
              <a:gd name="connsiteY121" fmla="*/ 431426 h 6571007"/>
              <a:gd name="connsiteX122" fmla="*/ 4221395 w 11907711"/>
              <a:gd name="connsiteY122" fmla="*/ 417652 h 6571007"/>
              <a:gd name="connsiteX123" fmla="*/ 4263422 w 11907711"/>
              <a:gd name="connsiteY123" fmla="*/ 418187 h 6571007"/>
              <a:gd name="connsiteX124" fmla="*/ 4275992 w 11907711"/>
              <a:gd name="connsiteY124" fmla="*/ 374249 h 6571007"/>
              <a:gd name="connsiteX125" fmla="*/ 4287490 w 11907711"/>
              <a:gd name="connsiteY125" fmla="*/ 414485 h 6571007"/>
              <a:gd name="connsiteX126" fmla="*/ 4236871 w 11907711"/>
              <a:gd name="connsiteY126" fmla="*/ 459944 h 6571007"/>
              <a:gd name="connsiteX127" fmla="*/ 4311044 w 11907711"/>
              <a:gd name="connsiteY127" fmla="*/ 450867 h 6571007"/>
              <a:gd name="connsiteX128" fmla="*/ 4325308 w 11907711"/>
              <a:gd name="connsiteY128" fmla="*/ 431004 h 6571007"/>
              <a:gd name="connsiteX129" fmla="*/ 4365768 w 11907711"/>
              <a:gd name="connsiteY129" fmla="*/ 397443 h 6571007"/>
              <a:gd name="connsiteX130" fmla="*/ 4375980 w 11907711"/>
              <a:gd name="connsiteY130" fmla="*/ 381537 h 6571007"/>
              <a:gd name="connsiteX131" fmla="*/ 4390498 w 11907711"/>
              <a:gd name="connsiteY131" fmla="*/ 341632 h 6571007"/>
              <a:gd name="connsiteX132" fmla="*/ 4396298 w 11907711"/>
              <a:gd name="connsiteY132" fmla="*/ 357742 h 6571007"/>
              <a:gd name="connsiteX133" fmla="*/ 4440174 w 11907711"/>
              <a:gd name="connsiteY133" fmla="*/ 370327 h 6571007"/>
              <a:gd name="connsiteX134" fmla="*/ 4498336 w 11907711"/>
              <a:gd name="connsiteY134" fmla="*/ 361048 h 6571007"/>
              <a:gd name="connsiteX135" fmla="*/ 4542237 w 11907711"/>
              <a:gd name="connsiteY135" fmla="*/ 371629 h 6571007"/>
              <a:gd name="connsiteX136" fmla="*/ 4669757 w 11907711"/>
              <a:gd name="connsiteY136" fmla="*/ 417355 h 6571007"/>
              <a:gd name="connsiteX137" fmla="*/ 4679354 w 11907711"/>
              <a:gd name="connsiteY137" fmla="*/ 449548 h 6571007"/>
              <a:gd name="connsiteX138" fmla="*/ 4648976 w 11907711"/>
              <a:gd name="connsiteY138" fmla="*/ 477225 h 6571007"/>
              <a:gd name="connsiteX139" fmla="*/ 4608568 w 11907711"/>
              <a:gd name="connsiteY139" fmla="*/ 506776 h 6571007"/>
              <a:gd name="connsiteX140" fmla="*/ 4791373 w 11907711"/>
              <a:gd name="connsiteY140" fmla="*/ 454986 h 6571007"/>
              <a:gd name="connsiteX141" fmla="*/ 4813439 w 11907711"/>
              <a:gd name="connsiteY141" fmla="*/ 451258 h 6571007"/>
              <a:gd name="connsiteX142" fmla="*/ 4827141 w 11907711"/>
              <a:gd name="connsiteY142" fmla="*/ 475487 h 6571007"/>
              <a:gd name="connsiteX143" fmla="*/ 4818906 w 11907711"/>
              <a:gd name="connsiteY143" fmla="*/ 493422 h 6571007"/>
              <a:gd name="connsiteX144" fmla="*/ 4784295 w 11907711"/>
              <a:gd name="connsiteY144" fmla="*/ 539084 h 6571007"/>
              <a:gd name="connsiteX145" fmla="*/ 4795640 w 11907711"/>
              <a:gd name="connsiteY145" fmla="*/ 591345 h 6571007"/>
              <a:gd name="connsiteX146" fmla="*/ 4835844 w 11907711"/>
              <a:gd name="connsiteY146" fmla="*/ 577826 h 6571007"/>
              <a:gd name="connsiteX147" fmla="*/ 4846130 w 11907711"/>
              <a:gd name="connsiteY147" fmla="*/ 555907 h 6571007"/>
              <a:gd name="connsiteX148" fmla="*/ 4912863 w 11907711"/>
              <a:gd name="connsiteY148" fmla="*/ 502638 h 6571007"/>
              <a:gd name="connsiteX149" fmla="*/ 4968974 w 11907711"/>
              <a:gd name="connsiteY149" fmla="*/ 497340 h 6571007"/>
              <a:gd name="connsiteX150" fmla="*/ 5106704 w 11907711"/>
              <a:gd name="connsiteY150" fmla="*/ 527158 h 6571007"/>
              <a:gd name="connsiteX151" fmla="*/ 5142803 w 11907711"/>
              <a:gd name="connsiteY151" fmla="*/ 521606 h 6571007"/>
              <a:gd name="connsiteX152" fmla="*/ 5201044 w 11907711"/>
              <a:gd name="connsiteY152" fmla="*/ 506312 h 6571007"/>
              <a:gd name="connsiteX153" fmla="*/ 5264726 w 11907711"/>
              <a:gd name="connsiteY153" fmla="*/ 535187 h 6571007"/>
              <a:gd name="connsiteX154" fmla="*/ 5308702 w 11907711"/>
              <a:gd name="connsiteY154" fmla="*/ 539756 h 6571007"/>
              <a:gd name="connsiteX155" fmla="*/ 5340850 w 11907711"/>
              <a:gd name="connsiteY155" fmla="*/ 530144 h 6571007"/>
              <a:gd name="connsiteX156" fmla="*/ 5358989 w 11907711"/>
              <a:gd name="connsiteY156" fmla="*/ 520354 h 6571007"/>
              <a:gd name="connsiteX157" fmla="*/ 5366689 w 11907711"/>
              <a:gd name="connsiteY157" fmla="*/ 544505 h 6571007"/>
              <a:gd name="connsiteX158" fmla="*/ 5352347 w 11907711"/>
              <a:gd name="connsiteY158" fmla="*/ 570381 h 6571007"/>
              <a:gd name="connsiteX159" fmla="*/ 5391682 w 11907711"/>
              <a:gd name="connsiteY159" fmla="*/ 625003 h 6571007"/>
              <a:gd name="connsiteX160" fmla="*/ 5415774 w 11907711"/>
              <a:gd name="connsiteY160" fmla="*/ 619298 h 6571007"/>
              <a:gd name="connsiteX161" fmla="*/ 5437763 w 11907711"/>
              <a:gd name="connsiteY161" fmla="*/ 621581 h 6571007"/>
              <a:gd name="connsiteX162" fmla="*/ 5539672 w 11907711"/>
              <a:gd name="connsiteY162" fmla="*/ 634907 h 6571007"/>
              <a:gd name="connsiteX163" fmla="*/ 5545780 w 11907711"/>
              <a:gd name="connsiteY163" fmla="*/ 626968 h 6571007"/>
              <a:gd name="connsiteX164" fmla="*/ 5538031 w 11907711"/>
              <a:gd name="connsiteY164" fmla="*/ 606823 h 6571007"/>
              <a:gd name="connsiteX165" fmla="*/ 5529975 w 11907711"/>
              <a:gd name="connsiteY165" fmla="*/ 610729 h 6571007"/>
              <a:gd name="connsiteX166" fmla="*/ 5479891 w 11907711"/>
              <a:gd name="connsiteY166" fmla="*/ 614100 h 6571007"/>
              <a:gd name="connsiteX167" fmla="*/ 5460545 w 11907711"/>
              <a:gd name="connsiteY167" fmla="*/ 561737 h 6571007"/>
              <a:gd name="connsiteX168" fmla="*/ 5476605 w 11907711"/>
              <a:gd name="connsiteY168" fmla="*/ 557932 h 6571007"/>
              <a:gd name="connsiteX169" fmla="*/ 5512703 w 11907711"/>
              <a:gd name="connsiteY169" fmla="*/ 552380 h 6571007"/>
              <a:gd name="connsiteX170" fmla="*/ 5588932 w 11907711"/>
              <a:gd name="connsiteY170" fmla="*/ 539319 h 6571007"/>
              <a:gd name="connsiteX171" fmla="*/ 5622852 w 11907711"/>
              <a:gd name="connsiteY171" fmla="*/ 547770 h 6571007"/>
              <a:gd name="connsiteX172" fmla="*/ 5664699 w 11907711"/>
              <a:gd name="connsiteY172" fmla="*/ 562335 h 6571007"/>
              <a:gd name="connsiteX173" fmla="*/ 5692664 w 11907711"/>
              <a:gd name="connsiteY173" fmla="*/ 566700 h 6571007"/>
              <a:gd name="connsiteX174" fmla="*/ 5722760 w 11907711"/>
              <a:gd name="connsiteY174" fmla="*/ 561071 h 6571007"/>
              <a:gd name="connsiteX175" fmla="*/ 5738361 w 11907711"/>
              <a:gd name="connsiteY175" fmla="*/ 593342 h 6571007"/>
              <a:gd name="connsiteX176" fmla="*/ 5813021 w 11907711"/>
              <a:gd name="connsiteY176" fmla="*/ 546186 h 6571007"/>
              <a:gd name="connsiteX177" fmla="*/ 5804812 w 11907711"/>
              <a:gd name="connsiteY177" fmla="*/ 562117 h 6571007"/>
              <a:gd name="connsiteX178" fmla="*/ 5832291 w 11907711"/>
              <a:gd name="connsiteY178" fmla="*/ 604562 h 6571007"/>
              <a:gd name="connsiteX179" fmla="*/ 5896333 w 11907711"/>
              <a:gd name="connsiteY179" fmla="*/ 605378 h 6571007"/>
              <a:gd name="connsiteX180" fmla="*/ 5989906 w 11907711"/>
              <a:gd name="connsiteY180" fmla="*/ 644657 h 6571007"/>
              <a:gd name="connsiteX181" fmla="*/ 6030085 w 11907711"/>
              <a:gd name="connsiteY181" fmla="*/ 633143 h 6571007"/>
              <a:gd name="connsiteX182" fmla="*/ 6076472 w 11907711"/>
              <a:gd name="connsiteY182" fmla="*/ 605670 h 6571007"/>
              <a:gd name="connsiteX183" fmla="*/ 6126452 w 11907711"/>
              <a:gd name="connsiteY183" fmla="*/ 610317 h 6571007"/>
              <a:gd name="connsiteX184" fmla="*/ 6152289 w 11907711"/>
              <a:gd name="connsiteY184" fmla="*/ 624677 h 6571007"/>
              <a:gd name="connsiteX185" fmla="*/ 6160243 w 11907711"/>
              <a:gd name="connsiteY185" fmla="*/ 628788 h 6571007"/>
              <a:gd name="connsiteX186" fmla="*/ 6238445 w 11907711"/>
              <a:gd name="connsiteY186" fmla="*/ 617757 h 6571007"/>
              <a:gd name="connsiteX187" fmla="*/ 6308746 w 11907711"/>
              <a:gd name="connsiteY187" fmla="*/ 598609 h 6571007"/>
              <a:gd name="connsiteX188" fmla="*/ 6328706 w 11907711"/>
              <a:gd name="connsiteY188" fmla="*/ 602873 h 6571007"/>
              <a:gd name="connsiteX189" fmla="*/ 6358649 w 11907711"/>
              <a:gd name="connsiteY189" fmla="*/ 609268 h 6571007"/>
              <a:gd name="connsiteX190" fmla="*/ 6455094 w 11907711"/>
              <a:gd name="connsiteY190" fmla="*/ 580430 h 6571007"/>
              <a:gd name="connsiteX191" fmla="*/ 6495016 w 11907711"/>
              <a:gd name="connsiteY191" fmla="*/ 588956 h 6571007"/>
              <a:gd name="connsiteX192" fmla="*/ 6514773 w 11907711"/>
              <a:gd name="connsiteY192" fmla="*/ 609254 h 6571007"/>
              <a:gd name="connsiteX193" fmla="*/ 6528526 w 11907711"/>
              <a:gd name="connsiteY193" fmla="*/ 629475 h 6571007"/>
              <a:gd name="connsiteX194" fmla="*/ 6606372 w 11907711"/>
              <a:gd name="connsiteY194" fmla="*/ 646502 h 6571007"/>
              <a:gd name="connsiteX195" fmla="*/ 6626767 w 11907711"/>
              <a:gd name="connsiteY195" fmla="*/ 616696 h 6571007"/>
              <a:gd name="connsiteX196" fmla="*/ 6637207 w 11907711"/>
              <a:gd name="connsiteY196" fmla="*/ 582752 h 6571007"/>
              <a:gd name="connsiteX197" fmla="*/ 6658736 w 11907711"/>
              <a:gd name="connsiteY197" fmla="*/ 621112 h 6571007"/>
              <a:gd name="connsiteX198" fmla="*/ 6702150 w 11907711"/>
              <a:gd name="connsiteY198" fmla="*/ 669774 h 6571007"/>
              <a:gd name="connsiteX199" fmla="*/ 6764521 w 11907711"/>
              <a:gd name="connsiteY199" fmla="*/ 644509 h 6571007"/>
              <a:gd name="connsiteX200" fmla="*/ 6796645 w 11907711"/>
              <a:gd name="connsiteY200" fmla="*/ 636902 h 6571007"/>
              <a:gd name="connsiteX201" fmla="*/ 6846420 w 11907711"/>
              <a:gd name="connsiteY201" fmla="*/ 657581 h 6571007"/>
              <a:gd name="connsiteX202" fmla="*/ 6864381 w 11907711"/>
              <a:gd name="connsiteY202" fmla="*/ 661819 h 6571007"/>
              <a:gd name="connsiteX203" fmla="*/ 6906483 w 11907711"/>
              <a:gd name="connsiteY203" fmla="*/ 656342 h 6571007"/>
              <a:gd name="connsiteX204" fmla="*/ 6890296 w 11907711"/>
              <a:gd name="connsiteY204" fmla="*/ 670168 h 6571007"/>
              <a:gd name="connsiteX205" fmla="*/ 6891938 w 11907711"/>
              <a:gd name="connsiteY205" fmla="*/ 698252 h 6571007"/>
              <a:gd name="connsiteX206" fmla="*/ 6916005 w 11907711"/>
              <a:gd name="connsiteY206" fmla="*/ 694549 h 6571007"/>
              <a:gd name="connsiteX207" fmla="*/ 6978683 w 11907711"/>
              <a:gd name="connsiteY207" fmla="*/ 645236 h 6571007"/>
              <a:gd name="connsiteX208" fmla="*/ 7028790 w 11907711"/>
              <a:gd name="connsiteY208" fmla="*/ 639861 h 6571007"/>
              <a:gd name="connsiteX209" fmla="*/ 7082774 w 11907711"/>
              <a:gd name="connsiteY209" fmla="*/ 644558 h 6571007"/>
              <a:gd name="connsiteX210" fmla="*/ 7140682 w 11907711"/>
              <a:gd name="connsiteY210" fmla="*/ 655320 h 6571007"/>
              <a:gd name="connsiteX211" fmla="*/ 7182760 w 11907711"/>
              <a:gd name="connsiteY211" fmla="*/ 651846 h 6571007"/>
              <a:gd name="connsiteX212" fmla="*/ 7232766 w 11907711"/>
              <a:gd name="connsiteY212" fmla="*/ 654489 h 6571007"/>
              <a:gd name="connsiteX213" fmla="*/ 7246596 w 11907711"/>
              <a:gd name="connsiteY213" fmla="*/ 668697 h 6571007"/>
              <a:gd name="connsiteX214" fmla="*/ 7302400 w 11907711"/>
              <a:gd name="connsiteY214" fmla="*/ 687448 h 6571007"/>
              <a:gd name="connsiteX215" fmla="*/ 7332804 w 11907711"/>
              <a:gd name="connsiteY215" fmla="*/ 657769 h 6571007"/>
              <a:gd name="connsiteX216" fmla="*/ 7379164 w 11907711"/>
              <a:gd name="connsiteY216" fmla="*/ 632301 h 6571007"/>
              <a:gd name="connsiteX217" fmla="*/ 7455366 w 11907711"/>
              <a:gd name="connsiteY217" fmla="*/ 621246 h 6571007"/>
              <a:gd name="connsiteX218" fmla="*/ 7475429 w 11907711"/>
              <a:gd name="connsiteY218" fmla="*/ 617492 h 6571007"/>
              <a:gd name="connsiteX219" fmla="*/ 7587424 w 11907711"/>
              <a:gd name="connsiteY219" fmla="*/ 624934 h 6571007"/>
              <a:gd name="connsiteX220" fmla="*/ 7560896 w 11907711"/>
              <a:gd name="connsiteY220" fmla="*/ 664686 h 6571007"/>
              <a:gd name="connsiteX221" fmla="*/ 7552662 w 11907711"/>
              <a:gd name="connsiteY221" fmla="*/ 682621 h 6571007"/>
              <a:gd name="connsiteX222" fmla="*/ 7550404 w 11907711"/>
              <a:gd name="connsiteY222" fmla="*/ 702637 h 6571007"/>
              <a:gd name="connsiteX223" fmla="*/ 7570442 w 11907711"/>
              <a:gd name="connsiteY223" fmla="*/ 700888 h 6571007"/>
              <a:gd name="connsiteX224" fmla="*/ 7592763 w 11907711"/>
              <a:gd name="connsiteY224" fmla="*/ 677120 h 6571007"/>
              <a:gd name="connsiteX225" fmla="*/ 7608722 w 11907711"/>
              <a:gd name="connsiteY225" fmla="*/ 681330 h 6571007"/>
              <a:gd name="connsiteX226" fmla="*/ 7620448 w 11907711"/>
              <a:gd name="connsiteY226" fmla="*/ 703530 h 6571007"/>
              <a:gd name="connsiteX227" fmla="*/ 7646660 w 11907711"/>
              <a:gd name="connsiteY227" fmla="*/ 715547 h 6571007"/>
              <a:gd name="connsiteX228" fmla="*/ 7660741 w 11907711"/>
              <a:gd name="connsiteY228" fmla="*/ 716825 h 6571007"/>
              <a:gd name="connsiteX229" fmla="*/ 7688621 w 11907711"/>
              <a:gd name="connsiteY229" fmla="*/ 704626 h 6571007"/>
              <a:gd name="connsiteX230" fmla="*/ 7750877 w 11907711"/>
              <a:gd name="connsiteY230" fmla="*/ 622374 h 6571007"/>
              <a:gd name="connsiteX231" fmla="*/ 7784788 w 11907711"/>
              <a:gd name="connsiteY231" fmla="*/ 582814 h 6571007"/>
              <a:gd name="connsiteX232" fmla="*/ 7807100 w 11907711"/>
              <a:gd name="connsiteY232" fmla="*/ 573218 h 6571007"/>
              <a:gd name="connsiteX233" fmla="*/ 7844729 w 11907711"/>
              <a:gd name="connsiteY233" fmla="*/ 540965 h 6571007"/>
              <a:gd name="connsiteX234" fmla="*/ 7864817 w 11907711"/>
              <a:gd name="connsiteY234" fmla="*/ 535331 h 6571007"/>
              <a:gd name="connsiteX235" fmla="*/ 7888433 w 11907711"/>
              <a:gd name="connsiteY235" fmla="*/ 530376 h 6571007"/>
              <a:gd name="connsiteX236" fmla="*/ 7909251 w 11907711"/>
              <a:gd name="connsiteY236" fmla="*/ 509513 h 6571007"/>
              <a:gd name="connsiteX237" fmla="*/ 7911039 w 11907711"/>
              <a:gd name="connsiteY237" fmla="*/ 504004 h 6571007"/>
              <a:gd name="connsiteX238" fmla="*/ 7903280 w 11907711"/>
              <a:gd name="connsiteY238" fmla="*/ 464447 h 6571007"/>
              <a:gd name="connsiteX239" fmla="*/ 7920331 w 11907711"/>
              <a:gd name="connsiteY239" fmla="*/ 447979 h 6571007"/>
              <a:gd name="connsiteX240" fmla="*/ 7932398 w 11907711"/>
              <a:gd name="connsiteY240" fmla="*/ 461288 h 6571007"/>
              <a:gd name="connsiteX241" fmla="*/ 7936686 w 11907711"/>
              <a:gd name="connsiteY241" fmla="*/ 488464 h 6571007"/>
              <a:gd name="connsiteX242" fmla="*/ 7951481 w 11907711"/>
              <a:gd name="connsiteY242" fmla="*/ 434235 h 6571007"/>
              <a:gd name="connsiteX243" fmla="*/ 7978587 w 11907711"/>
              <a:gd name="connsiteY243" fmla="*/ 388238 h 6571007"/>
              <a:gd name="connsiteX244" fmla="*/ 7991575 w 11907711"/>
              <a:gd name="connsiteY244" fmla="*/ 392942 h 6571007"/>
              <a:gd name="connsiteX245" fmla="*/ 7987700 w 11907711"/>
              <a:gd name="connsiteY245" fmla="*/ 420739 h 6571007"/>
              <a:gd name="connsiteX246" fmla="*/ 7982040 w 11907711"/>
              <a:gd name="connsiteY246" fmla="*/ 454043 h 6571007"/>
              <a:gd name="connsiteX247" fmla="*/ 8029269 w 11907711"/>
              <a:gd name="connsiteY247" fmla="*/ 444135 h 6571007"/>
              <a:gd name="connsiteX248" fmla="*/ 8004630 w 11907711"/>
              <a:gd name="connsiteY248" fmla="*/ 481093 h 6571007"/>
              <a:gd name="connsiteX249" fmla="*/ 7998673 w 11907711"/>
              <a:gd name="connsiteY249" fmla="*/ 531175 h 6571007"/>
              <a:gd name="connsiteX250" fmla="*/ 8009247 w 11907711"/>
              <a:gd name="connsiteY250" fmla="*/ 533218 h 6571007"/>
              <a:gd name="connsiteX251" fmla="*/ 8022582 w 11907711"/>
              <a:gd name="connsiteY251" fmla="*/ 509446 h 6571007"/>
              <a:gd name="connsiteX252" fmla="*/ 8065609 w 11907711"/>
              <a:gd name="connsiteY252" fmla="*/ 502386 h 6571007"/>
              <a:gd name="connsiteX253" fmla="*/ 8068699 w 11907711"/>
              <a:gd name="connsiteY253" fmla="*/ 501518 h 6571007"/>
              <a:gd name="connsiteX254" fmla="*/ 8118551 w 11907711"/>
              <a:gd name="connsiteY254" fmla="*/ 447473 h 6571007"/>
              <a:gd name="connsiteX255" fmla="*/ 8203268 w 11907711"/>
              <a:gd name="connsiteY255" fmla="*/ 386988 h 6571007"/>
              <a:gd name="connsiteX256" fmla="*/ 8199153 w 11907711"/>
              <a:gd name="connsiteY256" fmla="*/ 419859 h 6571007"/>
              <a:gd name="connsiteX257" fmla="*/ 8218703 w 11907711"/>
              <a:gd name="connsiteY257" fmla="*/ 436078 h 6571007"/>
              <a:gd name="connsiteX258" fmla="*/ 8289008 w 11907711"/>
              <a:gd name="connsiteY258" fmla="*/ 443069 h 6571007"/>
              <a:gd name="connsiteX259" fmla="*/ 8311407 w 11907711"/>
              <a:gd name="connsiteY259" fmla="*/ 463497 h 6571007"/>
              <a:gd name="connsiteX260" fmla="*/ 8345490 w 11907711"/>
              <a:gd name="connsiteY260" fmla="*/ 483986 h 6571007"/>
              <a:gd name="connsiteX261" fmla="*/ 8367802 w 11907711"/>
              <a:gd name="connsiteY261" fmla="*/ 474390 h 6571007"/>
              <a:gd name="connsiteX262" fmla="*/ 8399716 w 11907711"/>
              <a:gd name="connsiteY262" fmla="*/ 487140 h 6571007"/>
              <a:gd name="connsiteX263" fmla="*/ 8412165 w 11907711"/>
              <a:gd name="connsiteY263" fmla="*/ 513695 h 6571007"/>
              <a:gd name="connsiteX264" fmla="*/ 8404714 w 11907711"/>
              <a:gd name="connsiteY264" fmla="*/ 552510 h 6571007"/>
              <a:gd name="connsiteX265" fmla="*/ 8380804 w 11907711"/>
              <a:gd name="connsiteY265" fmla="*/ 574241 h 6571007"/>
              <a:gd name="connsiteX266" fmla="*/ 8356427 w 11907711"/>
              <a:gd name="connsiteY266" fmla="*/ 552699 h 6571007"/>
              <a:gd name="connsiteX267" fmla="*/ 8335470 w 11907711"/>
              <a:gd name="connsiteY267" fmla="*/ 555239 h 6571007"/>
              <a:gd name="connsiteX268" fmla="*/ 8326422 w 11907711"/>
              <a:gd name="connsiteY268" fmla="*/ 606186 h 6571007"/>
              <a:gd name="connsiteX269" fmla="*/ 8327277 w 11907711"/>
              <a:gd name="connsiteY269" fmla="*/ 609234 h 6571007"/>
              <a:gd name="connsiteX270" fmla="*/ 8328197 w 11907711"/>
              <a:gd name="connsiteY270" fmla="*/ 610324 h 6571007"/>
              <a:gd name="connsiteX271" fmla="*/ 8343334 w 11907711"/>
              <a:gd name="connsiteY271" fmla="*/ 623353 h 6571007"/>
              <a:gd name="connsiteX272" fmla="*/ 8376405 w 11907711"/>
              <a:gd name="connsiteY272" fmla="*/ 602393 h 6571007"/>
              <a:gd name="connsiteX273" fmla="*/ 8412579 w 11907711"/>
              <a:gd name="connsiteY273" fmla="*/ 568668 h 6571007"/>
              <a:gd name="connsiteX274" fmla="*/ 8457256 w 11907711"/>
              <a:gd name="connsiteY274" fmla="*/ 537774 h 6571007"/>
              <a:gd name="connsiteX275" fmla="*/ 8476339 w 11907711"/>
              <a:gd name="connsiteY275" fmla="*/ 510722 h 6571007"/>
              <a:gd name="connsiteX276" fmla="*/ 8488511 w 11907711"/>
              <a:gd name="connsiteY276" fmla="*/ 500629 h 6571007"/>
              <a:gd name="connsiteX277" fmla="*/ 8515894 w 11907711"/>
              <a:gd name="connsiteY277" fmla="*/ 491281 h 6571007"/>
              <a:gd name="connsiteX278" fmla="*/ 8553296 w 11907711"/>
              <a:gd name="connsiteY278" fmla="*/ 410679 h 6571007"/>
              <a:gd name="connsiteX279" fmla="*/ 8555519 w 11907711"/>
              <a:gd name="connsiteY279" fmla="*/ 406716 h 6571007"/>
              <a:gd name="connsiteX280" fmla="*/ 8568560 w 11907711"/>
              <a:gd name="connsiteY280" fmla="*/ 399721 h 6571007"/>
              <a:gd name="connsiteX281" fmla="*/ 8579758 w 11907711"/>
              <a:gd name="connsiteY281" fmla="*/ 409935 h 6571007"/>
              <a:gd name="connsiteX282" fmla="*/ 8576805 w 11907711"/>
              <a:gd name="connsiteY282" fmla="*/ 429125 h 6571007"/>
              <a:gd name="connsiteX283" fmla="*/ 8557861 w 11907711"/>
              <a:gd name="connsiteY283" fmla="*/ 474502 h 6571007"/>
              <a:gd name="connsiteX284" fmla="*/ 8557184 w 11907711"/>
              <a:gd name="connsiteY284" fmla="*/ 478030 h 6571007"/>
              <a:gd name="connsiteX285" fmla="*/ 8554528 w 11907711"/>
              <a:gd name="connsiteY285" fmla="*/ 480446 h 6571007"/>
              <a:gd name="connsiteX286" fmla="*/ 8559163 w 11907711"/>
              <a:gd name="connsiteY286" fmla="*/ 479145 h 6571007"/>
              <a:gd name="connsiteX287" fmla="*/ 8561820 w 11907711"/>
              <a:gd name="connsiteY287" fmla="*/ 476731 h 6571007"/>
              <a:gd name="connsiteX288" fmla="*/ 8599882 w 11907711"/>
              <a:gd name="connsiteY288" fmla="*/ 446023 h 6571007"/>
              <a:gd name="connsiteX289" fmla="*/ 8638430 w 11907711"/>
              <a:gd name="connsiteY289" fmla="*/ 405165 h 6571007"/>
              <a:gd name="connsiteX290" fmla="*/ 8663155 w 11907711"/>
              <a:gd name="connsiteY290" fmla="*/ 398230 h 6571007"/>
              <a:gd name="connsiteX291" fmla="*/ 8667443 w 11907711"/>
              <a:gd name="connsiteY291" fmla="*/ 425407 h 6571007"/>
              <a:gd name="connsiteX292" fmla="*/ 8648256 w 11907711"/>
              <a:gd name="connsiteY292" fmla="*/ 475859 h 6571007"/>
              <a:gd name="connsiteX293" fmla="*/ 8644765 w 11907711"/>
              <a:gd name="connsiteY293" fmla="*/ 516903 h 6571007"/>
              <a:gd name="connsiteX294" fmla="*/ 8658778 w 11907711"/>
              <a:gd name="connsiteY294" fmla="*/ 489602 h 6571007"/>
              <a:gd name="connsiteX295" fmla="*/ 8695589 w 11907711"/>
              <a:gd name="connsiteY295" fmla="*/ 442552 h 6571007"/>
              <a:gd name="connsiteX296" fmla="*/ 8751274 w 11907711"/>
              <a:gd name="connsiteY296" fmla="*/ 415249 h 6571007"/>
              <a:gd name="connsiteX297" fmla="*/ 8809458 w 11907711"/>
              <a:gd name="connsiteY297" fmla="*/ 420632 h 6571007"/>
              <a:gd name="connsiteX298" fmla="*/ 8837275 w 11907711"/>
              <a:gd name="connsiteY298" fmla="*/ 412830 h 6571007"/>
              <a:gd name="connsiteX299" fmla="*/ 8853944 w 11907711"/>
              <a:gd name="connsiteY299" fmla="*/ 383115 h 6571007"/>
              <a:gd name="connsiteX300" fmla="*/ 8895368 w 11907711"/>
              <a:gd name="connsiteY300" fmla="*/ 420116 h 6571007"/>
              <a:gd name="connsiteX301" fmla="*/ 8918303 w 11907711"/>
              <a:gd name="connsiteY301" fmla="*/ 435934 h 6571007"/>
              <a:gd name="connsiteX302" fmla="*/ 8939109 w 11907711"/>
              <a:gd name="connsiteY302" fmla="*/ 419668 h 6571007"/>
              <a:gd name="connsiteX303" fmla="*/ 8953169 w 11907711"/>
              <a:gd name="connsiteY303" fmla="*/ 415839 h 6571007"/>
              <a:gd name="connsiteX304" fmla="*/ 8958968 w 11907711"/>
              <a:gd name="connsiteY304" fmla="*/ 431948 h 6571007"/>
              <a:gd name="connsiteX305" fmla="*/ 8951625 w 11907711"/>
              <a:gd name="connsiteY305" fmla="*/ 463158 h 6571007"/>
              <a:gd name="connsiteX306" fmla="*/ 8978431 w 11907711"/>
              <a:gd name="connsiteY306" fmla="*/ 492996 h 6571007"/>
              <a:gd name="connsiteX307" fmla="*/ 8988349 w 11907711"/>
              <a:gd name="connsiteY307" fmla="*/ 482436 h 6571007"/>
              <a:gd name="connsiteX308" fmla="*/ 9016417 w 11907711"/>
              <a:gd name="connsiteY308" fmla="*/ 478784 h 6571007"/>
              <a:gd name="connsiteX309" fmla="*/ 9028374 w 11907711"/>
              <a:gd name="connsiteY309" fmla="*/ 482945 h 6571007"/>
              <a:gd name="connsiteX310" fmla="*/ 9060471 w 11907711"/>
              <a:gd name="connsiteY310" fmla="*/ 477341 h 6571007"/>
              <a:gd name="connsiteX311" fmla="*/ 9106959 w 11907711"/>
              <a:gd name="connsiteY311" fmla="*/ 441853 h 6571007"/>
              <a:gd name="connsiteX312" fmla="*/ 9157501 w 11907711"/>
              <a:gd name="connsiteY312" fmla="*/ 402408 h 6571007"/>
              <a:gd name="connsiteX313" fmla="*/ 9183494 w 11907711"/>
              <a:gd name="connsiteY313" fmla="*/ 404744 h 6571007"/>
              <a:gd name="connsiteX314" fmla="*/ 9332659 w 11907711"/>
              <a:gd name="connsiteY314" fmla="*/ 322456 h 6571007"/>
              <a:gd name="connsiteX315" fmla="*/ 9387152 w 11907711"/>
              <a:gd name="connsiteY315" fmla="*/ 287071 h 6571007"/>
              <a:gd name="connsiteX316" fmla="*/ 9417223 w 11907711"/>
              <a:gd name="connsiteY316" fmla="*/ 283445 h 6571007"/>
              <a:gd name="connsiteX317" fmla="*/ 9473591 w 11907711"/>
              <a:gd name="connsiteY317" fmla="*/ 258104 h 6571007"/>
              <a:gd name="connsiteX318" fmla="*/ 9499609 w 11907711"/>
              <a:gd name="connsiteY318" fmla="*/ 258437 h 6571007"/>
              <a:gd name="connsiteX319" fmla="*/ 9529601 w 11907711"/>
              <a:gd name="connsiteY319" fmla="*/ 260825 h 6571007"/>
              <a:gd name="connsiteX320" fmla="*/ 9561851 w 11907711"/>
              <a:gd name="connsiteY320" fmla="*/ 243193 h 6571007"/>
              <a:gd name="connsiteX321" fmla="*/ 9565930 w 11907711"/>
              <a:gd name="connsiteY321" fmla="*/ 237232 h 6571007"/>
              <a:gd name="connsiteX322" fmla="*/ 9570572 w 11907711"/>
              <a:gd name="connsiteY322" fmla="*/ 187179 h 6571007"/>
              <a:gd name="connsiteX323" fmla="*/ 9596766 w 11907711"/>
              <a:gd name="connsiteY323" fmla="*/ 173483 h 6571007"/>
              <a:gd name="connsiteX324" fmla="*/ 9606517 w 11907711"/>
              <a:gd name="connsiteY324" fmla="*/ 193653 h 6571007"/>
              <a:gd name="connsiteX325" fmla="*/ 9602081 w 11907711"/>
              <a:gd name="connsiteY325" fmla="*/ 227671 h 6571007"/>
              <a:gd name="connsiteX326" fmla="*/ 9638870 w 11907711"/>
              <a:gd name="connsiteY326" fmla="*/ 168006 h 6571007"/>
              <a:gd name="connsiteX327" fmla="*/ 9687487 w 11907711"/>
              <a:gd name="connsiteY327" fmla="*/ 122523 h 6571007"/>
              <a:gd name="connsiteX328" fmla="*/ 9701369 w 11907711"/>
              <a:gd name="connsiteY328" fmla="*/ 132721 h 6571007"/>
              <a:gd name="connsiteX329" fmla="*/ 9686951 w 11907711"/>
              <a:gd name="connsiteY329" fmla="*/ 164610 h 6571007"/>
              <a:gd name="connsiteX330" fmla="*/ 9668453 w 11907711"/>
              <a:gd name="connsiteY330" fmla="*/ 202459 h 6571007"/>
              <a:gd name="connsiteX331" fmla="*/ 9728441 w 11907711"/>
              <a:gd name="connsiteY331" fmla="*/ 207234 h 6571007"/>
              <a:gd name="connsiteX332" fmla="*/ 9685955 w 11907711"/>
              <a:gd name="connsiteY332" fmla="*/ 242772 h 6571007"/>
              <a:gd name="connsiteX333" fmla="*/ 9661197 w 11907711"/>
              <a:gd name="connsiteY333" fmla="*/ 300587 h 6571007"/>
              <a:gd name="connsiteX334" fmla="*/ 9673129 w 11907711"/>
              <a:gd name="connsiteY334" fmla="*/ 306752 h 6571007"/>
              <a:gd name="connsiteX335" fmla="*/ 9697450 w 11907711"/>
              <a:gd name="connsiteY335" fmla="*/ 283009 h 6571007"/>
              <a:gd name="connsiteX336" fmla="*/ 9751408 w 11907711"/>
              <a:gd name="connsiteY336" fmla="*/ 289710 h 6571007"/>
              <a:gd name="connsiteX337" fmla="*/ 9755411 w 11907711"/>
              <a:gd name="connsiteY337" fmla="*/ 289762 h 6571007"/>
              <a:gd name="connsiteX338" fmla="*/ 9834075 w 11907711"/>
              <a:gd name="connsiteY338" fmla="*/ 242656 h 6571007"/>
              <a:gd name="connsiteX339" fmla="*/ 9956713 w 11907711"/>
              <a:gd name="connsiteY339" fmla="*/ 200121 h 6571007"/>
              <a:gd name="connsiteX340" fmla="*/ 9940218 w 11907711"/>
              <a:gd name="connsiteY340" fmla="*/ 237996 h 6571007"/>
              <a:gd name="connsiteX341" fmla="*/ 9957896 w 11907711"/>
              <a:gd name="connsiteY341" fmla="*/ 264280 h 6571007"/>
              <a:gd name="connsiteX342" fmla="*/ 10039538 w 11907711"/>
              <a:gd name="connsiteY342" fmla="*/ 297393 h 6571007"/>
              <a:gd name="connsiteX343" fmla="*/ 10059143 w 11907711"/>
              <a:gd name="connsiteY343" fmla="*/ 329714 h 6571007"/>
              <a:gd name="connsiteX344" fmla="*/ 10092704 w 11907711"/>
              <a:gd name="connsiteY344" fmla="*/ 366223 h 6571007"/>
              <a:gd name="connsiteX345" fmla="*/ 10122775 w 11907711"/>
              <a:gd name="connsiteY345" fmla="*/ 362598 h 6571007"/>
              <a:gd name="connsiteX346" fmla="*/ 10156464 w 11907711"/>
              <a:gd name="connsiteY346" fmla="*/ 389086 h 6571007"/>
              <a:gd name="connsiteX347" fmla="*/ 10162008 w 11907711"/>
              <a:gd name="connsiteY347" fmla="*/ 425237 h 6571007"/>
              <a:gd name="connsiteX348" fmla="*/ 10139431 w 11907711"/>
              <a:gd name="connsiteY348" fmla="*/ 469049 h 6571007"/>
              <a:gd name="connsiteX349" fmla="*/ 10103179 w 11907711"/>
              <a:gd name="connsiteY349" fmla="*/ 486626 h 6571007"/>
              <a:gd name="connsiteX350" fmla="*/ 10081600 w 11907711"/>
              <a:gd name="connsiteY350" fmla="*/ 452274 h 6571007"/>
              <a:gd name="connsiteX351" fmla="*/ 10055634 w 11907711"/>
              <a:gd name="connsiteY351" fmla="*/ 447936 h 6571007"/>
              <a:gd name="connsiteX352" fmla="*/ 10026877 w 11907711"/>
              <a:gd name="connsiteY352" fmla="*/ 505698 h 6571007"/>
              <a:gd name="connsiteX353" fmla="*/ 10026519 w 11907711"/>
              <a:gd name="connsiteY353" fmla="*/ 533756 h 6571007"/>
              <a:gd name="connsiteX354" fmla="*/ 10024492 w 11907711"/>
              <a:gd name="connsiteY354" fmla="*/ 535735 h 6571007"/>
              <a:gd name="connsiteX355" fmla="*/ 10028493 w 11907711"/>
              <a:gd name="connsiteY355" fmla="*/ 535786 h 6571007"/>
              <a:gd name="connsiteX356" fmla="*/ 10143154 w 11907711"/>
              <a:gd name="connsiteY356" fmla="*/ 491145 h 6571007"/>
              <a:gd name="connsiteX357" fmla="*/ 10207475 w 11907711"/>
              <a:gd name="connsiteY357" fmla="*/ 469915 h 6571007"/>
              <a:gd name="connsiteX358" fmla="*/ 10239825 w 11907711"/>
              <a:gd name="connsiteY358" fmla="*/ 444270 h 6571007"/>
              <a:gd name="connsiteX359" fmla="*/ 10257940 w 11907711"/>
              <a:gd name="connsiteY359" fmla="*/ 436482 h 6571007"/>
              <a:gd name="connsiteX360" fmla="*/ 10293987 w 11907711"/>
              <a:gd name="connsiteY360" fmla="*/ 434938 h 6571007"/>
              <a:gd name="connsiteX361" fmla="*/ 10367108 w 11907711"/>
              <a:gd name="connsiteY361" fmla="*/ 351681 h 6571007"/>
              <a:gd name="connsiteX362" fmla="*/ 10371161 w 11907711"/>
              <a:gd name="connsiteY362" fmla="*/ 347723 h 6571007"/>
              <a:gd name="connsiteX363" fmla="*/ 10389224 w 11907711"/>
              <a:gd name="connsiteY363" fmla="*/ 343945 h 6571007"/>
              <a:gd name="connsiteX364" fmla="*/ 10399025 w 11907711"/>
              <a:gd name="connsiteY364" fmla="*/ 360106 h 6571007"/>
              <a:gd name="connsiteX365" fmla="*/ 10388738 w 11907711"/>
              <a:gd name="connsiteY365" fmla="*/ 382024 h 6571007"/>
              <a:gd name="connsiteX366" fmla="*/ 10350100 w 11907711"/>
              <a:gd name="connsiteY366" fmla="*/ 429639 h 6571007"/>
              <a:gd name="connsiteX367" fmla="*/ 10348049 w 11907711"/>
              <a:gd name="connsiteY367" fmla="*/ 433622 h 6571007"/>
              <a:gd name="connsiteX368" fmla="*/ 10344020 w 11907711"/>
              <a:gd name="connsiteY368" fmla="*/ 435575 h 6571007"/>
              <a:gd name="connsiteX369" fmla="*/ 10350023 w 11907711"/>
              <a:gd name="connsiteY369" fmla="*/ 435651 h 6571007"/>
              <a:gd name="connsiteX370" fmla="*/ 10354051 w 11907711"/>
              <a:gd name="connsiteY370" fmla="*/ 433698 h 6571007"/>
              <a:gd name="connsiteX371" fmla="*/ 10410394 w 11907711"/>
              <a:gd name="connsiteY371" fmla="*/ 410364 h 6571007"/>
              <a:gd name="connsiteX372" fmla="*/ 10470891 w 11907711"/>
              <a:gd name="connsiteY372" fmla="*/ 375053 h 6571007"/>
              <a:gd name="connsiteX373" fmla="*/ 10502912 w 11907711"/>
              <a:gd name="connsiteY373" fmla="*/ 375463 h 6571007"/>
              <a:gd name="connsiteX374" fmla="*/ 10498475 w 11907711"/>
              <a:gd name="connsiteY374" fmla="*/ 409482 h 6571007"/>
              <a:gd name="connsiteX375" fmla="*/ 10457761 w 11907711"/>
              <a:gd name="connsiteY375" fmla="*/ 463083 h 6571007"/>
              <a:gd name="connsiteX376" fmla="*/ 10439136 w 11907711"/>
              <a:gd name="connsiteY376" fmla="*/ 510953 h 6571007"/>
              <a:gd name="connsiteX377" fmla="*/ 10465510 w 11907711"/>
              <a:gd name="connsiteY377" fmla="*/ 483228 h 6571007"/>
              <a:gd name="connsiteX378" fmla="*/ 10526108 w 11907711"/>
              <a:gd name="connsiteY378" fmla="*/ 439901 h 6571007"/>
              <a:gd name="connsiteX379" fmla="*/ 10602337 w 11907711"/>
              <a:gd name="connsiteY379" fmla="*/ 426841 h 6571007"/>
              <a:gd name="connsiteX380" fmla="*/ 10670046 w 11907711"/>
              <a:gd name="connsiteY380" fmla="*/ 453763 h 6571007"/>
              <a:gd name="connsiteX381" fmla="*/ 10706070 w 11907711"/>
              <a:gd name="connsiteY381" fmla="*/ 454222 h 6571007"/>
              <a:gd name="connsiteX382" fmla="*/ 10736472 w 11907711"/>
              <a:gd name="connsiteY382" fmla="*/ 424543 h 6571007"/>
              <a:gd name="connsiteX383" fmla="*/ 10817093 w 11907711"/>
              <a:gd name="connsiteY383" fmla="*/ 537822 h 6571007"/>
              <a:gd name="connsiteX384" fmla="*/ 10833341 w 11907711"/>
              <a:gd name="connsiteY384" fmla="*/ 676339 h 6571007"/>
              <a:gd name="connsiteX385" fmla="*/ 10788266 w 11907711"/>
              <a:gd name="connsiteY385" fmla="*/ 757949 h 6571007"/>
              <a:gd name="connsiteX386" fmla="*/ 10735745 w 11907711"/>
              <a:gd name="connsiteY386" fmla="*/ 795364 h 6571007"/>
              <a:gd name="connsiteX387" fmla="*/ 10732127 w 11907711"/>
              <a:gd name="connsiteY387" fmla="*/ 765251 h 6571007"/>
              <a:gd name="connsiteX388" fmla="*/ 10677276 w 11907711"/>
              <a:gd name="connsiteY388" fmla="*/ 828695 h 6571007"/>
              <a:gd name="connsiteX389" fmla="*/ 10638817 w 11907711"/>
              <a:gd name="connsiteY389" fmla="*/ 862280 h 6571007"/>
              <a:gd name="connsiteX390" fmla="*/ 10578550 w 11907711"/>
              <a:gd name="connsiteY390" fmla="*/ 879554 h 6571007"/>
              <a:gd name="connsiteX391" fmla="*/ 10520437 w 11907711"/>
              <a:gd name="connsiteY391" fmla="*/ 884826 h 6571007"/>
              <a:gd name="connsiteX392" fmla="*/ 10466020 w 11907711"/>
              <a:gd name="connsiteY392" fmla="*/ 914200 h 6571007"/>
              <a:gd name="connsiteX393" fmla="*/ 10429409 w 11907711"/>
              <a:gd name="connsiteY393" fmla="*/ 959836 h 6571007"/>
              <a:gd name="connsiteX394" fmla="*/ 10399211 w 11907711"/>
              <a:gd name="connsiteY394" fmla="*/ 973482 h 6571007"/>
              <a:gd name="connsiteX395" fmla="*/ 10226567 w 11907711"/>
              <a:gd name="connsiteY395" fmla="*/ 1013376 h 6571007"/>
              <a:gd name="connsiteX396" fmla="*/ 10176484 w 11907711"/>
              <a:gd name="connsiteY396" fmla="*/ 1016745 h 6571007"/>
              <a:gd name="connsiteX397" fmla="*/ 10093691 w 11907711"/>
              <a:gd name="connsiteY397" fmla="*/ 1073820 h 6571007"/>
              <a:gd name="connsiteX398" fmla="*/ 10061057 w 11907711"/>
              <a:gd name="connsiteY398" fmla="*/ 1121513 h 6571007"/>
              <a:gd name="connsiteX399" fmla="*/ 10046483 w 11907711"/>
              <a:gd name="connsiteY399" fmla="*/ 1141100 h 6571007"/>
              <a:gd name="connsiteX400" fmla="*/ 10048752 w 11907711"/>
              <a:gd name="connsiteY400" fmla="*/ 1142189 h 6571007"/>
              <a:gd name="connsiteX401" fmla="*/ 10062913 w 11907711"/>
              <a:gd name="connsiteY401" fmla="*/ 1132066 h 6571007"/>
              <a:gd name="connsiteX402" fmla="*/ 10088977 w 11907711"/>
              <a:gd name="connsiteY402" fmla="*/ 1139837 h 6571007"/>
              <a:gd name="connsiteX403" fmla="*/ 10096553 w 11907711"/>
              <a:gd name="connsiteY403" fmla="*/ 1150599 h 6571007"/>
              <a:gd name="connsiteX404" fmla="*/ 10131693 w 11907711"/>
              <a:gd name="connsiteY404" fmla="*/ 1154485 h 6571007"/>
              <a:gd name="connsiteX405" fmla="*/ 10150570 w 11907711"/>
              <a:gd name="connsiteY405" fmla="*/ 1156573 h 6571007"/>
              <a:gd name="connsiteX406" fmla="*/ 10150014 w 11907711"/>
              <a:gd name="connsiteY406" fmla="*/ 1152588 h 6571007"/>
              <a:gd name="connsiteX407" fmla="*/ 10156675 w 11907711"/>
              <a:gd name="connsiteY407" fmla="*/ 1142983 h 6571007"/>
              <a:gd name="connsiteX408" fmla="*/ 10174587 w 11907711"/>
              <a:gd name="connsiteY408" fmla="*/ 1132600 h 6571007"/>
              <a:gd name="connsiteX409" fmla="*/ 10184176 w 11907711"/>
              <a:gd name="connsiteY409" fmla="*/ 1061408 h 6571007"/>
              <a:gd name="connsiteX410" fmla="*/ 10184928 w 11907711"/>
              <a:gd name="connsiteY410" fmla="*/ 1057874 h 6571007"/>
              <a:gd name="connsiteX411" fmla="*/ 10192900 w 11907711"/>
              <a:gd name="connsiteY411" fmla="*/ 1050790 h 6571007"/>
              <a:gd name="connsiteX412" fmla="*/ 10203306 w 11907711"/>
              <a:gd name="connsiteY412" fmla="*/ 1058342 h 6571007"/>
              <a:gd name="connsiteX413" fmla="*/ 10205363 w 11907711"/>
              <a:gd name="connsiteY413" fmla="*/ 1074743 h 6571007"/>
              <a:gd name="connsiteX414" fmla="*/ 10201505 w 11907711"/>
              <a:gd name="connsiteY414" fmla="*/ 1114627 h 6571007"/>
              <a:gd name="connsiteX415" fmla="*/ 10201785 w 11907711"/>
              <a:gd name="connsiteY415" fmla="*/ 1117655 h 6571007"/>
              <a:gd name="connsiteX416" fmla="*/ 10200377 w 11907711"/>
              <a:gd name="connsiteY416" fmla="*/ 1119930 h 6571007"/>
              <a:gd name="connsiteX417" fmla="*/ 10203472 w 11907711"/>
              <a:gd name="connsiteY417" fmla="*/ 1118409 h 6571007"/>
              <a:gd name="connsiteX418" fmla="*/ 10204878 w 11907711"/>
              <a:gd name="connsiteY418" fmla="*/ 1116135 h 6571007"/>
              <a:gd name="connsiteX419" fmla="*/ 10225894 w 11907711"/>
              <a:gd name="connsiteY419" fmla="*/ 1086816 h 6571007"/>
              <a:gd name="connsiteX420" fmla="*/ 10245035 w 11907711"/>
              <a:gd name="connsiteY420" fmla="*/ 1048921 h 6571007"/>
              <a:gd name="connsiteX421" fmla="*/ 10261539 w 11907711"/>
              <a:gd name="connsiteY421" fmla="*/ 1040812 h 6571007"/>
              <a:gd name="connsiteX422" fmla="*/ 10270626 w 11907711"/>
              <a:gd name="connsiteY422" fmla="*/ 1063255 h 6571007"/>
              <a:gd name="connsiteX423" fmla="*/ 10267705 w 11907711"/>
              <a:gd name="connsiteY423" fmla="*/ 1107429 h 6571007"/>
              <a:gd name="connsiteX424" fmla="*/ 10274162 w 11907711"/>
              <a:gd name="connsiteY424" fmla="*/ 1142245 h 6571007"/>
              <a:gd name="connsiteX425" fmla="*/ 10278391 w 11907711"/>
              <a:gd name="connsiteY425" fmla="*/ 1118007 h 6571007"/>
              <a:gd name="connsiteX426" fmla="*/ 10294907 w 11907711"/>
              <a:gd name="connsiteY426" fmla="*/ 1075069 h 6571007"/>
              <a:gd name="connsiteX427" fmla="*/ 10329517 w 11907711"/>
              <a:gd name="connsiteY427" fmla="*/ 1046986 h 6571007"/>
              <a:gd name="connsiteX428" fmla="*/ 10373117 w 11907711"/>
              <a:gd name="connsiteY428" fmla="*/ 1046141 h 6571007"/>
              <a:gd name="connsiteX429" fmla="*/ 10391688 w 11907711"/>
              <a:gd name="connsiteY429" fmla="*/ 1037018 h 6571007"/>
              <a:gd name="connsiteX430" fmla="*/ 10397322 w 11907711"/>
              <a:gd name="connsiteY430" fmla="*/ 1010507 h 6571007"/>
              <a:gd name="connsiteX431" fmla="*/ 10435638 w 11907711"/>
              <a:gd name="connsiteY431" fmla="*/ 1037782 h 6571007"/>
              <a:gd name="connsiteX432" fmla="*/ 10455829 w 11907711"/>
              <a:gd name="connsiteY432" fmla="*/ 1048961 h 6571007"/>
              <a:gd name="connsiteX433" fmla="*/ 10467430 w 11907711"/>
              <a:gd name="connsiteY433" fmla="*/ 1033370 h 6571007"/>
              <a:gd name="connsiteX434" fmla="*/ 10476840 w 11907711"/>
              <a:gd name="connsiteY434" fmla="*/ 1028855 h 6571007"/>
              <a:gd name="connsiteX435" fmla="*/ 10484602 w 11907711"/>
              <a:gd name="connsiteY435" fmla="*/ 1041859 h 6571007"/>
              <a:gd name="connsiteX436" fmla="*/ 10486094 w 11907711"/>
              <a:gd name="connsiteY436" fmla="*/ 1068766 h 6571007"/>
              <a:gd name="connsiteX437" fmla="*/ 10512182 w 11907711"/>
              <a:gd name="connsiteY437" fmla="*/ 1091371 h 6571007"/>
              <a:gd name="connsiteX438" fmla="*/ 10517097 w 11907711"/>
              <a:gd name="connsiteY438" fmla="*/ 1081581 h 6571007"/>
              <a:gd name="connsiteX439" fmla="*/ 10536759 w 11907711"/>
              <a:gd name="connsiteY439" fmla="*/ 1075922 h 6571007"/>
              <a:gd name="connsiteX440" fmla="*/ 10546391 w 11907711"/>
              <a:gd name="connsiteY440" fmla="*/ 1078317 h 6571007"/>
              <a:gd name="connsiteX441" fmla="*/ 10568562 w 11907711"/>
              <a:gd name="connsiteY441" fmla="*/ 1070645 h 6571007"/>
              <a:gd name="connsiteX442" fmla="*/ 10594671 w 11907711"/>
              <a:gd name="connsiteY442" fmla="*/ 1036531 h 6571007"/>
              <a:gd name="connsiteX443" fmla="*/ 10622867 w 11907711"/>
              <a:gd name="connsiteY443" fmla="*/ 998717 h 6571007"/>
              <a:gd name="connsiteX444" fmla="*/ 10642329 w 11907711"/>
              <a:gd name="connsiteY444" fmla="*/ 998283 h 6571007"/>
              <a:gd name="connsiteX445" fmla="*/ 10733031 w 11907711"/>
              <a:gd name="connsiteY445" fmla="*/ 915364 h 6571007"/>
              <a:gd name="connsiteX446" fmla="*/ 10764997 w 11907711"/>
              <a:gd name="connsiteY446" fmla="*/ 880598 h 6571007"/>
              <a:gd name="connsiteX447" fmla="*/ 10786126 w 11907711"/>
              <a:gd name="connsiteY447" fmla="*/ 874776 h 6571007"/>
              <a:gd name="connsiteX448" fmla="*/ 10821663 w 11907711"/>
              <a:gd name="connsiteY448" fmla="*/ 848279 h 6571007"/>
              <a:gd name="connsiteX449" fmla="*/ 10840703 w 11907711"/>
              <a:gd name="connsiteY449" fmla="*/ 846158 h 6571007"/>
              <a:gd name="connsiteX450" fmla="*/ 10863096 w 11907711"/>
              <a:gd name="connsiteY450" fmla="*/ 845397 h 6571007"/>
              <a:gd name="connsiteX451" fmla="*/ 10882739 w 11907711"/>
              <a:gd name="connsiteY451" fmla="*/ 827605 h 6571007"/>
              <a:gd name="connsiteX452" fmla="*/ 10884407 w 11907711"/>
              <a:gd name="connsiteY452" fmla="*/ 822219 h 6571007"/>
              <a:gd name="connsiteX453" fmla="*/ 10876811 w 11907711"/>
              <a:gd name="connsiteY453" fmla="*/ 779723 h 6571007"/>
              <a:gd name="connsiteX454" fmla="*/ 10892905 w 11907711"/>
              <a:gd name="connsiteY454" fmla="*/ 765796 h 6571007"/>
              <a:gd name="connsiteX455" fmla="*/ 10904437 w 11907711"/>
              <a:gd name="connsiteY455" fmla="*/ 781848 h 6571007"/>
              <a:gd name="connsiteX456" fmla="*/ 10908665 w 11907711"/>
              <a:gd name="connsiteY456" fmla="*/ 810848 h 6571007"/>
              <a:gd name="connsiteX457" fmla="*/ 10922400 w 11907711"/>
              <a:gd name="connsiteY457" fmla="*/ 757308 h 6571007"/>
              <a:gd name="connsiteX458" fmla="*/ 10947868 w 11907711"/>
              <a:gd name="connsiteY458" fmla="*/ 714598 h 6571007"/>
              <a:gd name="connsiteX459" fmla="*/ 10960226 w 11907711"/>
              <a:gd name="connsiteY459" fmla="*/ 721888 h 6571007"/>
              <a:gd name="connsiteX460" fmla="*/ 10956709 w 11907711"/>
              <a:gd name="connsiteY460" fmla="*/ 750019 h 6571007"/>
              <a:gd name="connsiteX461" fmla="*/ 10951524 w 11907711"/>
              <a:gd name="connsiteY461" fmla="*/ 783536 h 6571007"/>
              <a:gd name="connsiteX462" fmla="*/ 10996306 w 11907711"/>
              <a:gd name="connsiteY462" fmla="*/ 782015 h 6571007"/>
              <a:gd name="connsiteX463" fmla="*/ 10973127 w 11907711"/>
              <a:gd name="connsiteY463" fmla="*/ 815801 h 6571007"/>
              <a:gd name="connsiteX464" fmla="*/ 10967759 w 11907711"/>
              <a:gd name="connsiteY464" fmla="*/ 866675 h 6571007"/>
              <a:gd name="connsiteX465" fmla="*/ 10977810 w 11907711"/>
              <a:gd name="connsiteY465" fmla="*/ 870756 h 6571007"/>
              <a:gd name="connsiteX466" fmla="*/ 10990334 w 11907711"/>
              <a:gd name="connsiteY466" fmla="*/ 848558 h 6571007"/>
              <a:gd name="connsiteX467" fmla="*/ 11031142 w 11907711"/>
              <a:gd name="connsiteY467" fmla="*/ 849211 h 6571007"/>
              <a:gd name="connsiteX468" fmla="*/ 11034072 w 11907711"/>
              <a:gd name="connsiteY468" fmla="*/ 848886 h 6571007"/>
              <a:gd name="connsiteX469" fmla="*/ 11081090 w 11907711"/>
              <a:gd name="connsiteY469" fmla="*/ 802040 h 6571007"/>
              <a:gd name="connsiteX470" fmla="*/ 11161172 w 11907711"/>
              <a:gd name="connsiteY470" fmla="*/ 754978 h 6571007"/>
              <a:gd name="connsiteX471" fmla="*/ 11157453 w 11907711"/>
              <a:gd name="connsiteY471" fmla="*/ 788330 h 6571007"/>
              <a:gd name="connsiteX472" fmla="*/ 11176107 w 11907711"/>
              <a:gd name="connsiteY472" fmla="*/ 808791 h 6571007"/>
              <a:gd name="connsiteX473" fmla="*/ 11242893 w 11907711"/>
              <a:gd name="connsiteY473" fmla="*/ 829088 h 6571007"/>
              <a:gd name="connsiteX474" fmla="*/ 11264276 w 11907711"/>
              <a:gd name="connsiteY474" fmla="*/ 854444 h 6571007"/>
              <a:gd name="connsiteX475" fmla="*/ 11296753 w 11907711"/>
              <a:gd name="connsiteY475" fmla="*/ 882030 h 6571007"/>
              <a:gd name="connsiteX476" fmla="*/ 11317880 w 11907711"/>
              <a:gd name="connsiteY476" fmla="*/ 876209 h 6571007"/>
              <a:gd name="connsiteX477" fmla="*/ 11348252 w 11907711"/>
              <a:gd name="connsiteY477" fmla="*/ 895364 h 6571007"/>
              <a:gd name="connsiteX478" fmla="*/ 11360223 w 11907711"/>
              <a:gd name="connsiteY478" fmla="*/ 925235 h 6571007"/>
              <a:gd name="connsiteX479" fmla="*/ 11353373 w 11907711"/>
              <a:gd name="connsiteY479" fmla="*/ 964139 h 6571007"/>
              <a:gd name="connsiteX480" fmla="*/ 11330800 w 11907711"/>
              <a:gd name="connsiteY480" fmla="*/ 982256 h 6571007"/>
              <a:gd name="connsiteX481" fmla="*/ 11307531 w 11907711"/>
              <a:gd name="connsiteY481" fmla="*/ 955376 h 6571007"/>
              <a:gd name="connsiteX482" fmla="*/ 11287648 w 11907711"/>
              <a:gd name="connsiteY482" fmla="*/ 954125 h 6571007"/>
              <a:gd name="connsiteX483" fmla="*/ 11279353 w 11907711"/>
              <a:gd name="connsiteY483" fmla="*/ 1005324 h 6571007"/>
              <a:gd name="connsiteX484" fmla="*/ 11285246 w 11907711"/>
              <a:gd name="connsiteY484" fmla="*/ 1028939 h 6571007"/>
              <a:gd name="connsiteX485" fmla="*/ 11284202 w 11907711"/>
              <a:gd name="connsiteY485" fmla="*/ 1030789 h 6571007"/>
              <a:gd name="connsiteX486" fmla="*/ 11287131 w 11907711"/>
              <a:gd name="connsiteY486" fmla="*/ 1030463 h 6571007"/>
              <a:gd name="connsiteX487" fmla="*/ 11360935 w 11907711"/>
              <a:gd name="connsiteY487" fmla="*/ 982366 h 6571007"/>
              <a:gd name="connsiteX488" fmla="*/ 11403172 w 11907711"/>
              <a:gd name="connsiteY488" fmla="*/ 958590 h 6571007"/>
              <a:gd name="connsiteX489" fmla="*/ 11421133 w 11907711"/>
              <a:gd name="connsiteY489" fmla="*/ 934052 h 6571007"/>
              <a:gd name="connsiteX490" fmla="*/ 11432629 w 11907711"/>
              <a:gd name="connsiteY490" fmla="*/ 925836 h 6571007"/>
              <a:gd name="connsiteX491" fmla="*/ 11458572 w 11907711"/>
              <a:gd name="connsiteY491" fmla="*/ 921212 h 6571007"/>
              <a:gd name="connsiteX492" fmla="*/ 11493620 w 11907711"/>
              <a:gd name="connsiteY492" fmla="*/ 844495 h 6571007"/>
              <a:gd name="connsiteX493" fmla="*/ 11495706 w 11907711"/>
              <a:gd name="connsiteY493" fmla="*/ 840794 h 6571007"/>
              <a:gd name="connsiteX494" fmla="*/ 11508048 w 11907711"/>
              <a:gd name="connsiteY494" fmla="*/ 835952 h 6571007"/>
              <a:gd name="connsiteX495" fmla="*/ 11518737 w 11907711"/>
              <a:gd name="connsiteY495" fmla="*/ 848631 h 6571007"/>
              <a:gd name="connsiteX496" fmla="*/ 11516045 w 11907711"/>
              <a:gd name="connsiteY496" fmla="*/ 868000 h 6571007"/>
              <a:gd name="connsiteX497" fmla="*/ 11498321 w 11907711"/>
              <a:gd name="connsiteY497" fmla="*/ 911583 h 6571007"/>
              <a:gd name="connsiteX498" fmla="*/ 11497699 w 11907711"/>
              <a:gd name="connsiteY498" fmla="*/ 915119 h 6571007"/>
              <a:gd name="connsiteX499" fmla="*/ 11495190 w 11907711"/>
              <a:gd name="connsiteY499" fmla="*/ 917132 h 6571007"/>
              <a:gd name="connsiteX500" fmla="*/ 11499583 w 11907711"/>
              <a:gd name="connsiteY500" fmla="*/ 916643 h 6571007"/>
              <a:gd name="connsiteX501" fmla="*/ 11502091 w 11907711"/>
              <a:gd name="connsiteY501" fmla="*/ 914630 h 6571007"/>
              <a:gd name="connsiteX502" fmla="*/ 11538050 w 11907711"/>
              <a:gd name="connsiteY502" fmla="*/ 889821 h 6571007"/>
              <a:gd name="connsiteX503" fmla="*/ 11574411 w 11907711"/>
              <a:gd name="connsiteY503" fmla="*/ 854564 h 6571007"/>
              <a:gd name="connsiteX504" fmla="*/ 11597846 w 11907711"/>
              <a:gd name="connsiteY504" fmla="*/ 851953 h 6571007"/>
              <a:gd name="connsiteX505" fmla="*/ 11602074 w 11907711"/>
              <a:gd name="connsiteY505" fmla="*/ 880954 h 6571007"/>
              <a:gd name="connsiteX506" fmla="*/ 11584147 w 11907711"/>
              <a:gd name="connsiteY506" fmla="*/ 929759 h 6571007"/>
              <a:gd name="connsiteX507" fmla="*/ 11581069 w 11907711"/>
              <a:gd name="connsiteY507" fmla="*/ 971709 h 6571007"/>
              <a:gd name="connsiteX508" fmla="*/ 11594216 w 11907711"/>
              <a:gd name="connsiteY508" fmla="*/ 945974 h 6571007"/>
              <a:gd name="connsiteX509" fmla="*/ 11628892 w 11907711"/>
              <a:gd name="connsiteY509" fmla="*/ 903970 h 6571007"/>
              <a:gd name="connsiteX510" fmla="*/ 11681604 w 11907711"/>
              <a:gd name="connsiteY510" fmla="*/ 885962 h 6571007"/>
              <a:gd name="connsiteX511" fmla="*/ 11736873 w 11907711"/>
              <a:gd name="connsiteY511" fmla="*/ 902341 h 6571007"/>
              <a:gd name="connsiteX512" fmla="*/ 11763237 w 11907711"/>
              <a:gd name="connsiteY512" fmla="*/ 899404 h 6571007"/>
              <a:gd name="connsiteX513" fmla="*/ 11778893 w 11907711"/>
              <a:gd name="connsiteY513" fmla="*/ 871656 h 6571007"/>
              <a:gd name="connsiteX514" fmla="*/ 11862519 w 11907711"/>
              <a:gd name="connsiteY514" fmla="*/ 959423 h 6571007"/>
              <a:gd name="connsiteX515" fmla="*/ 11904748 w 11907711"/>
              <a:gd name="connsiteY515" fmla="*/ 1074339 h 6571007"/>
              <a:gd name="connsiteX516" fmla="*/ 11889786 w 11907711"/>
              <a:gd name="connsiteY516" fmla="*/ 1147085 h 6571007"/>
              <a:gd name="connsiteX517" fmla="*/ 11859702 w 11907711"/>
              <a:gd name="connsiteY517" fmla="*/ 1183376 h 6571007"/>
              <a:gd name="connsiteX518" fmla="*/ 11850458 w 11907711"/>
              <a:gd name="connsiteY518" fmla="*/ 1158401 h 6571007"/>
              <a:gd name="connsiteX519" fmla="*/ 11824385 w 11907711"/>
              <a:gd name="connsiteY519" fmla="*/ 1216783 h 6571007"/>
              <a:gd name="connsiteX520" fmla="*/ 11803713 w 11907711"/>
              <a:gd name="connsiteY520" fmla="*/ 1248557 h 6571007"/>
              <a:gd name="connsiteX521" fmla="*/ 11763563 w 11907711"/>
              <a:gd name="connsiteY521" fmla="*/ 1268635 h 6571007"/>
              <a:gd name="connsiteX522" fmla="*/ 11722352 w 11907711"/>
              <a:gd name="connsiteY522" fmla="*/ 1278427 h 6571007"/>
              <a:gd name="connsiteX523" fmla="*/ 11689120 w 11907711"/>
              <a:gd name="connsiteY523" fmla="*/ 1308133 h 6571007"/>
              <a:gd name="connsiteX524" fmla="*/ 11672439 w 11907711"/>
              <a:gd name="connsiteY524" fmla="*/ 1349865 h 6571007"/>
              <a:gd name="connsiteX525" fmla="*/ 11653416 w 11907711"/>
              <a:gd name="connsiteY525" fmla="*/ 1364121 h 6571007"/>
              <a:gd name="connsiteX526" fmla="*/ 11536297 w 11907711"/>
              <a:gd name="connsiteY526" fmla="*/ 1413576 h 6571007"/>
              <a:gd name="connsiteX527" fmla="*/ 11500523 w 11907711"/>
              <a:gd name="connsiteY527" fmla="*/ 1421028 h 6571007"/>
              <a:gd name="connsiteX528" fmla="*/ 11452682 w 11907711"/>
              <a:gd name="connsiteY528" fmla="*/ 1476633 h 6571007"/>
              <a:gd name="connsiteX529" fmla="*/ 11439350 w 11907711"/>
              <a:gd name="connsiteY529" fmla="*/ 1519727 h 6571007"/>
              <a:gd name="connsiteX530" fmla="*/ 11435062 w 11907711"/>
              <a:gd name="connsiteY530" fmla="*/ 1593018 h 6571007"/>
              <a:gd name="connsiteX531" fmla="*/ 11444489 w 11907711"/>
              <a:gd name="connsiteY531" fmla="*/ 1600636 h 6571007"/>
              <a:gd name="connsiteX532" fmla="*/ 11451594 w 11907711"/>
              <a:gd name="connsiteY532" fmla="*/ 1592910 h 6571007"/>
              <a:gd name="connsiteX533" fmla="*/ 11449691 w 11907711"/>
              <a:gd name="connsiteY533" fmla="*/ 1579252 h 6571007"/>
              <a:gd name="connsiteX534" fmla="*/ 11467213 w 11907711"/>
              <a:gd name="connsiteY534" fmla="*/ 1540893 h 6571007"/>
              <a:gd name="connsiteX535" fmla="*/ 11528948 w 11907711"/>
              <a:gd name="connsiteY535" fmla="*/ 1540950 h 6571007"/>
              <a:gd name="connsiteX536" fmla="*/ 11518546 w 11907711"/>
              <a:gd name="connsiteY536" fmla="*/ 1583716 h 6571007"/>
              <a:gd name="connsiteX537" fmla="*/ 11522335 w 11907711"/>
              <a:gd name="connsiteY537" fmla="*/ 1598898 h 6571007"/>
              <a:gd name="connsiteX538" fmla="*/ 11534254 w 11907711"/>
              <a:gd name="connsiteY538" fmla="*/ 1592368 h 6571007"/>
              <a:gd name="connsiteX539" fmla="*/ 11546155 w 11907711"/>
              <a:gd name="connsiteY539" fmla="*/ 1573706 h 6571007"/>
              <a:gd name="connsiteX540" fmla="*/ 11569608 w 11907711"/>
              <a:gd name="connsiteY540" fmla="*/ 1583228 h 6571007"/>
              <a:gd name="connsiteX541" fmla="*/ 11600401 w 11907711"/>
              <a:gd name="connsiteY541" fmla="*/ 1604068 h 6571007"/>
              <a:gd name="connsiteX542" fmla="*/ 11617791 w 11907711"/>
              <a:gd name="connsiteY542" fmla="*/ 1619467 h 6571007"/>
              <a:gd name="connsiteX543" fmla="*/ 11616345 w 11907711"/>
              <a:gd name="connsiteY543" fmla="*/ 1631764 h 6571007"/>
              <a:gd name="connsiteX544" fmla="*/ 11633535 w 11907711"/>
              <a:gd name="connsiteY544" fmla="*/ 1652387 h 6571007"/>
              <a:gd name="connsiteX545" fmla="*/ 11715389 w 11907711"/>
              <a:gd name="connsiteY545" fmla="*/ 1672739 h 6571007"/>
              <a:gd name="connsiteX546" fmla="*/ 11733823 w 11907711"/>
              <a:gd name="connsiteY546" fmla="*/ 1686288 h 6571007"/>
              <a:gd name="connsiteX547" fmla="*/ 11738911 w 11907711"/>
              <a:gd name="connsiteY547" fmla="*/ 1730795 h 6571007"/>
              <a:gd name="connsiteX548" fmla="*/ 11699821 w 11907711"/>
              <a:gd name="connsiteY548" fmla="*/ 1761155 h 6571007"/>
              <a:gd name="connsiteX549" fmla="*/ 11569591 w 11907711"/>
              <a:gd name="connsiteY549" fmla="*/ 1860613 h 6571007"/>
              <a:gd name="connsiteX550" fmla="*/ 11542219 w 11907711"/>
              <a:gd name="connsiteY550" fmla="*/ 1889668 h 6571007"/>
              <a:gd name="connsiteX551" fmla="*/ 11439194 w 11907711"/>
              <a:gd name="connsiteY551" fmla="*/ 1989561 h 6571007"/>
              <a:gd name="connsiteX552" fmla="*/ 11431045 w 11907711"/>
              <a:gd name="connsiteY552" fmla="*/ 1999137 h 6571007"/>
              <a:gd name="connsiteX553" fmla="*/ 11430494 w 11907711"/>
              <a:gd name="connsiteY553" fmla="*/ 2051207 h 6571007"/>
              <a:gd name="connsiteX554" fmla="*/ 11442246 w 11907711"/>
              <a:gd name="connsiteY554" fmla="*/ 2074169 h 6571007"/>
              <a:gd name="connsiteX555" fmla="*/ 11457515 w 11907711"/>
              <a:gd name="connsiteY555" fmla="*/ 2069001 h 6571007"/>
              <a:gd name="connsiteX556" fmla="*/ 11558251 w 11907711"/>
              <a:gd name="connsiteY556" fmla="*/ 1978030 h 6571007"/>
              <a:gd name="connsiteX557" fmla="*/ 11684343 w 11907711"/>
              <a:gd name="connsiteY557" fmla="*/ 1910239 h 6571007"/>
              <a:gd name="connsiteX558" fmla="*/ 11702338 w 11907711"/>
              <a:gd name="connsiteY558" fmla="*/ 1909968 h 6571007"/>
              <a:gd name="connsiteX559" fmla="*/ 11703417 w 11907711"/>
              <a:gd name="connsiteY559" fmla="*/ 1932385 h 6571007"/>
              <a:gd name="connsiteX560" fmla="*/ 11698619 w 11907711"/>
              <a:gd name="connsiteY560" fmla="*/ 1943321 h 6571007"/>
              <a:gd name="connsiteX561" fmla="*/ 11693015 w 11907711"/>
              <a:gd name="connsiteY561" fmla="*/ 1975151 h 6571007"/>
              <a:gd name="connsiteX562" fmla="*/ 11794515 w 11907711"/>
              <a:gd name="connsiteY562" fmla="*/ 1977712 h 6571007"/>
              <a:gd name="connsiteX563" fmla="*/ 11803742 w 11907711"/>
              <a:gd name="connsiteY563" fmla="*/ 1990553 h 6571007"/>
              <a:gd name="connsiteX564" fmla="*/ 11805663 w 11907711"/>
              <a:gd name="connsiteY564" fmla="*/ 2016344 h 6571007"/>
              <a:gd name="connsiteX565" fmla="*/ 11803277 w 11907711"/>
              <a:gd name="connsiteY565" fmla="*/ 2103292 h 6571007"/>
              <a:gd name="connsiteX566" fmla="*/ 11737964 w 11907711"/>
              <a:gd name="connsiteY566" fmla="*/ 2233657 h 6571007"/>
              <a:gd name="connsiteX567" fmla="*/ 11691884 w 11907711"/>
              <a:gd name="connsiteY567" fmla="*/ 2305205 h 6571007"/>
              <a:gd name="connsiteX568" fmla="*/ 11712475 w 11907711"/>
              <a:gd name="connsiteY568" fmla="*/ 2347454 h 6571007"/>
              <a:gd name="connsiteX569" fmla="*/ 11699471 w 11907711"/>
              <a:gd name="connsiteY569" fmla="*/ 2412238 h 6571007"/>
              <a:gd name="connsiteX570" fmla="*/ 11659946 w 11907711"/>
              <a:gd name="connsiteY570" fmla="*/ 2485138 h 6571007"/>
              <a:gd name="connsiteX571" fmla="*/ 11613493 w 11907711"/>
              <a:gd name="connsiteY571" fmla="*/ 2518781 h 6571007"/>
              <a:gd name="connsiteX572" fmla="*/ 11610065 w 11907711"/>
              <a:gd name="connsiteY572" fmla="*/ 2492022 h 6571007"/>
              <a:gd name="connsiteX573" fmla="*/ 11561719 w 11907711"/>
              <a:gd name="connsiteY573" fmla="*/ 2548833 h 6571007"/>
              <a:gd name="connsiteX574" fmla="*/ 11527746 w 11907711"/>
              <a:gd name="connsiteY574" fmla="*/ 2578972 h 6571007"/>
              <a:gd name="connsiteX575" fmla="*/ 11474262 w 11907711"/>
              <a:gd name="connsiteY575" fmla="*/ 2594753 h 6571007"/>
              <a:gd name="connsiteX576" fmla="*/ 11422611 w 11907711"/>
              <a:gd name="connsiteY576" fmla="*/ 2599846 h 6571007"/>
              <a:gd name="connsiteX577" fmla="*/ 11400947 w 11907711"/>
              <a:gd name="connsiteY577" fmla="*/ 2599739 h 6571007"/>
              <a:gd name="connsiteX578" fmla="*/ 11386894 w 11907711"/>
              <a:gd name="connsiteY578" fmla="*/ 2634235 h 6571007"/>
              <a:gd name="connsiteX579" fmla="*/ 11362753 w 11907711"/>
              <a:gd name="connsiteY579" fmla="*/ 2672465 h 6571007"/>
              <a:gd name="connsiteX580" fmla="*/ 11349151 w 11907711"/>
              <a:gd name="connsiteY580" fmla="*/ 2672246 h 6571007"/>
              <a:gd name="connsiteX581" fmla="*/ 11340794 w 11907711"/>
              <a:gd name="connsiteY581" fmla="*/ 2667830 h 6571007"/>
              <a:gd name="connsiteX582" fmla="*/ 11315403 w 11907711"/>
              <a:gd name="connsiteY582" fmla="*/ 2679542 h 6571007"/>
              <a:gd name="connsiteX583" fmla="*/ 11278148 w 11907711"/>
              <a:gd name="connsiteY583" fmla="*/ 2692980 h 6571007"/>
              <a:gd name="connsiteX584" fmla="*/ 11251614 w 11907711"/>
              <a:gd name="connsiteY584" fmla="*/ 2698631 h 6571007"/>
              <a:gd name="connsiteX585" fmla="*/ 11249388 w 11907711"/>
              <a:gd name="connsiteY585" fmla="*/ 2712832 h 6571007"/>
              <a:gd name="connsiteX586" fmla="*/ 11208194 w 11907711"/>
              <a:gd name="connsiteY586" fmla="*/ 2734758 h 6571007"/>
              <a:gd name="connsiteX587" fmla="*/ 11205685 w 11907711"/>
              <a:gd name="connsiteY587" fmla="*/ 2736771 h 6571007"/>
              <a:gd name="connsiteX588" fmla="*/ 11204659 w 11907711"/>
              <a:gd name="connsiteY588" fmla="*/ 2750755 h 6571007"/>
              <a:gd name="connsiteX589" fmla="*/ 11178111 w 11907711"/>
              <a:gd name="connsiteY589" fmla="*/ 2771050 h 6571007"/>
              <a:gd name="connsiteX590" fmla="*/ 11076831 w 11907711"/>
              <a:gd name="connsiteY590" fmla="*/ 2775399 h 6571007"/>
              <a:gd name="connsiteX591" fmla="*/ 11020497 w 11907711"/>
              <a:gd name="connsiteY591" fmla="*/ 2830433 h 6571007"/>
              <a:gd name="connsiteX592" fmla="*/ 11017064 w 11907711"/>
              <a:gd name="connsiteY592" fmla="*/ 2845714 h 6571007"/>
              <a:gd name="connsiteX593" fmla="*/ 11042245 w 11907711"/>
              <a:gd name="connsiteY593" fmla="*/ 2838643 h 6571007"/>
              <a:gd name="connsiteX594" fmla="*/ 11115198 w 11907711"/>
              <a:gd name="connsiteY594" fmla="*/ 2846135 h 6571007"/>
              <a:gd name="connsiteX595" fmla="*/ 11090063 w 11907711"/>
              <a:gd name="connsiteY595" fmla="*/ 2888798 h 6571007"/>
              <a:gd name="connsiteX596" fmla="*/ 11089983 w 11907711"/>
              <a:gd name="connsiteY596" fmla="*/ 2904843 h 6571007"/>
              <a:gd name="connsiteX597" fmla="*/ 11106030 w 11907711"/>
              <a:gd name="connsiteY597" fmla="*/ 2899574 h 6571007"/>
              <a:gd name="connsiteX598" fmla="*/ 11125701 w 11907711"/>
              <a:gd name="connsiteY598" fmla="*/ 2881843 h 6571007"/>
              <a:gd name="connsiteX599" fmla="*/ 11150563 w 11907711"/>
              <a:gd name="connsiteY599" fmla="*/ 2894446 h 6571007"/>
              <a:gd name="connsiteX600" fmla="*/ 11180702 w 11907711"/>
              <a:gd name="connsiteY600" fmla="*/ 2919553 h 6571007"/>
              <a:gd name="connsiteX601" fmla="*/ 11196634 w 11907711"/>
              <a:gd name="connsiteY601" fmla="*/ 2937461 h 6571007"/>
              <a:gd name="connsiteX602" fmla="*/ 11191233 w 11907711"/>
              <a:gd name="connsiteY602" fmla="*/ 2949913 h 6571007"/>
              <a:gd name="connsiteX603" fmla="*/ 11205360 w 11907711"/>
              <a:gd name="connsiteY603" fmla="*/ 2973160 h 6571007"/>
              <a:gd name="connsiteX604" fmla="*/ 11295999 w 11907711"/>
              <a:gd name="connsiteY604" fmla="*/ 3003915 h 6571007"/>
              <a:gd name="connsiteX605" fmla="*/ 11313721 w 11907711"/>
              <a:gd name="connsiteY605" fmla="*/ 3020048 h 6571007"/>
              <a:gd name="connsiteX606" fmla="*/ 11306370 w 11907711"/>
              <a:gd name="connsiteY606" fmla="*/ 3066365 h 6571007"/>
              <a:gd name="connsiteX607" fmla="*/ 11251053 w 11907711"/>
              <a:gd name="connsiteY607" fmla="*/ 3092832 h 6571007"/>
              <a:gd name="connsiteX608" fmla="*/ 11067265 w 11907711"/>
              <a:gd name="connsiteY608" fmla="*/ 3179280 h 6571007"/>
              <a:gd name="connsiteX609" fmla="*/ 11026187 w 11907711"/>
              <a:gd name="connsiteY609" fmla="*/ 3205820 h 6571007"/>
              <a:gd name="connsiteX610" fmla="*/ 10874425 w 11907711"/>
              <a:gd name="connsiteY610" fmla="*/ 3295993 h 6571007"/>
              <a:gd name="connsiteX611" fmla="*/ 10861918 w 11907711"/>
              <a:gd name="connsiteY611" fmla="*/ 3304845 h 6571007"/>
              <a:gd name="connsiteX612" fmla="*/ 10845634 w 11907711"/>
              <a:gd name="connsiteY612" fmla="*/ 3358248 h 6571007"/>
              <a:gd name="connsiteX613" fmla="*/ 10852631 w 11907711"/>
              <a:gd name="connsiteY613" fmla="*/ 3383241 h 6571007"/>
              <a:gd name="connsiteX614" fmla="*/ 10872231 w 11907711"/>
              <a:gd name="connsiteY614" fmla="*/ 3379773 h 6571007"/>
              <a:gd name="connsiteX615" fmla="*/ 11018611 w 11907711"/>
              <a:gd name="connsiteY615" fmla="*/ 3298488 h 6571007"/>
              <a:gd name="connsiteX616" fmla="*/ 11187999 w 11907711"/>
              <a:gd name="connsiteY616" fmla="*/ 3244059 h 6571007"/>
              <a:gd name="connsiteX617" fmla="*/ 11209353 w 11907711"/>
              <a:gd name="connsiteY617" fmla="*/ 3245947 h 6571007"/>
              <a:gd name="connsiteX618" fmla="*/ 11203898 w 11907711"/>
              <a:gd name="connsiteY618" fmla="*/ 3269096 h 6571007"/>
              <a:gd name="connsiteX619" fmla="*/ 11194943 w 11907711"/>
              <a:gd name="connsiteY619" fmla="*/ 3279748 h 6571007"/>
              <a:gd name="connsiteX620" fmla="*/ 11178763 w 11907711"/>
              <a:gd name="connsiteY620" fmla="*/ 3311759 h 6571007"/>
              <a:gd name="connsiteX621" fmla="*/ 11297964 w 11907711"/>
              <a:gd name="connsiteY621" fmla="*/ 3326610 h 6571007"/>
              <a:gd name="connsiteX622" fmla="*/ 11305015 w 11907711"/>
              <a:gd name="connsiteY622" fmla="*/ 3340908 h 6571007"/>
              <a:gd name="connsiteX623" fmla="*/ 11299542 w 11907711"/>
              <a:gd name="connsiteY623" fmla="*/ 3367622 h 6571007"/>
              <a:gd name="connsiteX624" fmla="*/ 11270618 w 11907711"/>
              <a:gd name="connsiteY624" fmla="*/ 3456620 h 6571007"/>
              <a:gd name="connsiteX625" fmla="*/ 11154282 w 11907711"/>
              <a:gd name="connsiteY625" fmla="*/ 3582624 h 6571007"/>
              <a:gd name="connsiteX626" fmla="*/ 11063088 w 11907711"/>
              <a:gd name="connsiteY626" fmla="*/ 3664181 h 6571007"/>
              <a:gd name="connsiteX627" fmla="*/ 10980953 w 11907711"/>
              <a:gd name="connsiteY627" fmla="*/ 3713693 h 6571007"/>
              <a:gd name="connsiteX628" fmla="*/ 10976243 w 11907711"/>
              <a:gd name="connsiteY628" fmla="*/ 3715939 h 6571007"/>
              <a:gd name="connsiteX629" fmla="*/ 10968472 w 11907711"/>
              <a:gd name="connsiteY629" fmla="*/ 3721098 h 6571007"/>
              <a:gd name="connsiteX630" fmla="*/ 10965589 w 11907711"/>
              <a:gd name="connsiteY630" fmla="*/ 3721020 h 6571007"/>
              <a:gd name="connsiteX631" fmla="*/ 10949502 w 11907711"/>
              <a:gd name="connsiteY631" fmla="*/ 3728692 h 6571007"/>
              <a:gd name="connsiteX632" fmla="*/ 10922030 w 11907711"/>
              <a:gd name="connsiteY632" fmla="*/ 3749059 h 6571007"/>
              <a:gd name="connsiteX633" fmla="*/ 10890360 w 11907711"/>
              <a:gd name="connsiteY633" fmla="*/ 3768797 h 6571007"/>
              <a:gd name="connsiteX634" fmla="*/ 10943526 w 11907711"/>
              <a:gd name="connsiteY634" fmla="*/ 3752846 h 6571007"/>
              <a:gd name="connsiteX635" fmla="*/ 10997819 w 11907711"/>
              <a:gd name="connsiteY635" fmla="*/ 3724792 h 6571007"/>
              <a:gd name="connsiteX636" fmla="*/ 11061285 w 11907711"/>
              <a:gd name="connsiteY636" fmla="*/ 3702943 h 6571007"/>
              <a:gd name="connsiteX637" fmla="*/ 11093018 w 11907711"/>
              <a:gd name="connsiteY637" fmla="*/ 3677123 h 6571007"/>
              <a:gd name="connsiteX638" fmla="*/ 11110868 w 11907711"/>
              <a:gd name="connsiteY638" fmla="*/ 3669178 h 6571007"/>
              <a:gd name="connsiteX639" fmla="*/ 11146568 w 11907711"/>
              <a:gd name="connsiteY639" fmla="*/ 3667192 h 6571007"/>
              <a:gd name="connsiteX640" fmla="*/ 11217967 w 11907711"/>
              <a:gd name="connsiteY640" fmla="*/ 3583772 h 6571007"/>
              <a:gd name="connsiteX641" fmla="*/ 11221934 w 11907711"/>
              <a:gd name="connsiteY641" fmla="*/ 3579799 h 6571007"/>
              <a:gd name="connsiteX642" fmla="*/ 11239784 w 11907711"/>
              <a:gd name="connsiteY642" fmla="*/ 3575827 h 6571007"/>
              <a:gd name="connsiteX643" fmla="*/ 11249700 w 11907711"/>
              <a:gd name="connsiteY643" fmla="*/ 3591717 h 6571007"/>
              <a:gd name="connsiteX644" fmla="*/ 11239784 w 11907711"/>
              <a:gd name="connsiteY644" fmla="*/ 3613565 h 6571007"/>
              <a:gd name="connsiteX645" fmla="*/ 11202101 w 11907711"/>
              <a:gd name="connsiteY645" fmla="*/ 3661233 h 6571007"/>
              <a:gd name="connsiteX646" fmla="*/ 11200117 w 11907711"/>
              <a:gd name="connsiteY646" fmla="*/ 3665206 h 6571007"/>
              <a:gd name="connsiteX647" fmla="*/ 11196151 w 11907711"/>
              <a:gd name="connsiteY647" fmla="*/ 3667192 h 6571007"/>
              <a:gd name="connsiteX648" fmla="*/ 11202101 w 11907711"/>
              <a:gd name="connsiteY648" fmla="*/ 3667192 h 6571007"/>
              <a:gd name="connsiteX649" fmla="*/ 11206067 w 11907711"/>
              <a:gd name="connsiteY649" fmla="*/ 3665206 h 6571007"/>
              <a:gd name="connsiteX650" fmla="*/ 11261600 w 11907711"/>
              <a:gd name="connsiteY650" fmla="*/ 3641371 h 6571007"/>
              <a:gd name="connsiteX651" fmla="*/ 11321099 w 11907711"/>
              <a:gd name="connsiteY651" fmla="*/ 3605620 h 6571007"/>
              <a:gd name="connsiteX652" fmla="*/ 11352833 w 11907711"/>
              <a:gd name="connsiteY652" fmla="*/ 3605620 h 6571007"/>
              <a:gd name="connsiteX653" fmla="*/ 11348866 w 11907711"/>
              <a:gd name="connsiteY653" fmla="*/ 3639385 h 6571007"/>
              <a:gd name="connsiteX654" fmla="*/ 11309200 w 11907711"/>
              <a:gd name="connsiteY654" fmla="*/ 3693012 h 6571007"/>
              <a:gd name="connsiteX655" fmla="*/ 11291350 w 11907711"/>
              <a:gd name="connsiteY655" fmla="*/ 3740681 h 6571007"/>
              <a:gd name="connsiteX656" fmla="*/ 11317133 w 11907711"/>
              <a:gd name="connsiteY656" fmla="*/ 3712874 h 6571007"/>
              <a:gd name="connsiteX657" fmla="*/ 11376632 w 11907711"/>
              <a:gd name="connsiteY657" fmla="*/ 3669178 h 6571007"/>
              <a:gd name="connsiteX658" fmla="*/ 11451998 w 11907711"/>
              <a:gd name="connsiteY658" fmla="*/ 3655275 h 6571007"/>
              <a:gd name="connsiteX659" fmla="*/ 11519431 w 11907711"/>
              <a:gd name="connsiteY659" fmla="*/ 3681095 h 6571007"/>
              <a:gd name="connsiteX660" fmla="*/ 11555131 w 11907711"/>
              <a:gd name="connsiteY660" fmla="*/ 3681095 h 6571007"/>
              <a:gd name="connsiteX661" fmla="*/ 11584880 w 11907711"/>
              <a:gd name="connsiteY661" fmla="*/ 3651302 h 6571007"/>
              <a:gd name="connsiteX662" fmla="*/ 11666196 w 11907711"/>
              <a:gd name="connsiteY662" fmla="*/ 3762529 h 6571007"/>
              <a:gd name="connsiteX663" fmla="*/ 11684046 w 11907711"/>
              <a:gd name="connsiteY663" fmla="*/ 3899577 h 6571007"/>
              <a:gd name="connsiteX664" fmla="*/ 11640413 w 11907711"/>
              <a:gd name="connsiteY664" fmla="*/ 3981011 h 6571007"/>
              <a:gd name="connsiteX665" fmla="*/ 11588847 w 11907711"/>
              <a:gd name="connsiteY665" fmla="*/ 4018748 h 6571007"/>
              <a:gd name="connsiteX666" fmla="*/ 11584880 w 11907711"/>
              <a:gd name="connsiteY666" fmla="*/ 3988955 h 6571007"/>
              <a:gd name="connsiteX667" fmla="*/ 11531331 w 11907711"/>
              <a:gd name="connsiteY667" fmla="*/ 4052514 h 6571007"/>
              <a:gd name="connsiteX668" fmla="*/ 11493648 w 11907711"/>
              <a:gd name="connsiteY668" fmla="*/ 4086279 h 6571007"/>
              <a:gd name="connsiteX669" fmla="*/ 11434148 w 11907711"/>
              <a:gd name="connsiteY669" fmla="*/ 4104155 h 6571007"/>
              <a:gd name="connsiteX670" fmla="*/ 11376632 w 11907711"/>
              <a:gd name="connsiteY670" fmla="*/ 4110113 h 6571007"/>
              <a:gd name="connsiteX671" fmla="*/ 11323083 w 11907711"/>
              <a:gd name="connsiteY671" fmla="*/ 4139906 h 6571007"/>
              <a:gd name="connsiteX672" fmla="*/ 11287383 w 11907711"/>
              <a:gd name="connsiteY672" fmla="*/ 4185589 h 6571007"/>
              <a:gd name="connsiteX673" fmla="*/ 11257633 w 11907711"/>
              <a:gd name="connsiteY673" fmla="*/ 4199492 h 6571007"/>
              <a:gd name="connsiteX674" fmla="*/ 11087068 w 11907711"/>
              <a:gd name="connsiteY674" fmla="*/ 4241202 h 6571007"/>
              <a:gd name="connsiteX675" fmla="*/ 11037485 w 11907711"/>
              <a:gd name="connsiteY675" fmla="*/ 4245174 h 6571007"/>
              <a:gd name="connsiteX676" fmla="*/ 10956169 w 11907711"/>
              <a:gd name="connsiteY676" fmla="*/ 4302774 h 6571007"/>
              <a:gd name="connsiteX677" fmla="*/ 10924436 w 11907711"/>
              <a:gd name="connsiteY677" fmla="*/ 4350443 h 6571007"/>
              <a:gd name="connsiteX678" fmla="*/ 10894687 w 11907711"/>
              <a:gd name="connsiteY678" fmla="*/ 4433863 h 6571007"/>
              <a:gd name="connsiteX679" fmla="*/ 10904603 w 11907711"/>
              <a:gd name="connsiteY679" fmla="*/ 4443794 h 6571007"/>
              <a:gd name="connsiteX680" fmla="*/ 10916503 w 11907711"/>
              <a:gd name="connsiteY680" fmla="*/ 4435849 h 6571007"/>
              <a:gd name="connsiteX681" fmla="*/ 10918486 w 11907711"/>
              <a:gd name="connsiteY681" fmla="*/ 4419959 h 6571007"/>
              <a:gd name="connsiteX682" fmla="*/ 10954186 w 11907711"/>
              <a:gd name="connsiteY682" fmla="*/ 4378249 h 6571007"/>
              <a:gd name="connsiteX683" fmla="*/ 11035502 w 11907711"/>
              <a:gd name="connsiteY683" fmla="*/ 4386194 h 6571007"/>
              <a:gd name="connsiteX684" fmla="*/ 11007736 w 11907711"/>
              <a:gd name="connsiteY684" fmla="*/ 4433863 h 6571007"/>
              <a:gd name="connsiteX685" fmla="*/ 11007736 w 11907711"/>
              <a:gd name="connsiteY685" fmla="*/ 4451739 h 6571007"/>
              <a:gd name="connsiteX686" fmla="*/ 11025585 w 11907711"/>
              <a:gd name="connsiteY686" fmla="*/ 4445780 h 6571007"/>
              <a:gd name="connsiteX687" fmla="*/ 11047402 w 11907711"/>
              <a:gd name="connsiteY687" fmla="*/ 4425918 h 6571007"/>
              <a:gd name="connsiteX688" fmla="*/ 11075168 w 11907711"/>
              <a:gd name="connsiteY688" fmla="*/ 4439821 h 6571007"/>
              <a:gd name="connsiteX689" fmla="*/ 11108885 w 11907711"/>
              <a:gd name="connsiteY689" fmla="*/ 4467628 h 6571007"/>
              <a:gd name="connsiteX690" fmla="*/ 11126735 w 11907711"/>
              <a:gd name="connsiteY690" fmla="*/ 4487490 h 6571007"/>
              <a:gd name="connsiteX691" fmla="*/ 11120785 w 11907711"/>
              <a:gd name="connsiteY691" fmla="*/ 4501393 h 6571007"/>
              <a:gd name="connsiteX692" fmla="*/ 11136651 w 11907711"/>
              <a:gd name="connsiteY692" fmla="*/ 4527214 h 6571007"/>
              <a:gd name="connsiteX693" fmla="*/ 11237800 w 11907711"/>
              <a:gd name="connsiteY693" fmla="*/ 4560979 h 6571007"/>
              <a:gd name="connsiteX694" fmla="*/ 11257633 w 11907711"/>
              <a:gd name="connsiteY694" fmla="*/ 4578855 h 6571007"/>
              <a:gd name="connsiteX695" fmla="*/ 11249700 w 11907711"/>
              <a:gd name="connsiteY695" fmla="*/ 4630496 h 6571007"/>
              <a:gd name="connsiteX696" fmla="*/ 11188217 w 11907711"/>
              <a:gd name="connsiteY696" fmla="*/ 4660289 h 6571007"/>
              <a:gd name="connsiteX697" fmla="*/ 10983936 w 11907711"/>
              <a:gd name="connsiteY697" fmla="*/ 4757612 h 6571007"/>
              <a:gd name="connsiteX698" fmla="*/ 10938320 w 11907711"/>
              <a:gd name="connsiteY698" fmla="*/ 4787405 h 6571007"/>
              <a:gd name="connsiteX699" fmla="*/ 10769738 w 11907711"/>
              <a:gd name="connsiteY699" fmla="*/ 4888701 h 6571007"/>
              <a:gd name="connsiteX700" fmla="*/ 10755854 w 11907711"/>
              <a:gd name="connsiteY700" fmla="*/ 4898632 h 6571007"/>
              <a:gd name="connsiteX701" fmla="*/ 10738005 w 11907711"/>
              <a:gd name="connsiteY701" fmla="*/ 4958218 h 6571007"/>
              <a:gd name="connsiteX702" fmla="*/ 10745938 w 11907711"/>
              <a:gd name="connsiteY702" fmla="*/ 4986025 h 6571007"/>
              <a:gd name="connsiteX703" fmla="*/ 10767754 w 11907711"/>
              <a:gd name="connsiteY703" fmla="*/ 4982052 h 6571007"/>
              <a:gd name="connsiteX704" fmla="*/ 10930386 w 11907711"/>
              <a:gd name="connsiteY704" fmla="*/ 4890687 h 6571007"/>
              <a:gd name="connsiteX705" fmla="*/ 11118801 w 11907711"/>
              <a:gd name="connsiteY705" fmla="*/ 4829115 h 6571007"/>
              <a:gd name="connsiteX706" fmla="*/ 11142601 w 11907711"/>
              <a:gd name="connsiteY706" fmla="*/ 4831101 h 6571007"/>
              <a:gd name="connsiteX707" fmla="*/ 11136651 w 11907711"/>
              <a:gd name="connsiteY707" fmla="*/ 4856922 h 6571007"/>
              <a:gd name="connsiteX708" fmla="*/ 11126735 w 11907711"/>
              <a:gd name="connsiteY708" fmla="*/ 4868839 h 6571007"/>
              <a:gd name="connsiteX709" fmla="*/ 11108885 w 11907711"/>
              <a:gd name="connsiteY709" fmla="*/ 4904591 h 6571007"/>
              <a:gd name="connsiteX710" fmla="*/ 11241767 w 11907711"/>
              <a:gd name="connsiteY710" fmla="*/ 4920480 h 6571007"/>
              <a:gd name="connsiteX711" fmla="*/ 11249700 w 11907711"/>
              <a:gd name="connsiteY711" fmla="*/ 4936370 h 6571007"/>
              <a:gd name="connsiteX712" fmla="*/ 11243750 w 11907711"/>
              <a:gd name="connsiteY712" fmla="*/ 4966163 h 6571007"/>
              <a:gd name="connsiteX713" fmla="*/ 11212017 w 11907711"/>
              <a:gd name="connsiteY713" fmla="*/ 5065472 h 6571007"/>
              <a:gd name="connsiteX714" fmla="*/ 11083102 w 11907711"/>
              <a:gd name="connsiteY714" fmla="*/ 5206492 h 6571007"/>
              <a:gd name="connsiteX715" fmla="*/ 10981952 w 11907711"/>
              <a:gd name="connsiteY715" fmla="*/ 5297857 h 6571007"/>
              <a:gd name="connsiteX716" fmla="*/ 10890720 w 11907711"/>
              <a:gd name="connsiteY716" fmla="*/ 5353470 h 6571007"/>
              <a:gd name="connsiteX717" fmla="*/ 10825271 w 11907711"/>
              <a:gd name="connsiteY717" fmla="*/ 5393194 h 6571007"/>
              <a:gd name="connsiteX718" fmla="*/ 10682472 w 11907711"/>
              <a:gd name="connsiteY718" fmla="*/ 5446822 h 6571007"/>
              <a:gd name="connsiteX719" fmla="*/ 10577356 w 11907711"/>
              <a:gd name="connsiteY719" fmla="*/ 5500449 h 6571007"/>
              <a:gd name="connsiteX720" fmla="*/ 10525790 w 11907711"/>
              <a:gd name="connsiteY720" fmla="*/ 5573938 h 6571007"/>
              <a:gd name="connsiteX721" fmla="*/ 10444474 w 11907711"/>
              <a:gd name="connsiteY721" fmla="*/ 5661330 h 6571007"/>
              <a:gd name="connsiteX722" fmla="*/ 10426624 w 11907711"/>
              <a:gd name="connsiteY722" fmla="*/ 5659344 h 6571007"/>
              <a:gd name="connsiteX723" fmla="*/ 10377041 w 11907711"/>
              <a:gd name="connsiteY723" fmla="*/ 5627565 h 6571007"/>
              <a:gd name="connsiteX724" fmla="*/ 10301675 w 11907711"/>
              <a:gd name="connsiteY724" fmla="*/ 5651399 h 6571007"/>
              <a:gd name="connsiteX725" fmla="*/ 10281842 w 11907711"/>
              <a:gd name="connsiteY725" fmla="*/ 5693110 h 6571007"/>
              <a:gd name="connsiteX726" fmla="*/ 10220359 w 11907711"/>
              <a:gd name="connsiteY726" fmla="*/ 5712971 h 6571007"/>
              <a:gd name="connsiteX727" fmla="*/ 10216393 w 11907711"/>
              <a:gd name="connsiteY727" fmla="*/ 5714958 h 6571007"/>
              <a:gd name="connsiteX728" fmla="*/ 10210443 w 11907711"/>
              <a:gd name="connsiteY728" fmla="*/ 5730847 h 6571007"/>
              <a:gd name="connsiteX729" fmla="*/ 10168793 w 11907711"/>
              <a:gd name="connsiteY729" fmla="*/ 5750709 h 6571007"/>
              <a:gd name="connsiteX730" fmla="*/ 10033928 w 11907711"/>
              <a:gd name="connsiteY730" fmla="*/ 5742764 h 6571007"/>
              <a:gd name="connsiteX731" fmla="*/ 9922862 w 11907711"/>
              <a:gd name="connsiteY731" fmla="*/ 5832143 h 6571007"/>
              <a:gd name="connsiteX732" fmla="*/ 9895095 w 11907711"/>
              <a:gd name="connsiteY732" fmla="*/ 5877826 h 6571007"/>
              <a:gd name="connsiteX733" fmla="*/ 9809813 w 11907711"/>
              <a:gd name="connsiteY733" fmla="*/ 5905632 h 6571007"/>
              <a:gd name="connsiteX734" fmla="*/ 9764197 w 11907711"/>
              <a:gd name="connsiteY734" fmla="*/ 5913577 h 6571007"/>
              <a:gd name="connsiteX735" fmla="*/ 9698747 w 11907711"/>
              <a:gd name="connsiteY735" fmla="*/ 5953301 h 6571007"/>
              <a:gd name="connsiteX736" fmla="*/ 9510332 w 11907711"/>
              <a:gd name="connsiteY736" fmla="*/ 6062542 h 6571007"/>
              <a:gd name="connsiteX737" fmla="*/ 9432983 w 11907711"/>
              <a:gd name="connsiteY737" fmla="*/ 6092334 h 6571007"/>
              <a:gd name="connsiteX738" fmla="*/ 9308034 w 11907711"/>
              <a:gd name="connsiteY738" fmla="*/ 6149934 h 6571007"/>
              <a:gd name="connsiteX739" fmla="*/ 9258451 w 11907711"/>
              <a:gd name="connsiteY739" fmla="*/ 6171782 h 6571007"/>
              <a:gd name="connsiteX740" fmla="*/ 9238618 w 11907711"/>
              <a:gd name="connsiteY740" fmla="*/ 6179727 h 6571007"/>
              <a:gd name="connsiteX741" fmla="*/ 9093836 w 11907711"/>
              <a:gd name="connsiteY741" fmla="*/ 6247258 h 6571007"/>
              <a:gd name="connsiteX742" fmla="*/ 9056153 w 11907711"/>
              <a:gd name="connsiteY742" fmla="*/ 6237327 h 6571007"/>
              <a:gd name="connsiteX743" fmla="*/ 9070036 w 11907711"/>
              <a:gd name="connsiteY743" fmla="*/ 6209520 h 6571007"/>
              <a:gd name="connsiteX744" fmla="*/ 9101769 w 11907711"/>
              <a:gd name="connsiteY744" fmla="*/ 6199589 h 6571007"/>
              <a:gd name="connsiteX745" fmla="*/ 9141436 w 11907711"/>
              <a:gd name="connsiteY745" fmla="*/ 6187672 h 6571007"/>
              <a:gd name="connsiteX746" fmla="*/ 9157302 w 11907711"/>
              <a:gd name="connsiteY746" fmla="*/ 6163837 h 6571007"/>
              <a:gd name="connsiteX747" fmla="*/ 9157302 w 11907711"/>
              <a:gd name="connsiteY747" fmla="*/ 6149934 h 6571007"/>
              <a:gd name="connsiteX748" fmla="*/ 9143419 w 11907711"/>
              <a:gd name="connsiteY748" fmla="*/ 6145962 h 6571007"/>
              <a:gd name="connsiteX749" fmla="*/ 9103752 w 11907711"/>
              <a:gd name="connsiteY749" fmla="*/ 6141989 h 6571007"/>
              <a:gd name="connsiteX750" fmla="*/ 9068053 w 11907711"/>
              <a:gd name="connsiteY750" fmla="*/ 6143975 h 6571007"/>
              <a:gd name="connsiteX751" fmla="*/ 8885588 w 11907711"/>
              <a:gd name="connsiteY751" fmla="*/ 6193630 h 6571007"/>
              <a:gd name="connsiteX752" fmla="*/ 8841955 w 11907711"/>
              <a:gd name="connsiteY752" fmla="*/ 6217465 h 6571007"/>
              <a:gd name="connsiteX753" fmla="*/ 8818155 w 11907711"/>
              <a:gd name="connsiteY753" fmla="*/ 6219451 h 6571007"/>
              <a:gd name="connsiteX754" fmla="*/ 8790388 w 11907711"/>
              <a:gd name="connsiteY754" fmla="*/ 6207534 h 6571007"/>
              <a:gd name="connsiteX755" fmla="*/ 8752706 w 11907711"/>
              <a:gd name="connsiteY755" fmla="*/ 6239313 h 6571007"/>
              <a:gd name="connsiteX756" fmla="*/ 8724939 w 11907711"/>
              <a:gd name="connsiteY756" fmla="*/ 6255202 h 6571007"/>
              <a:gd name="connsiteX757" fmla="*/ 8707090 w 11907711"/>
              <a:gd name="connsiteY757" fmla="*/ 6257189 h 6571007"/>
              <a:gd name="connsiteX758" fmla="*/ 8592057 w 11907711"/>
              <a:gd name="connsiteY758" fmla="*/ 6284995 h 6571007"/>
              <a:gd name="connsiteX759" fmla="*/ 8552390 w 11907711"/>
              <a:gd name="connsiteY759" fmla="*/ 6304857 h 6571007"/>
              <a:gd name="connsiteX760" fmla="*/ 8526608 w 11907711"/>
              <a:gd name="connsiteY760" fmla="*/ 6308830 h 6571007"/>
              <a:gd name="connsiteX761" fmla="*/ 8445292 w 11907711"/>
              <a:gd name="connsiteY761" fmla="*/ 6298899 h 6571007"/>
              <a:gd name="connsiteX762" fmla="*/ 8221177 w 11907711"/>
              <a:gd name="connsiteY762" fmla="*/ 6302871 h 6571007"/>
              <a:gd name="connsiteX763" fmla="*/ 8137878 w 11907711"/>
              <a:gd name="connsiteY763" fmla="*/ 6298899 h 6571007"/>
              <a:gd name="connsiteX764" fmla="*/ 8001029 w 11907711"/>
              <a:gd name="connsiteY764" fmla="*/ 6314788 h 6571007"/>
              <a:gd name="connsiteX765" fmla="*/ 7816581 w 11907711"/>
              <a:gd name="connsiteY765" fmla="*/ 6334650 h 6571007"/>
              <a:gd name="connsiteX766" fmla="*/ 7661882 w 11907711"/>
              <a:gd name="connsiteY766" fmla="*/ 6362457 h 6571007"/>
              <a:gd name="connsiteX767" fmla="*/ 7513134 w 11907711"/>
              <a:gd name="connsiteY767" fmla="*/ 6378346 h 6571007"/>
              <a:gd name="connsiteX768" fmla="*/ 7406034 w 11907711"/>
              <a:gd name="connsiteY768" fmla="*/ 6396222 h 6571007"/>
              <a:gd name="connsiteX769" fmla="*/ 6965738 w 11907711"/>
              <a:gd name="connsiteY769" fmla="*/ 6441905 h 6571007"/>
              <a:gd name="connsiteX770" fmla="*/ 6485776 w 11907711"/>
              <a:gd name="connsiteY770" fmla="*/ 6499504 h 6571007"/>
              <a:gd name="connsiteX771" fmla="*/ 6027630 w 11907711"/>
              <a:gd name="connsiteY771" fmla="*/ 6525325 h 6571007"/>
              <a:gd name="connsiteX772" fmla="*/ 5676584 w 11907711"/>
              <a:gd name="connsiteY772" fmla="*/ 6541214 h 6571007"/>
              <a:gd name="connsiteX773" fmla="*/ 5408836 w 11907711"/>
              <a:gd name="connsiteY773" fmla="*/ 6561076 h 6571007"/>
              <a:gd name="connsiteX774" fmla="*/ 5216454 w 11907711"/>
              <a:gd name="connsiteY774" fmla="*/ 6569021 h 6571007"/>
              <a:gd name="connsiteX775" fmla="*/ 5095471 w 11907711"/>
              <a:gd name="connsiteY775" fmla="*/ 6571007 h 6571007"/>
              <a:gd name="connsiteX776" fmla="*/ 5057788 w 11907711"/>
              <a:gd name="connsiteY776" fmla="*/ 6571007 h 6571007"/>
              <a:gd name="connsiteX777" fmla="*/ 5049855 w 11907711"/>
              <a:gd name="connsiteY777" fmla="*/ 6569021 h 6571007"/>
              <a:gd name="connsiteX778" fmla="*/ 4484610 w 11907711"/>
              <a:gd name="connsiteY778" fmla="*/ 6553131 h 6571007"/>
              <a:gd name="connsiteX779" fmla="*/ 4335862 w 11907711"/>
              <a:gd name="connsiteY779" fmla="*/ 6543200 h 6571007"/>
              <a:gd name="connsiteX780" fmla="*/ 4010598 w 11907711"/>
              <a:gd name="connsiteY780" fmla="*/ 6517380 h 6571007"/>
              <a:gd name="connsiteX781" fmla="*/ 3754750 w 11907711"/>
              <a:gd name="connsiteY781" fmla="*/ 6493546 h 6571007"/>
              <a:gd name="connsiteX782" fmla="*/ 3516752 w 11907711"/>
              <a:gd name="connsiteY782" fmla="*/ 6469711 h 6571007"/>
              <a:gd name="connsiteX783" fmla="*/ 3496919 w 11907711"/>
              <a:gd name="connsiteY783" fmla="*/ 6463753 h 6571007"/>
              <a:gd name="connsiteX784" fmla="*/ 3373953 w 11907711"/>
              <a:gd name="connsiteY784" fmla="*/ 6429987 h 6571007"/>
              <a:gd name="connsiteX785" fmla="*/ 3243055 w 11907711"/>
              <a:gd name="connsiteY785" fmla="*/ 6424029 h 6571007"/>
              <a:gd name="connsiteX786" fmla="*/ 3022907 w 11907711"/>
              <a:gd name="connsiteY786" fmla="*/ 6390263 h 6571007"/>
              <a:gd name="connsiteX787" fmla="*/ 2935641 w 11907711"/>
              <a:gd name="connsiteY787" fmla="*/ 6354512 h 6571007"/>
              <a:gd name="connsiteX788" fmla="*/ 2913824 w 11907711"/>
              <a:gd name="connsiteY788" fmla="*/ 6352526 h 6571007"/>
              <a:gd name="connsiteX789" fmla="*/ 2862258 w 11907711"/>
              <a:gd name="connsiteY789" fmla="*/ 6352526 h 6571007"/>
              <a:gd name="connsiteX790" fmla="*/ 2788875 w 11907711"/>
              <a:gd name="connsiteY790" fmla="*/ 6332664 h 6571007"/>
              <a:gd name="connsiteX791" fmla="*/ 2675826 w 11907711"/>
              <a:gd name="connsiteY791" fmla="*/ 6298899 h 6571007"/>
              <a:gd name="connsiteX792" fmla="*/ 2608394 w 11907711"/>
              <a:gd name="connsiteY792" fmla="*/ 6286981 h 6571007"/>
              <a:gd name="connsiteX793" fmla="*/ 2511211 w 11907711"/>
              <a:gd name="connsiteY793" fmla="*/ 6283009 h 6571007"/>
              <a:gd name="connsiteX794" fmla="*/ 2457662 w 11907711"/>
              <a:gd name="connsiteY794" fmla="*/ 6271092 h 6571007"/>
              <a:gd name="connsiteX795" fmla="*/ 2443779 w 11907711"/>
              <a:gd name="connsiteY795" fmla="*/ 6261161 h 6571007"/>
              <a:gd name="connsiteX796" fmla="*/ 2443779 w 11907711"/>
              <a:gd name="connsiteY796" fmla="*/ 6247258 h 6571007"/>
              <a:gd name="connsiteX797" fmla="*/ 2425929 w 11907711"/>
              <a:gd name="connsiteY797" fmla="*/ 6235340 h 6571007"/>
              <a:gd name="connsiteX798" fmla="*/ 2364446 w 11907711"/>
              <a:gd name="connsiteY798" fmla="*/ 6259175 h 6571007"/>
              <a:gd name="connsiteX799" fmla="*/ 2342629 w 11907711"/>
              <a:gd name="connsiteY799" fmla="*/ 6257189 h 6571007"/>
              <a:gd name="connsiteX800" fmla="*/ 2344613 w 11907711"/>
              <a:gd name="connsiteY800" fmla="*/ 6237327 h 6571007"/>
              <a:gd name="connsiteX801" fmla="*/ 2332713 w 11907711"/>
              <a:gd name="connsiteY801" fmla="*/ 6211506 h 6571007"/>
              <a:gd name="connsiteX802" fmla="*/ 2314863 w 11907711"/>
              <a:gd name="connsiteY802" fmla="*/ 6205547 h 6571007"/>
              <a:gd name="connsiteX803" fmla="*/ 2306930 w 11907711"/>
              <a:gd name="connsiteY803" fmla="*/ 6187672 h 6571007"/>
              <a:gd name="connsiteX804" fmla="*/ 2308913 w 11907711"/>
              <a:gd name="connsiteY804" fmla="*/ 6173768 h 6571007"/>
              <a:gd name="connsiteX805" fmla="*/ 2293046 w 11907711"/>
              <a:gd name="connsiteY805" fmla="*/ 6171782 h 6571007"/>
              <a:gd name="connsiteX806" fmla="*/ 2243464 w 11907711"/>
              <a:gd name="connsiteY806" fmla="*/ 6171782 h 6571007"/>
              <a:gd name="connsiteX807" fmla="*/ 2096698 w 11907711"/>
              <a:gd name="connsiteY807" fmla="*/ 6197603 h 6571007"/>
              <a:gd name="connsiteX808" fmla="*/ 2074882 w 11907711"/>
              <a:gd name="connsiteY808" fmla="*/ 6213492 h 6571007"/>
              <a:gd name="connsiteX809" fmla="*/ 2080832 w 11907711"/>
              <a:gd name="connsiteY809" fmla="*/ 6185686 h 6571007"/>
              <a:gd name="connsiteX810" fmla="*/ 2059015 w 11907711"/>
              <a:gd name="connsiteY810" fmla="*/ 6149934 h 6571007"/>
              <a:gd name="connsiteX811" fmla="*/ 1880517 w 11907711"/>
              <a:gd name="connsiteY811" fmla="*/ 6108224 h 6571007"/>
              <a:gd name="connsiteX812" fmla="*/ 1815067 w 11907711"/>
              <a:gd name="connsiteY812" fmla="*/ 6098293 h 6571007"/>
              <a:gd name="connsiteX813" fmla="*/ 1797218 w 11907711"/>
              <a:gd name="connsiteY813" fmla="*/ 6068500 h 6571007"/>
              <a:gd name="connsiteX814" fmla="*/ 1763501 w 11907711"/>
              <a:gd name="connsiteY814" fmla="*/ 6044666 h 6571007"/>
              <a:gd name="connsiteX815" fmla="*/ 1721851 w 11907711"/>
              <a:gd name="connsiteY815" fmla="*/ 6042680 h 6571007"/>
              <a:gd name="connsiteX816" fmla="*/ 1696069 w 11907711"/>
              <a:gd name="connsiteY816" fmla="*/ 6042680 h 6571007"/>
              <a:gd name="connsiteX817" fmla="*/ 1662352 w 11907711"/>
              <a:gd name="connsiteY817" fmla="*/ 6048638 h 6571007"/>
              <a:gd name="connsiteX818" fmla="*/ 1636569 w 11907711"/>
              <a:gd name="connsiteY818" fmla="*/ 6040693 h 6571007"/>
              <a:gd name="connsiteX819" fmla="*/ 1618719 w 11907711"/>
              <a:gd name="connsiteY819" fmla="*/ 6024804 h 6571007"/>
              <a:gd name="connsiteX820" fmla="*/ 1588969 w 11907711"/>
              <a:gd name="connsiteY820" fmla="*/ 6014873 h 6571007"/>
              <a:gd name="connsiteX821" fmla="*/ 1551286 w 11907711"/>
              <a:gd name="connsiteY821" fmla="*/ 6036721 h 6571007"/>
              <a:gd name="connsiteX822" fmla="*/ 1549303 w 11907711"/>
              <a:gd name="connsiteY822" fmla="*/ 6032749 h 6571007"/>
              <a:gd name="connsiteX823" fmla="*/ 1551286 w 11907711"/>
              <a:gd name="connsiteY823" fmla="*/ 5979121 h 6571007"/>
              <a:gd name="connsiteX824" fmla="*/ 1545337 w 11907711"/>
              <a:gd name="connsiteY824" fmla="*/ 5969190 h 6571007"/>
              <a:gd name="connsiteX825" fmla="*/ 1471954 w 11907711"/>
              <a:gd name="connsiteY825" fmla="*/ 5945356 h 6571007"/>
              <a:gd name="connsiteX826" fmla="*/ 1440221 w 11907711"/>
              <a:gd name="connsiteY826" fmla="*/ 5929467 h 6571007"/>
              <a:gd name="connsiteX827" fmla="*/ 1440221 w 11907711"/>
              <a:gd name="connsiteY827" fmla="*/ 5899674 h 6571007"/>
              <a:gd name="connsiteX828" fmla="*/ 1491787 w 11907711"/>
              <a:gd name="connsiteY828" fmla="*/ 5881798 h 6571007"/>
              <a:gd name="connsiteX829" fmla="*/ 1541370 w 11907711"/>
              <a:gd name="connsiteY829" fmla="*/ 5905632 h 6571007"/>
              <a:gd name="connsiteX830" fmla="*/ 1586986 w 11907711"/>
              <a:gd name="connsiteY830" fmla="*/ 5927480 h 6571007"/>
              <a:gd name="connsiteX831" fmla="*/ 1636569 w 11907711"/>
              <a:gd name="connsiteY831" fmla="*/ 5933439 h 6571007"/>
              <a:gd name="connsiteX832" fmla="*/ 1686152 w 11907711"/>
              <a:gd name="connsiteY832" fmla="*/ 5921522 h 6571007"/>
              <a:gd name="connsiteX833" fmla="*/ 1789284 w 11907711"/>
              <a:gd name="connsiteY833" fmla="*/ 5951315 h 6571007"/>
              <a:gd name="connsiteX834" fmla="*/ 1874567 w 11907711"/>
              <a:gd name="connsiteY834" fmla="*/ 5941384 h 6571007"/>
              <a:gd name="connsiteX835" fmla="*/ 1908283 w 11907711"/>
              <a:gd name="connsiteY835" fmla="*/ 5945356 h 6571007"/>
              <a:gd name="connsiteX836" fmla="*/ 2104632 w 11907711"/>
              <a:gd name="connsiteY836" fmla="*/ 5995011 h 6571007"/>
              <a:gd name="connsiteX837" fmla="*/ 2136365 w 11907711"/>
              <a:gd name="connsiteY837" fmla="*/ 5996997 h 6571007"/>
              <a:gd name="connsiteX838" fmla="*/ 2158181 w 11907711"/>
              <a:gd name="connsiteY838" fmla="*/ 6002956 h 6571007"/>
              <a:gd name="connsiteX839" fmla="*/ 2158181 w 11907711"/>
              <a:gd name="connsiteY839" fmla="*/ 5979121 h 6571007"/>
              <a:gd name="connsiteX840" fmla="*/ 2170081 w 11907711"/>
              <a:gd name="connsiteY840" fmla="*/ 5963232 h 6571007"/>
              <a:gd name="connsiteX841" fmla="*/ 2205781 w 11907711"/>
              <a:gd name="connsiteY841" fmla="*/ 5969190 h 6571007"/>
              <a:gd name="connsiteX842" fmla="*/ 2281147 w 11907711"/>
              <a:gd name="connsiteY842" fmla="*/ 5981108 h 6571007"/>
              <a:gd name="connsiteX843" fmla="*/ 2289080 w 11907711"/>
              <a:gd name="connsiteY843" fmla="*/ 5989052 h 6571007"/>
              <a:gd name="connsiteX844" fmla="*/ 2324780 w 11907711"/>
              <a:gd name="connsiteY844" fmla="*/ 6010900 h 6571007"/>
              <a:gd name="connsiteX845" fmla="*/ 2501295 w 11907711"/>
              <a:gd name="connsiteY845" fmla="*/ 6038707 h 6571007"/>
              <a:gd name="connsiteX846" fmla="*/ 2517161 w 11907711"/>
              <a:gd name="connsiteY846" fmla="*/ 6038707 h 6571007"/>
              <a:gd name="connsiteX847" fmla="*/ 2556828 w 11907711"/>
              <a:gd name="connsiteY847" fmla="*/ 6054597 h 6571007"/>
              <a:gd name="connsiteX848" fmla="*/ 2596494 w 11907711"/>
              <a:gd name="connsiteY848" fmla="*/ 6060555 h 6571007"/>
              <a:gd name="connsiteX849" fmla="*/ 2618310 w 11907711"/>
              <a:gd name="connsiteY849" fmla="*/ 6040693 h 6571007"/>
              <a:gd name="connsiteX850" fmla="*/ 2648060 w 11907711"/>
              <a:gd name="connsiteY850" fmla="*/ 6064528 h 6571007"/>
              <a:gd name="connsiteX851" fmla="*/ 2693676 w 11907711"/>
              <a:gd name="connsiteY851" fmla="*/ 6066514 h 6571007"/>
              <a:gd name="connsiteX852" fmla="*/ 2761109 w 11907711"/>
              <a:gd name="connsiteY852" fmla="*/ 6016859 h 6571007"/>
              <a:gd name="connsiteX853" fmla="*/ 2763092 w 11907711"/>
              <a:gd name="connsiteY853" fmla="*/ 6014873 h 6571007"/>
              <a:gd name="connsiteX854" fmla="*/ 2796809 w 11907711"/>
              <a:gd name="connsiteY854" fmla="*/ 5995011 h 6571007"/>
              <a:gd name="connsiteX855" fmla="*/ 3060590 w 11907711"/>
              <a:gd name="connsiteY855" fmla="*/ 6038707 h 6571007"/>
              <a:gd name="connsiteX856" fmla="*/ 3229172 w 11907711"/>
              <a:gd name="connsiteY856" fmla="*/ 6058569 h 6571007"/>
              <a:gd name="connsiteX857" fmla="*/ 3425520 w 11907711"/>
              <a:gd name="connsiteY857" fmla="*/ 6104252 h 6571007"/>
              <a:gd name="connsiteX858" fmla="*/ 3572285 w 11907711"/>
              <a:gd name="connsiteY858" fmla="*/ 6106238 h 6571007"/>
              <a:gd name="connsiteX859" fmla="*/ 3629801 w 11907711"/>
              <a:gd name="connsiteY859" fmla="*/ 6112196 h 6571007"/>
              <a:gd name="connsiteX860" fmla="*/ 3752767 w 11907711"/>
              <a:gd name="connsiteY860" fmla="*/ 6136031 h 6571007"/>
              <a:gd name="connsiteX861" fmla="*/ 3867799 w 11907711"/>
              <a:gd name="connsiteY861" fmla="*/ 6143975 h 6571007"/>
              <a:gd name="connsiteX862" fmla="*/ 4042332 w 11907711"/>
              <a:gd name="connsiteY862" fmla="*/ 6161851 h 6571007"/>
              <a:gd name="connsiteX863" fmla="*/ 4151413 w 11907711"/>
              <a:gd name="connsiteY863" fmla="*/ 6169796 h 6571007"/>
              <a:gd name="connsiteX864" fmla="*/ 4387428 w 11907711"/>
              <a:gd name="connsiteY864" fmla="*/ 6189658 h 6571007"/>
              <a:gd name="connsiteX865" fmla="*/ 4623442 w 11907711"/>
              <a:gd name="connsiteY865" fmla="*/ 6195617 h 6571007"/>
              <a:gd name="connsiteX866" fmla="*/ 4784091 w 11907711"/>
              <a:gd name="connsiteY866" fmla="*/ 6205547 h 6571007"/>
              <a:gd name="connsiteX867" fmla="*/ 5035972 w 11907711"/>
              <a:gd name="connsiteY867" fmla="*/ 6205547 h 6571007"/>
              <a:gd name="connsiteX868" fmla="*/ 5162904 w 11907711"/>
              <a:gd name="connsiteY868" fmla="*/ 6213492 h 6571007"/>
              <a:gd name="connsiteX869" fmla="*/ 5313636 w 11907711"/>
              <a:gd name="connsiteY869" fmla="*/ 6205547 h 6571007"/>
              <a:gd name="connsiteX870" fmla="*/ 5406853 w 11907711"/>
              <a:gd name="connsiteY870" fmla="*/ 6205547 h 6571007"/>
              <a:gd name="connsiteX871" fmla="*/ 5506019 w 11907711"/>
              <a:gd name="connsiteY871" fmla="*/ 6209520 h 6571007"/>
              <a:gd name="connsiteX872" fmla="*/ 5628984 w 11907711"/>
              <a:gd name="connsiteY872" fmla="*/ 6193630 h 6571007"/>
              <a:gd name="connsiteX873" fmla="*/ 5797565 w 11907711"/>
              <a:gd name="connsiteY873" fmla="*/ 6183699 h 6571007"/>
              <a:gd name="connsiteX874" fmla="*/ 6023663 w 11907711"/>
              <a:gd name="connsiteY874" fmla="*/ 6165824 h 6571007"/>
              <a:gd name="connsiteX875" fmla="*/ 6156546 w 11907711"/>
              <a:gd name="connsiteY875" fmla="*/ 6155893 h 6571007"/>
              <a:gd name="connsiteX876" fmla="*/ 6362810 w 11907711"/>
              <a:gd name="connsiteY876" fmla="*/ 6151920 h 6571007"/>
              <a:gd name="connsiteX877" fmla="*/ 6376694 w 11907711"/>
              <a:gd name="connsiteY877" fmla="*/ 6140003 h 6571007"/>
              <a:gd name="connsiteX878" fmla="*/ 6356860 w 11907711"/>
              <a:gd name="connsiteY878" fmla="*/ 6118155 h 6571007"/>
              <a:gd name="connsiteX879" fmla="*/ 6315211 w 11907711"/>
              <a:gd name="connsiteY879" fmla="*/ 6120141 h 6571007"/>
              <a:gd name="connsiteX880" fmla="*/ 5420735 w 11907711"/>
              <a:gd name="connsiteY880" fmla="*/ 6143975 h 6571007"/>
              <a:gd name="connsiteX881" fmla="*/ 4599643 w 11907711"/>
              <a:gd name="connsiteY881" fmla="*/ 6134045 h 6571007"/>
              <a:gd name="connsiteX882" fmla="*/ 4074065 w 11907711"/>
              <a:gd name="connsiteY882" fmla="*/ 6098293 h 6571007"/>
              <a:gd name="connsiteX883" fmla="*/ 3615918 w 11907711"/>
              <a:gd name="connsiteY883" fmla="*/ 6048638 h 6571007"/>
              <a:gd name="connsiteX884" fmla="*/ 3056623 w 11907711"/>
              <a:gd name="connsiteY884" fmla="*/ 5947342 h 6571007"/>
              <a:gd name="connsiteX885" fmla="*/ 2878125 w 11907711"/>
              <a:gd name="connsiteY885" fmla="*/ 5919536 h 6571007"/>
              <a:gd name="connsiteX886" fmla="*/ 2691693 w 11907711"/>
              <a:gd name="connsiteY886" fmla="*/ 5871867 h 6571007"/>
              <a:gd name="connsiteX887" fmla="*/ 2614344 w 11907711"/>
              <a:gd name="connsiteY887" fmla="*/ 5861936 h 6571007"/>
              <a:gd name="connsiteX888" fmla="*/ 2558811 w 11907711"/>
              <a:gd name="connsiteY888" fmla="*/ 5861936 h 6571007"/>
              <a:gd name="connsiteX889" fmla="*/ 2467578 w 11907711"/>
              <a:gd name="connsiteY889" fmla="*/ 5852005 h 6571007"/>
              <a:gd name="connsiteX890" fmla="*/ 2402129 w 11907711"/>
              <a:gd name="connsiteY890" fmla="*/ 5828171 h 6571007"/>
              <a:gd name="connsiteX891" fmla="*/ 2378329 w 11907711"/>
              <a:gd name="connsiteY891" fmla="*/ 5822212 h 6571007"/>
              <a:gd name="connsiteX892" fmla="*/ 2332713 w 11907711"/>
              <a:gd name="connsiteY892" fmla="*/ 5824198 h 6571007"/>
              <a:gd name="connsiteX893" fmla="*/ 2183964 w 11907711"/>
              <a:gd name="connsiteY893" fmla="*/ 5784474 h 6571007"/>
              <a:gd name="connsiteX894" fmla="*/ 2136365 w 11907711"/>
              <a:gd name="connsiteY894" fmla="*/ 5782488 h 6571007"/>
              <a:gd name="connsiteX895" fmla="*/ 2070915 w 11907711"/>
              <a:gd name="connsiteY895" fmla="*/ 5764612 h 6571007"/>
              <a:gd name="connsiteX896" fmla="*/ 2041165 w 11907711"/>
              <a:gd name="connsiteY896" fmla="*/ 5744751 h 6571007"/>
              <a:gd name="connsiteX897" fmla="*/ 1924150 w 11907711"/>
              <a:gd name="connsiteY897" fmla="*/ 5714958 h 6571007"/>
              <a:gd name="connsiteX898" fmla="*/ 1821017 w 11907711"/>
              <a:gd name="connsiteY898" fmla="*/ 5699068 h 6571007"/>
              <a:gd name="connsiteX899" fmla="*/ 1793251 w 11907711"/>
              <a:gd name="connsiteY899" fmla="*/ 5687151 h 6571007"/>
              <a:gd name="connsiteX900" fmla="*/ 1759534 w 11907711"/>
              <a:gd name="connsiteY900" fmla="*/ 5665303 h 6571007"/>
              <a:gd name="connsiteX901" fmla="*/ 1674252 w 11907711"/>
              <a:gd name="connsiteY901" fmla="*/ 5635510 h 6571007"/>
              <a:gd name="connsiteX902" fmla="*/ 1547320 w 11907711"/>
              <a:gd name="connsiteY902" fmla="*/ 5603731 h 6571007"/>
              <a:gd name="connsiteX903" fmla="*/ 1523520 w 11907711"/>
              <a:gd name="connsiteY903" fmla="*/ 5585855 h 6571007"/>
              <a:gd name="connsiteX904" fmla="*/ 1521537 w 11907711"/>
              <a:gd name="connsiteY904" fmla="*/ 5569965 h 6571007"/>
              <a:gd name="connsiteX905" fmla="*/ 1416421 w 11907711"/>
              <a:gd name="connsiteY905" fmla="*/ 5478601 h 6571007"/>
              <a:gd name="connsiteX906" fmla="*/ 1410471 w 11907711"/>
              <a:gd name="connsiteY906" fmla="*/ 5462711 h 6571007"/>
              <a:gd name="connsiteX907" fmla="*/ 1420388 w 11907711"/>
              <a:gd name="connsiteY907" fmla="*/ 5450794 h 6571007"/>
              <a:gd name="connsiteX908" fmla="*/ 1428321 w 11907711"/>
              <a:gd name="connsiteY908" fmla="*/ 5424973 h 6571007"/>
              <a:gd name="connsiteX909" fmla="*/ 1402538 w 11907711"/>
              <a:gd name="connsiteY909" fmla="*/ 5422987 h 6571007"/>
              <a:gd name="connsiteX910" fmla="*/ 1345022 w 11907711"/>
              <a:gd name="connsiteY910" fmla="*/ 5422987 h 6571007"/>
              <a:gd name="connsiteX911" fmla="*/ 1301389 w 11907711"/>
              <a:gd name="connsiteY911" fmla="*/ 5430932 h 6571007"/>
              <a:gd name="connsiteX912" fmla="*/ 1287505 w 11907711"/>
              <a:gd name="connsiteY912" fmla="*/ 5440863 h 6571007"/>
              <a:gd name="connsiteX913" fmla="*/ 1267672 w 11907711"/>
              <a:gd name="connsiteY913" fmla="*/ 5440863 h 6571007"/>
              <a:gd name="connsiteX914" fmla="*/ 1267672 w 11907711"/>
              <a:gd name="connsiteY914" fmla="*/ 5421001 h 6571007"/>
              <a:gd name="connsiteX915" fmla="*/ 1283539 w 11907711"/>
              <a:gd name="connsiteY915" fmla="*/ 5399153 h 6571007"/>
              <a:gd name="connsiteX916" fmla="*/ 1289489 w 11907711"/>
              <a:gd name="connsiteY916" fmla="*/ 5389222 h 6571007"/>
              <a:gd name="connsiteX917" fmla="*/ 1277589 w 11907711"/>
              <a:gd name="connsiteY917" fmla="*/ 5387236 h 6571007"/>
              <a:gd name="connsiteX918" fmla="*/ 1263706 w 11907711"/>
              <a:gd name="connsiteY918" fmla="*/ 5391208 h 6571007"/>
              <a:gd name="connsiteX919" fmla="*/ 1251806 w 11907711"/>
              <a:gd name="connsiteY919" fmla="*/ 5391208 h 6571007"/>
              <a:gd name="connsiteX920" fmla="*/ 1174456 w 11907711"/>
              <a:gd name="connsiteY920" fmla="*/ 5361415 h 6571007"/>
              <a:gd name="connsiteX921" fmla="*/ 1132807 w 11907711"/>
              <a:gd name="connsiteY921" fmla="*/ 5361415 h 6571007"/>
              <a:gd name="connsiteX922" fmla="*/ 1109007 w 11907711"/>
              <a:gd name="connsiteY922" fmla="*/ 5351484 h 6571007"/>
              <a:gd name="connsiteX923" fmla="*/ 1122890 w 11907711"/>
              <a:gd name="connsiteY923" fmla="*/ 5331622 h 6571007"/>
              <a:gd name="connsiteX924" fmla="*/ 1134790 w 11907711"/>
              <a:gd name="connsiteY924" fmla="*/ 5321691 h 6571007"/>
              <a:gd name="connsiteX925" fmla="*/ 1144707 w 11907711"/>
              <a:gd name="connsiteY925" fmla="*/ 5305802 h 6571007"/>
              <a:gd name="connsiteX926" fmla="*/ 1124873 w 11907711"/>
              <a:gd name="connsiteY926" fmla="*/ 5299843 h 6571007"/>
              <a:gd name="connsiteX927" fmla="*/ 1075291 w 11907711"/>
              <a:gd name="connsiteY927" fmla="*/ 5287926 h 6571007"/>
              <a:gd name="connsiteX928" fmla="*/ 997941 w 11907711"/>
              <a:gd name="connsiteY928" fmla="*/ 5317719 h 6571007"/>
              <a:gd name="connsiteX929" fmla="*/ 966208 w 11907711"/>
              <a:gd name="connsiteY929" fmla="*/ 5339567 h 6571007"/>
              <a:gd name="connsiteX930" fmla="*/ 966208 w 11907711"/>
              <a:gd name="connsiteY930" fmla="*/ 5252362 h 6571007"/>
              <a:gd name="connsiteX931" fmla="*/ 956325 w 11907711"/>
              <a:gd name="connsiteY931" fmla="*/ 5260140 h 6571007"/>
              <a:gd name="connsiteX932" fmla="*/ 940734 w 11907711"/>
              <a:gd name="connsiteY932" fmla="*/ 5260025 h 6571007"/>
              <a:gd name="connsiteX933" fmla="*/ 917398 w 11907711"/>
              <a:gd name="connsiteY933" fmla="*/ 5256771 h 6571007"/>
              <a:gd name="connsiteX934" fmla="*/ 899792 w 11907711"/>
              <a:gd name="connsiteY934" fmla="*/ 5245560 h 6571007"/>
              <a:gd name="connsiteX935" fmla="*/ 872758 w 11907711"/>
              <a:gd name="connsiteY935" fmla="*/ 5241146 h 6571007"/>
              <a:gd name="connsiteX936" fmla="*/ 843317 w 11907711"/>
              <a:gd name="connsiteY936" fmla="*/ 5265238 h 6571007"/>
              <a:gd name="connsiteX937" fmla="*/ 841053 w 11907711"/>
              <a:gd name="connsiteY937" fmla="*/ 5262089 h 6571007"/>
              <a:gd name="connsiteX938" fmla="*/ 835285 w 11907711"/>
              <a:gd name="connsiteY938" fmla="*/ 5215578 h 6571007"/>
              <a:gd name="connsiteX939" fmla="*/ 828770 w 11907711"/>
              <a:gd name="connsiteY939" fmla="*/ 5207846 h 6571007"/>
              <a:gd name="connsiteX940" fmla="*/ 762181 w 11907711"/>
              <a:gd name="connsiteY940" fmla="*/ 5197529 h 6571007"/>
              <a:gd name="connsiteX941" fmla="*/ 732606 w 11907711"/>
              <a:gd name="connsiteY941" fmla="*/ 5188254 h 6571007"/>
              <a:gd name="connsiteX942" fmla="*/ 728452 w 11907711"/>
              <a:gd name="connsiteY942" fmla="*/ 5162568 h 6571007"/>
              <a:gd name="connsiteX943" fmla="*/ 770417 w 11907711"/>
              <a:gd name="connsiteY943" fmla="*/ 5139966 h 6571007"/>
              <a:gd name="connsiteX944" fmla="*/ 816489 w 11907711"/>
              <a:gd name="connsiteY944" fmla="*/ 5153602 h 6571007"/>
              <a:gd name="connsiteX945" fmla="*/ 858864 w 11907711"/>
              <a:gd name="connsiteY945" fmla="*/ 5166078 h 6571007"/>
              <a:gd name="connsiteX946" fmla="*/ 902442 w 11907711"/>
              <a:gd name="connsiteY946" fmla="*/ 5164302 h 6571007"/>
              <a:gd name="connsiteX947" fmla="*/ 943529 w 11907711"/>
              <a:gd name="connsiteY947" fmla="*/ 5147113 h 6571007"/>
              <a:gd name="connsiteX948" fmla="*/ 1036599 w 11907711"/>
              <a:gd name="connsiteY948" fmla="*/ 5158419 h 6571007"/>
              <a:gd name="connsiteX949" fmla="*/ 1108741 w 11907711"/>
              <a:gd name="connsiteY949" fmla="*/ 5137966 h 6571007"/>
              <a:gd name="connsiteX950" fmla="*/ 1138364 w 11907711"/>
              <a:gd name="connsiteY950" fmla="*/ 5136690 h 6571007"/>
              <a:gd name="connsiteX951" fmla="*/ 1154690 w 11907711"/>
              <a:gd name="connsiteY951" fmla="*/ 5146336 h 6571007"/>
              <a:gd name="connsiteX952" fmla="*/ 1154623 w 11907711"/>
              <a:gd name="connsiteY952" fmla="*/ 5140948 h 6571007"/>
              <a:gd name="connsiteX953" fmla="*/ 1162556 w 11907711"/>
              <a:gd name="connsiteY953" fmla="*/ 5129031 h 6571007"/>
              <a:gd name="connsiteX954" fmla="*/ 1204206 w 11907711"/>
              <a:gd name="connsiteY954" fmla="*/ 5166768 h 6571007"/>
              <a:gd name="connsiteX955" fmla="*/ 1205165 w 11907711"/>
              <a:gd name="connsiteY955" fmla="*/ 5168881 h 6571007"/>
              <a:gd name="connsiteX956" fmla="*/ 1224087 w 11907711"/>
              <a:gd name="connsiteY956" fmla="*/ 5174444 h 6571007"/>
              <a:gd name="connsiteX957" fmla="*/ 1263991 w 11907711"/>
              <a:gd name="connsiteY957" fmla="*/ 5172434 h 6571007"/>
              <a:gd name="connsiteX958" fmla="*/ 1265689 w 11907711"/>
              <a:gd name="connsiteY958" fmla="*/ 5164782 h 6571007"/>
              <a:gd name="connsiteX959" fmla="*/ 1285522 w 11907711"/>
              <a:gd name="connsiteY959" fmla="*/ 5156837 h 6571007"/>
              <a:gd name="connsiteX960" fmla="*/ 1291081 w 11907711"/>
              <a:gd name="connsiteY960" fmla="*/ 5162405 h 6571007"/>
              <a:gd name="connsiteX961" fmla="*/ 1314570 w 11907711"/>
              <a:gd name="connsiteY961" fmla="*/ 5152123 h 6571007"/>
              <a:gd name="connsiteX962" fmla="*/ 1342205 w 11907711"/>
              <a:gd name="connsiteY962" fmla="*/ 5149411 h 6571007"/>
              <a:gd name="connsiteX963" fmla="*/ 1361846 w 11907711"/>
              <a:gd name="connsiteY963" fmla="*/ 5151505 h 6571007"/>
              <a:gd name="connsiteX964" fmla="*/ 1358522 w 11907711"/>
              <a:gd name="connsiteY964" fmla="*/ 5130957 h 6571007"/>
              <a:gd name="connsiteX965" fmla="*/ 1366566 w 11907711"/>
              <a:gd name="connsiteY965" fmla="*/ 5115598 h 6571007"/>
              <a:gd name="connsiteX966" fmla="*/ 1398176 w 11907711"/>
              <a:gd name="connsiteY966" fmla="*/ 5115758 h 6571007"/>
              <a:gd name="connsiteX967" fmla="*/ 1464814 w 11907711"/>
              <a:gd name="connsiteY967" fmla="*/ 5115524 h 6571007"/>
              <a:gd name="connsiteX968" fmla="*/ 1472762 w 11907711"/>
              <a:gd name="connsiteY968" fmla="*/ 5121267 h 6571007"/>
              <a:gd name="connsiteX969" fmla="*/ 1506586 w 11907711"/>
              <a:gd name="connsiteY969" fmla="*/ 5135126 h 6571007"/>
              <a:gd name="connsiteX970" fmla="*/ 1662647 w 11907711"/>
              <a:gd name="connsiteY970" fmla="*/ 5134488 h 6571007"/>
              <a:gd name="connsiteX971" fmla="*/ 1676327 w 11907711"/>
              <a:gd name="connsiteY971" fmla="*/ 5132275 h 6571007"/>
              <a:gd name="connsiteX972" fmla="*/ 1712740 w 11907711"/>
              <a:gd name="connsiteY972" fmla="*/ 5140444 h 6571007"/>
              <a:gd name="connsiteX973" fmla="*/ 1747769 w 11907711"/>
              <a:gd name="connsiteY973" fmla="*/ 5140050 h 6571007"/>
              <a:gd name="connsiteX974" fmla="*/ 1763810 w 11907711"/>
              <a:gd name="connsiteY974" fmla="*/ 5119884 h 6571007"/>
              <a:gd name="connsiteX975" fmla="*/ 1792782 w 11907711"/>
              <a:gd name="connsiteY975" fmla="*/ 5136285 h 6571007"/>
              <a:gd name="connsiteX976" fmla="*/ 1832387 w 11907711"/>
              <a:gd name="connsiteY976" fmla="*/ 5131637 h 6571007"/>
              <a:gd name="connsiteX977" fmla="*/ 1874471 w 11907711"/>
              <a:gd name="connsiteY977" fmla="*/ 5121976 h 6571007"/>
              <a:gd name="connsiteX978" fmla="*/ 1879103 w 11907711"/>
              <a:gd name="connsiteY978" fmla="*/ 5112590 h 6571007"/>
              <a:gd name="connsiteX979" fmla="*/ 1846800 w 11907711"/>
              <a:gd name="connsiteY979" fmla="*/ 5107182 h 6571007"/>
              <a:gd name="connsiteX980" fmla="*/ 1721851 w 11907711"/>
              <a:gd name="connsiteY980" fmla="*/ 5061500 h 6571007"/>
              <a:gd name="connsiteX981" fmla="*/ 1670285 w 11907711"/>
              <a:gd name="connsiteY981" fmla="*/ 4993969 h 6571007"/>
              <a:gd name="connsiteX982" fmla="*/ 1626652 w 11907711"/>
              <a:gd name="connsiteY982" fmla="*/ 4999928 h 6571007"/>
              <a:gd name="connsiteX983" fmla="*/ 1619376 w 11907711"/>
              <a:gd name="connsiteY983" fmla="*/ 4976244 h 6571007"/>
              <a:gd name="connsiteX984" fmla="*/ 1607546 w 11907711"/>
              <a:gd name="connsiteY984" fmla="*/ 4978222 h 6571007"/>
              <a:gd name="connsiteX985" fmla="*/ 1575919 w 11907711"/>
              <a:gd name="connsiteY985" fmla="*/ 4982019 h 6571007"/>
              <a:gd name="connsiteX986" fmla="*/ 1563702 w 11907711"/>
              <a:gd name="connsiteY986" fmla="*/ 4975408 h 6571007"/>
              <a:gd name="connsiteX987" fmla="*/ 1562195 w 11907711"/>
              <a:gd name="connsiteY987" fmla="*/ 4980314 h 6571007"/>
              <a:gd name="connsiteX988" fmla="*/ 1551286 w 11907711"/>
              <a:gd name="connsiteY988" fmla="*/ 4997942 h 6571007"/>
              <a:gd name="connsiteX989" fmla="*/ 1529470 w 11907711"/>
              <a:gd name="connsiteY989" fmla="*/ 4964176 h 6571007"/>
              <a:gd name="connsiteX990" fmla="*/ 1529418 w 11907711"/>
              <a:gd name="connsiteY990" fmla="*/ 4964155 h 6571007"/>
              <a:gd name="connsiteX991" fmla="*/ 1526446 w 11907711"/>
              <a:gd name="connsiteY991" fmla="*/ 4964981 h 6571007"/>
              <a:gd name="connsiteX992" fmla="*/ 1487394 w 11907711"/>
              <a:gd name="connsiteY992" fmla="*/ 4973053 h 6571007"/>
              <a:gd name="connsiteX993" fmla="*/ 1353611 w 11907711"/>
              <a:gd name="connsiteY993" fmla="*/ 4959546 h 6571007"/>
              <a:gd name="connsiteX994" fmla="*/ 1312295 w 11907711"/>
              <a:gd name="connsiteY994" fmla="*/ 4964471 h 6571007"/>
              <a:gd name="connsiteX995" fmla="*/ 1253376 w 11907711"/>
              <a:gd name="connsiteY995" fmla="*/ 4958185 h 6571007"/>
              <a:gd name="connsiteX996" fmla="*/ 1224958 w 11907711"/>
              <a:gd name="connsiteY996" fmla="*/ 4945208 h 6571007"/>
              <a:gd name="connsiteX997" fmla="*/ 1119918 w 11907711"/>
              <a:gd name="connsiteY997" fmla="*/ 4935839 h 6571007"/>
              <a:gd name="connsiteX998" fmla="*/ 1028786 w 11907711"/>
              <a:gd name="connsiteY998" fmla="*/ 4936519 h 6571007"/>
              <a:gd name="connsiteX999" fmla="*/ 1003186 w 11907711"/>
              <a:gd name="connsiteY999" fmla="*/ 4930116 h 6571007"/>
              <a:gd name="connsiteX1000" fmla="*/ 971071 w 11907711"/>
              <a:gd name="connsiteY1000" fmla="*/ 4915982 h 6571007"/>
              <a:gd name="connsiteX1001" fmla="*/ 893390 w 11907711"/>
              <a:gd name="connsiteY1001" fmla="*/ 4902186 h 6571007"/>
              <a:gd name="connsiteX1002" fmla="*/ 779523 w 11907711"/>
              <a:gd name="connsiteY1002" fmla="*/ 4892486 h 6571007"/>
              <a:gd name="connsiteX1003" fmla="*/ 756512 w 11907711"/>
              <a:gd name="connsiteY1003" fmla="*/ 4880393 h 6571007"/>
              <a:gd name="connsiteX1004" fmla="*/ 752586 w 11907711"/>
              <a:gd name="connsiteY1004" fmla="*/ 4866971 h 6571007"/>
              <a:gd name="connsiteX1005" fmla="*/ 649221 w 11907711"/>
              <a:gd name="connsiteY1005" fmla="*/ 4802856 h 6571007"/>
              <a:gd name="connsiteX1006" fmla="*/ 641876 w 11907711"/>
              <a:gd name="connsiteY1006" fmla="*/ 4789987 h 6571007"/>
              <a:gd name="connsiteX1007" fmla="*/ 648764 w 11907711"/>
              <a:gd name="connsiteY1007" fmla="*/ 4778330 h 6571007"/>
              <a:gd name="connsiteX1008" fmla="*/ 652003 w 11907711"/>
              <a:gd name="connsiteY1008" fmla="*/ 4754962 h 6571007"/>
              <a:gd name="connsiteX1009" fmla="*/ 629498 w 11907711"/>
              <a:gd name="connsiteY1009" fmla="*/ 4756844 h 6571007"/>
              <a:gd name="connsiteX1010" fmla="*/ 579910 w 11907711"/>
              <a:gd name="connsiteY1010" fmla="*/ 4764864 h 6571007"/>
              <a:gd name="connsiteX1011" fmla="*/ 543399 w 11907711"/>
              <a:gd name="connsiteY1011" fmla="*/ 4777798 h 6571007"/>
              <a:gd name="connsiteX1012" fmla="*/ 532815 w 11907711"/>
              <a:gd name="connsiteY1012" fmla="*/ 4788295 h 6571007"/>
              <a:gd name="connsiteX1013" fmla="*/ 515715 w 11907711"/>
              <a:gd name="connsiteY1013" fmla="*/ 4791062 h 6571007"/>
              <a:gd name="connsiteX1014" fmla="*/ 512946 w 11907711"/>
              <a:gd name="connsiteY1014" fmla="*/ 4773937 h 6571007"/>
              <a:gd name="connsiteX1015" fmla="*/ 523579 w 11907711"/>
              <a:gd name="connsiteY1015" fmla="*/ 4752888 h 6571007"/>
              <a:gd name="connsiteX1016" fmla="*/ 527324 w 11907711"/>
              <a:gd name="connsiteY1016" fmla="*/ 4743496 h 6571007"/>
              <a:gd name="connsiteX1017" fmla="*/ 516788 w 11907711"/>
              <a:gd name="connsiteY1017" fmla="*/ 4743444 h 6571007"/>
              <a:gd name="connsiteX1018" fmla="*/ 505372 w 11907711"/>
              <a:gd name="connsiteY1018" fmla="*/ 4748805 h 6571007"/>
              <a:gd name="connsiteX1019" fmla="*/ 495113 w 11907711"/>
              <a:gd name="connsiteY1019" fmla="*/ 4750463 h 6571007"/>
              <a:gd name="connsiteX1020" fmla="*/ 424271 w 11907711"/>
              <a:gd name="connsiteY1020" fmla="*/ 4735562 h 6571007"/>
              <a:gd name="connsiteX1021" fmla="*/ 388363 w 11907711"/>
              <a:gd name="connsiteY1021" fmla="*/ 4741370 h 6571007"/>
              <a:gd name="connsiteX1022" fmla="*/ 366459 w 11907711"/>
              <a:gd name="connsiteY1022" fmla="*/ 4736126 h 6571007"/>
              <a:gd name="connsiteX1023" fmla="*/ 375659 w 11907711"/>
              <a:gd name="connsiteY1023" fmla="*/ 4717066 h 6571007"/>
              <a:gd name="connsiteX1024" fmla="*/ 384534 w 11907711"/>
              <a:gd name="connsiteY1024" fmla="*/ 4706845 h 6571007"/>
              <a:gd name="connsiteX1025" fmla="*/ 390868 w 11907711"/>
              <a:gd name="connsiteY1025" fmla="*/ 4691763 h 6571007"/>
              <a:gd name="connsiteX1026" fmla="*/ 372938 w 11907711"/>
              <a:gd name="connsiteY1026" fmla="*/ 4689392 h 6571007"/>
              <a:gd name="connsiteX1027" fmla="*/ 328528 w 11907711"/>
              <a:gd name="connsiteY1027" fmla="*/ 4686030 h 6571007"/>
              <a:gd name="connsiteX1028" fmla="*/ 265995 w 11907711"/>
              <a:gd name="connsiteY1028" fmla="*/ 4722501 h 6571007"/>
              <a:gd name="connsiteX1029" fmla="*/ 241683 w 11907711"/>
              <a:gd name="connsiteY1029" fmla="*/ 4745763 h 6571007"/>
              <a:gd name="connsiteX1030" fmla="*/ 226174 w 11907711"/>
              <a:gd name="connsiteY1030" fmla="*/ 4649868 h 6571007"/>
              <a:gd name="connsiteX1031" fmla="*/ 244249 w 11907711"/>
              <a:gd name="connsiteY1031" fmla="*/ 4620587 h 6571007"/>
              <a:gd name="connsiteX1032" fmla="*/ 236904 w 11907711"/>
              <a:gd name="connsiteY1032" fmla="*/ 4607717 h 6571007"/>
              <a:gd name="connsiteX1033" fmla="*/ 253726 w 11907711"/>
              <a:gd name="connsiteY1033" fmla="*/ 4603239 h 6571007"/>
              <a:gd name="connsiteX1034" fmla="*/ 266249 w 11907711"/>
              <a:gd name="connsiteY1034" fmla="*/ 4604728 h 6571007"/>
              <a:gd name="connsiteX1035" fmla="*/ 281687 w 11907711"/>
              <a:gd name="connsiteY1035" fmla="*/ 4591688 h 6571007"/>
              <a:gd name="connsiteX1036" fmla="*/ 295138 w 11907711"/>
              <a:gd name="connsiteY1036" fmla="*/ 4577213 h 6571007"/>
              <a:gd name="connsiteX1037" fmla="*/ 332154 w 11907711"/>
              <a:gd name="connsiteY1037" fmla="*/ 4578255 h 6571007"/>
              <a:gd name="connsiteX1038" fmla="*/ 366629 w 11907711"/>
              <a:gd name="connsiteY1038" fmla="*/ 4574436 h 6571007"/>
              <a:gd name="connsiteX1039" fmla="*/ 376432 w 11907711"/>
              <a:gd name="connsiteY1039" fmla="*/ 4548251 h 6571007"/>
              <a:gd name="connsiteX1040" fmla="*/ 381610 w 11907711"/>
              <a:gd name="connsiteY1040" fmla="*/ 4536870 h 6571007"/>
              <a:gd name="connsiteX1041" fmla="*/ 422779 w 11907711"/>
              <a:gd name="connsiteY1041" fmla="*/ 4563598 h 6571007"/>
              <a:gd name="connsiteX1042" fmla="*/ 434376 w 11907711"/>
              <a:gd name="connsiteY1042" fmla="*/ 4581053 h 6571007"/>
              <a:gd name="connsiteX1043" fmla="*/ 472825 w 11907711"/>
              <a:gd name="connsiteY1043" fmla="*/ 4580106 h 6571007"/>
              <a:gd name="connsiteX1044" fmla="*/ 474583 w 11907711"/>
              <a:gd name="connsiteY1044" fmla="*/ 4569278 h 6571007"/>
              <a:gd name="connsiteX1045" fmla="*/ 475510 w 11907711"/>
              <a:gd name="connsiteY1045" fmla="*/ 4553313 h 6571007"/>
              <a:gd name="connsiteX1046" fmla="*/ 491502 w 11907711"/>
              <a:gd name="connsiteY1046" fmla="*/ 4543699 h 6571007"/>
              <a:gd name="connsiteX1047" fmla="*/ 544136 w 11907711"/>
              <a:gd name="connsiteY1047" fmla="*/ 4554515 h 6571007"/>
              <a:gd name="connsiteX1048" fmla="*/ 575144 w 11907711"/>
              <a:gd name="connsiteY1048" fmla="*/ 4561801 h 6571007"/>
              <a:gd name="connsiteX1049" fmla="*/ 655835 w 11907711"/>
              <a:gd name="connsiteY1049" fmla="*/ 4539964 h 6571007"/>
              <a:gd name="connsiteX1050" fmla="*/ 679220 w 11907711"/>
              <a:gd name="connsiteY1050" fmla="*/ 4532668 h 6571007"/>
              <a:gd name="connsiteX1051" fmla="*/ 757455 w 11907711"/>
              <a:gd name="connsiteY1051" fmla="*/ 4549888 h 6571007"/>
              <a:gd name="connsiteX1052" fmla="*/ 800480 w 11907711"/>
              <a:gd name="connsiteY1052" fmla="*/ 4544687 h 6571007"/>
              <a:gd name="connsiteX1053" fmla="*/ 854186 w 11907711"/>
              <a:gd name="connsiteY1053" fmla="*/ 4507886 h 6571007"/>
              <a:gd name="connsiteX1054" fmla="*/ 862591 w 11907711"/>
              <a:gd name="connsiteY1054" fmla="*/ 4538156 h 6571007"/>
              <a:gd name="connsiteX1055" fmla="*/ 894707 w 11907711"/>
              <a:gd name="connsiteY1055" fmla="*/ 4552292 h 6571007"/>
              <a:gd name="connsiteX1056" fmla="*/ 898222 w 11907711"/>
              <a:gd name="connsiteY1056" fmla="*/ 4530637 h 6571007"/>
              <a:gd name="connsiteX1057" fmla="*/ 915093 w 11907711"/>
              <a:gd name="connsiteY1057" fmla="*/ 4515608 h 6571007"/>
              <a:gd name="connsiteX1058" fmla="*/ 956962 w 11907711"/>
              <a:gd name="connsiteY1058" fmla="*/ 4514108 h 6571007"/>
              <a:gd name="connsiteX1059" fmla="*/ 1013064 w 11907711"/>
              <a:gd name="connsiteY1059" fmla="*/ 4513821 h 6571007"/>
              <a:gd name="connsiteX1060" fmla="*/ 1041856 w 11907711"/>
              <a:gd name="connsiteY1060" fmla="*/ 4507407 h 6571007"/>
              <a:gd name="connsiteX1061" fmla="*/ 1053320 w 11907711"/>
              <a:gd name="connsiteY1061" fmla="*/ 4491496 h 6571007"/>
              <a:gd name="connsiteX1062" fmla="*/ 1074766 w 11907711"/>
              <a:gd name="connsiteY1062" fmla="*/ 4472212 h 6571007"/>
              <a:gd name="connsiteX1063" fmla="*/ 1087194 w 11907711"/>
              <a:gd name="connsiteY1063" fmla="*/ 4494804 h 6571007"/>
              <a:gd name="connsiteX1064" fmla="*/ 1100270 w 11907711"/>
              <a:gd name="connsiteY1064" fmla="*/ 4499718 h 6571007"/>
              <a:gd name="connsiteX1065" fmla="*/ 1107712 w 11907711"/>
              <a:gd name="connsiteY1065" fmla="*/ 4491485 h 6571007"/>
              <a:gd name="connsiteX1066" fmla="*/ 1125787 w 11907711"/>
              <a:gd name="connsiteY1066" fmla="*/ 4462204 h 6571007"/>
              <a:gd name="connsiteX1067" fmla="*/ 1129303 w 11907711"/>
              <a:gd name="connsiteY1067" fmla="*/ 4440549 h 6571007"/>
              <a:gd name="connsiteX1068" fmla="*/ 1116226 w 11907711"/>
              <a:gd name="connsiteY1068" fmla="*/ 4435635 h 6571007"/>
              <a:gd name="connsiteX1069" fmla="*/ 968487 w 11907711"/>
              <a:gd name="connsiteY1069" fmla="*/ 4422628 h 6571007"/>
              <a:gd name="connsiteX1070" fmla="*/ 854392 w 11907711"/>
              <a:gd name="connsiteY1070" fmla="*/ 4400664 h 6571007"/>
              <a:gd name="connsiteX1071" fmla="*/ 800518 w 11907711"/>
              <a:gd name="connsiteY1071" fmla="*/ 4349632 h 6571007"/>
              <a:gd name="connsiteX1072" fmla="*/ 763731 w 11907711"/>
              <a:gd name="connsiteY1072" fmla="*/ 4360854 h 6571007"/>
              <a:gd name="connsiteX1073" fmla="*/ 753291 w 11907711"/>
              <a:gd name="connsiteY1073" fmla="*/ 4339698 h 6571007"/>
              <a:gd name="connsiteX1074" fmla="*/ 727461 w 11907711"/>
              <a:gd name="connsiteY1074" fmla="*/ 4321032 h 6571007"/>
              <a:gd name="connsiteX1075" fmla="*/ 707448 w 11907711"/>
              <a:gd name="connsiteY1075" fmla="*/ 4338326 h 6571007"/>
              <a:gd name="connsiteX1076" fmla="*/ 698476 w 11907711"/>
              <a:gd name="connsiteY1076" fmla="*/ 4369649 h 6571007"/>
              <a:gd name="connsiteX1077" fmla="*/ 674959 w 11907711"/>
              <a:gd name="connsiteY1077" fmla="*/ 4343580 h 6571007"/>
              <a:gd name="connsiteX1078" fmla="*/ 647697 w 11907711"/>
              <a:gd name="connsiteY1078" fmla="*/ 4326903 h 6571007"/>
              <a:gd name="connsiteX1079" fmla="*/ 656212 w 11907711"/>
              <a:gd name="connsiteY1079" fmla="*/ 4271054 h 6571007"/>
              <a:gd name="connsiteX1080" fmla="*/ 680475 w 11907711"/>
              <a:gd name="connsiteY1080" fmla="*/ 4258343 h 6571007"/>
              <a:gd name="connsiteX1081" fmla="*/ 693504 w 11907711"/>
              <a:gd name="connsiteY1081" fmla="*/ 4273808 h 6571007"/>
              <a:gd name="connsiteX1082" fmla="*/ 705426 w 11907711"/>
              <a:gd name="connsiteY1082" fmla="*/ 4282423 h 6571007"/>
              <a:gd name="connsiteX1083" fmla="*/ 753207 w 11907711"/>
              <a:gd name="connsiteY1083" fmla="*/ 4295782 h 6571007"/>
              <a:gd name="connsiteX1084" fmla="*/ 791102 w 11907711"/>
              <a:gd name="connsiteY1084" fmla="*/ 4291411 h 6571007"/>
              <a:gd name="connsiteX1085" fmla="*/ 802193 w 11907711"/>
              <a:gd name="connsiteY1085" fmla="*/ 4294889 h 6571007"/>
              <a:gd name="connsiteX1086" fmla="*/ 814391 w 11907711"/>
              <a:gd name="connsiteY1086" fmla="*/ 4305216 h 6571007"/>
              <a:gd name="connsiteX1087" fmla="*/ 903307 w 11907711"/>
              <a:gd name="connsiteY1087" fmla="*/ 4290836 h 6571007"/>
              <a:gd name="connsiteX1088" fmla="*/ 948921 w 11907711"/>
              <a:gd name="connsiteY1088" fmla="*/ 4279944 h 6571007"/>
              <a:gd name="connsiteX1089" fmla="*/ 988152 w 11907711"/>
              <a:gd name="connsiteY1089" fmla="*/ 4294686 h 6571007"/>
              <a:gd name="connsiteX1090" fmla="*/ 1006359 w 11907711"/>
              <a:gd name="connsiteY1090" fmla="*/ 4298771 h 6571007"/>
              <a:gd name="connsiteX1091" fmla="*/ 1009876 w 11907711"/>
              <a:gd name="connsiteY1091" fmla="*/ 4277116 h 6571007"/>
              <a:gd name="connsiteX1092" fmla="*/ 1003410 w 11907711"/>
              <a:gd name="connsiteY1092" fmla="*/ 4258832 h 6571007"/>
              <a:gd name="connsiteX1093" fmla="*/ 972775 w 11907711"/>
              <a:gd name="connsiteY1093" fmla="*/ 4232157 h 6571007"/>
              <a:gd name="connsiteX1094" fmla="*/ 881415 w 11907711"/>
              <a:gd name="connsiteY1094" fmla="*/ 4220575 h 6571007"/>
              <a:gd name="connsiteX1095" fmla="*/ 869591 w 11907711"/>
              <a:gd name="connsiteY1095" fmla="*/ 4190857 h 6571007"/>
              <a:gd name="connsiteX1096" fmla="*/ 870747 w 11907711"/>
              <a:gd name="connsiteY1096" fmla="*/ 4187155 h 6571007"/>
              <a:gd name="connsiteX1097" fmla="*/ 892290 w 11907711"/>
              <a:gd name="connsiteY1097" fmla="*/ 4146771 h 6571007"/>
              <a:gd name="connsiteX1098" fmla="*/ 906523 w 11907711"/>
              <a:gd name="connsiteY1098" fmla="*/ 4147984 h 6571007"/>
              <a:gd name="connsiteX1099" fmla="*/ 891591 w 11907711"/>
              <a:gd name="connsiteY1099" fmla="*/ 4174998 h 6571007"/>
              <a:gd name="connsiteX1100" fmla="*/ 911182 w 11907711"/>
              <a:gd name="connsiteY1100" fmla="*/ 4187646 h 6571007"/>
              <a:gd name="connsiteX1101" fmla="*/ 917794 w 11907711"/>
              <a:gd name="connsiteY1101" fmla="*/ 4174275 h 6571007"/>
              <a:gd name="connsiteX1102" fmla="*/ 952414 w 11907711"/>
              <a:gd name="connsiteY1102" fmla="*/ 4138804 h 6571007"/>
              <a:gd name="connsiteX1103" fmla="*/ 1025941 w 11907711"/>
              <a:gd name="connsiteY1103" fmla="*/ 4126913 h 6571007"/>
              <a:gd name="connsiteX1104" fmla="*/ 1065678 w 11907711"/>
              <a:gd name="connsiteY1104" fmla="*/ 4155630 h 6571007"/>
              <a:gd name="connsiteX1105" fmla="*/ 1066509 w 11907711"/>
              <a:gd name="connsiteY1105" fmla="*/ 4160768 h 6571007"/>
              <a:gd name="connsiteX1106" fmla="*/ 1070712 w 11907711"/>
              <a:gd name="connsiteY1106" fmla="*/ 4175902 h 6571007"/>
              <a:gd name="connsiteX1107" fmla="*/ 1092110 w 11907711"/>
              <a:gd name="connsiteY1107" fmla="*/ 4167170 h 6571007"/>
              <a:gd name="connsiteX1108" fmla="*/ 1097613 w 11907711"/>
              <a:gd name="connsiteY1108" fmla="*/ 4146951 h 6571007"/>
              <a:gd name="connsiteX1109" fmla="*/ 1120722 w 11907711"/>
              <a:gd name="connsiteY1109" fmla="*/ 4137943 h 6571007"/>
              <a:gd name="connsiteX1110" fmla="*/ 1125755 w 11907711"/>
              <a:gd name="connsiteY1110" fmla="*/ 4158215 h 6571007"/>
              <a:gd name="connsiteX1111" fmla="*/ 1122009 w 11907711"/>
              <a:gd name="connsiteY1111" fmla="*/ 4167606 h 6571007"/>
              <a:gd name="connsiteX1112" fmla="*/ 1123948 w 11907711"/>
              <a:gd name="connsiteY1112" fmla="*/ 4179593 h 6571007"/>
              <a:gd name="connsiteX1113" fmla="*/ 1133654 w 11907711"/>
              <a:gd name="connsiteY1113" fmla="*/ 4174509 h 6571007"/>
              <a:gd name="connsiteX1114" fmla="*/ 1145720 w 11907711"/>
              <a:gd name="connsiteY1114" fmla="*/ 4151472 h 6571007"/>
              <a:gd name="connsiteX1115" fmla="*/ 1187963 w 11907711"/>
              <a:gd name="connsiteY1115" fmla="*/ 4130582 h 6571007"/>
              <a:gd name="connsiteX1116" fmla="*/ 1221510 w 11907711"/>
              <a:gd name="connsiteY1116" fmla="*/ 4142728 h 6571007"/>
              <a:gd name="connsiteX1117" fmla="*/ 1243185 w 11907711"/>
              <a:gd name="connsiteY1117" fmla="*/ 4135708 h 6571007"/>
              <a:gd name="connsiteX1118" fmla="*/ 1270640 w 11907711"/>
              <a:gd name="connsiteY1118" fmla="*/ 4110182 h 6571007"/>
              <a:gd name="connsiteX1119" fmla="*/ 1282876 w 11907711"/>
              <a:gd name="connsiteY1119" fmla="*/ 4108797 h 6571007"/>
              <a:gd name="connsiteX1120" fmla="*/ 1286576 w 11907711"/>
              <a:gd name="connsiteY1120" fmla="*/ 4097017 h 6571007"/>
              <a:gd name="connsiteX1121" fmla="*/ 1295439 w 11907711"/>
              <a:gd name="connsiteY1121" fmla="*/ 4084293 h 6571007"/>
              <a:gd name="connsiteX1122" fmla="*/ 1345022 w 11907711"/>
              <a:gd name="connsiteY1122" fmla="*/ 4088265 h 6571007"/>
              <a:gd name="connsiteX1123" fmla="*/ 1410471 w 11907711"/>
              <a:gd name="connsiteY1123" fmla="*/ 4108127 h 6571007"/>
              <a:gd name="connsiteX1124" fmla="*/ 1456087 w 11907711"/>
              <a:gd name="connsiteY1124" fmla="*/ 4108127 h 6571007"/>
              <a:gd name="connsiteX1125" fmla="*/ 1504648 w 11907711"/>
              <a:gd name="connsiteY1125" fmla="*/ 4110424 h 6571007"/>
              <a:gd name="connsiteX1126" fmla="*/ 1547867 w 11907711"/>
              <a:gd name="connsiteY1126" fmla="*/ 4118376 h 6571007"/>
              <a:gd name="connsiteX1127" fmla="*/ 1565813 w 11907711"/>
              <a:gd name="connsiteY1127" fmla="*/ 4109890 h 6571007"/>
              <a:gd name="connsiteX1128" fmla="*/ 1580766 w 11907711"/>
              <a:gd name="connsiteY1128" fmla="*/ 4100198 h 6571007"/>
              <a:gd name="connsiteX1129" fmla="*/ 1565424 w 11907711"/>
              <a:gd name="connsiteY1129" fmla="*/ 4094947 h 6571007"/>
              <a:gd name="connsiteX1130" fmla="*/ 1459577 w 11907711"/>
              <a:gd name="connsiteY1130" fmla="*/ 4097923 h 6571007"/>
              <a:gd name="connsiteX1131" fmla="*/ 1437127 w 11907711"/>
              <a:gd name="connsiteY1131" fmla="*/ 4089196 h 6571007"/>
              <a:gd name="connsiteX1132" fmla="*/ 1432108 w 11907711"/>
              <a:gd name="connsiteY1132" fmla="*/ 4077249 h 6571007"/>
              <a:gd name="connsiteX1133" fmla="*/ 1330239 w 11907711"/>
              <a:gd name="connsiteY1133" fmla="*/ 4029031 h 6571007"/>
              <a:gd name="connsiteX1134" fmla="*/ 1322130 w 11907711"/>
              <a:gd name="connsiteY1134" fmla="*/ 4017950 h 6571007"/>
              <a:gd name="connsiteX1135" fmla="*/ 1327252 w 11907711"/>
              <a:gd name="connsiteY1135" fmla="*/ 4006497 h 6571007"/>
              <a:gd name="connsiteX1136" fmla="*/ 1327791 w 11907711"/>
              <a:gd name="connsiteY1136" fmla="*/ 3984645 h 6571007"/>
              <a:gd name="connsiteX1137" fmla="*/ 1307268 w 11907711"/>
              <a:gd name="connsiteY1137" fmla="*/ 3988732 h 6571007"/>
              <a:gd name="connsiteX1138" fmla="*/ 1262452 w 11907711"/>
              <a:gd name="connsiteY1138" fmla="*/ 4001302 h 6571007"/>
              <a:gd name="connsiteX1139" fmla="*/ 1230190 w 11907711"/>
              <a:gd name="connsiteY1139" fmla="*/ 4017027 h 6571007"/>
              <a:gd name="connsiteX1140" fmla="*/ 1221544 w 11907711"/>
              <a:gd name="connsiteY1140" fmla="*/ 4027799 h 6571007"/>
              <a:gd name="connsiteX1141" fmla="*/ 1206089 w 11907711"/>
              <a:gd name="connsiteY1141" fmla="*/ 4032133 h 6571007"/>
              <a:gd name="connsiteX1142" fmla="*/ 1201749 w 11907711"/>
              <a:gd name="connsiteY1142" fmla="*/ 4016657 h 6571007"/>
              <a:gd name="connsiteX1143" fmla="*/ 1209338 w 11907711"/>
              <a:gd name="connsiteY1143" fmla="*/ 3996166 h 6571007"/>
              <a:gd name="connsiteX1144" fmla="*/ 1211803 w 11907711"/>
              <a:gd name="connsiteY1144" fmla="*/ 3987128 h 6571007"/>
              <a:gd name="connsiteX1145" fmla="*/ 1202098 w 11907711"/>
              <a:gd name="connsiteY1145" fmla="*/ 3988181 h 6571007"/>
              <a:gd name="connsiteX1146" fmla="*/ 1192149 w 11907711"/>
              <a:gd name="connsiteY1146" fmla="*/ 3994309 h 6571007"/>
              <a:gd name="connsiteX1147" fmla="*/ 1182875 w 11907711"/>
              <a:gd name="connsiteY1147" fmla="*/ 3996910 h 6571007"/>
              <a:gd name="connsiteX1148" fmla="*/ 1116096 w 11907711"/>
              <a:gd name="connsiteY1148" fmla="*/ 3990600 h 6571007"/>
              <a:gd name="connsiteX1149" fmla="*/ 1083644 w 11907711"/>
              <a:gd name="connsiteY1149" fmla="*/ 3999701 h 6571007"/>
              <a:gd name="connsiteX1150" fmla="*/ 1062929 w 11907711"/>
              <a:gd name="connsiteY1150" fmla="*/ 3997164 h 6571007"/>
              <a:gd name="connsiteX1151" fmla="*/ 1069406 w 11907711"/>
              <a:gd name="connsiteY1151" fmla="*/ 3978654 h 6571007"/>
              <a:gd name="connsiteX1152" fmla="*/ 1076509 w 11907711"/>
              <a:gd name="connsiteY1152" fmla="*/ 3968316 h 6571007"/>
              <a:gd name="connsiteX1153" fmla="*/ 1080764 w 11907711"/>
              <a:gd name="connsiteY1153" fmla="*/ 3953768 h 6571007"/>
              <a:gd name="connsiteX1154" fmla="*/ 1064007 w 11907711"/>
              <a:gd name="connsiteY1154" fmla="*/ 3953460 h 6571007"/>
              <a:gd name="connsiteX1155" fmla="*/ 1022769 w 11907711"/>
              <a:gd name="connsiteY1155" fmla="*/ 3955009 h 6571007"/>
              <a:gd name="connsiteX1156" fmla="*/ 969011 w 11907711"/>
              <a:gd name="connsiteY1156" fmla="*/ 3995127 h 6571007"/>
              <a:gd name="connsiteX1157" fmla="*/ 949059 w 11907711"/>
              <a:gd name="connsiteY1157" fmla="*/ 4019086 h 6571007"/>
              <a:gd name="connsiteX1158" fmla="*/ 924754 w 11907711"/>
              <a:gd name="connsiteY1158" fmla="*/ 3932419 h 6571007"/>
              <a:gd name="connsiteX1159" fmla="*/ 938332 w 11907711"/>
              <a:gd name="connsiteY1159" fmla="*/ 3903571 h 6571007"/>
              <a:gd name="connsiteX1160" fmla="*/ 930223 w 11907711"/>
              <a:gd name="connsiteY1160" fmla="*/ 3892490 h 6571007"/>
              <a:gd name="connsiteX1161" fmla="*/ 945244 w 11907711"/>
              <a:gd name="connsiteY1161" fmla="*/ 3886608 h 6571007"/>
              <a:gd name="connsiteX1162" fmla="*/ 956930 w 11907711"/>
              <a:gd name="connsiteY1162" fmla="*/ 3886670 h 6571007"/>
              <a:gd name="connsiteX1163" fmla="*/ 969778 w 11907711"/>
              <a:gd name="connsiteY1163" fmla="*/ 3873050 h 6571007"/>
              <a:gd name="connsiteX1164" fmla="*/ 980648 w 11907711"/>
              <a:gd name="connsiteY1164" fmla="*/ 3858316 h 6571007"/>
              <a:gd name="connsiteX1165" fmla="*/ 1012245 w 11907711"/>
              <a:gd name="connsiteY1165" fmla="*/ 3855626 h 6571007"/>
              <a:gd name="connsiteX1166" fmla="*/ 997346 w 11907711"/>
              <a:gd name="connsiteY1166" fmla="*/ 3841601 h 6571007"/>
              <a:gd name="connsiteX1167" fmla="*/ 958487 w 11907711"/>
              <a:gd name="connsiteY1167" fmla="*/ 3807469 h 6571007"/>
              <a:gd name="connsiteX1168" fmla="*/ 916763 w 11907711"/>
              <a:gd name="connsiteY1168" fmla="*/ 3777316 h 6571007"/>
              <a:gd name="connsiteX1169" fmla="*/ 915365 w 11907711"/>
              <a:gd name="connsiteY1169" fmla="*/ 3833772 h 6571007"/>
              <a:gd name="connsiteX1170" fmla="*/ 874376 w 11907711"/>
              <a:gd name="connsiteY1170" fmla="*/ 3829859 h 6571007"/>
              <a:gd name="connsiteX1171" fmla="*/ 847016 w 11907711"/>
              <a:gd name="connsiteY1171" fmla="*/ 3834283 h 6571007"/>
              <a:gd name="connsiteX1172" fmla="*/ 760233 w 11907711"/>
              <a:gd name="connsiteY1172" fmla="*/ 3818446 h 6571007"/>
              <a:gd name="connsiteX1173" fmla="*/ 496411 w 11907711"/>
              <a:gd name="connsiteY1173" fmla="*/ 3782040 h 6571007"/>
              <a:gd name="connsiteX1174" fmla="*/ 477650 w 11907711"/>
              <a:gd name="connsiteY1174" fmla="*/ 3774530 h 6571007"/>
              <a:gd name="connsiteX1175" fmla="*/ 486850 w 11907711"/>
              <a:gd name="connsiteY1175" fmla="*/ 3755470 h 6571007"/>
              <a:gd name="connsiteX1176" fmla="*/ 493184 w 11907711"/>
              <a:gd name="connsiteY1176" fmla="*/ 3740389 h 6571007"/>
              <a:gd name="connsiteX1177" fmla="*/ 475580 w 11907711"/>
              <a:gd name="connsiteY1177" fmla="*/ 3729178 h 6571007"/>
              <a:gd name="connsiteX1178" fmla="*/ 460190 w 11907711"/>
              <a:gd name="connsiteY1178" fmla="*/ 3731667 h 6571007"/>
              <a:gd name="connsiteX1179" fmla="*/ 416202 w 11907711"/>
              <a:gd name="connsiteY1179" fmla="*/ 3698365 h 6571007"/>
              <a:gd name="connsiteX1180" fmla="*/ 415468 w 11907711"/>
              <a:gd name="connsiteY1180" fmla="*/ 3672127 h 6571007"/>
              <a:gd name="connsiteX1181" fmla="*/ 398140 w 11907711"/>
              <a:gd name="connsiteY1181" fmla="*/ 3662628 h 6571007"/>
              <a:gd name="connsiteX1182" fmla="*/ 379415 w 11907711"/>
              <a:gd name="connsiteY1182" fmla="*/ 3709587 h 6571007"/>
              <a:gd name="connsiteX1183" fmla="*/ 347396 w 11907711"/>
              <a:gd name="connsiteY1183" fmla="*/ 3674350 h 6571007"/>
              <a:gd name="connsiteX1184" fmla="*/ 350503 w 11907711"/>
              <a:gd name="connsiteY1184" fmla="*/ 3617616 h 6571007"/>
              <a:gd name="connsiteX1185" fmla="*/ 393806 w 11907711"/>
              <a:gd name="connsiteY1185" fmla="*/ 3614128 h 6571007"/>
              <a:gd name="connsiteX1186" fmla="*/ 453002 w 11907711"/>
              <a:gd name="connsiteY1186" fmla="*/ 3622127 h 6571007"/>
              <a:gd name="connsiteX1187" fmla="*/ 492330 w 11907711"/>
              <a:gd name="connsiteY1187" fmla="*/ 3615766 h 6571007"/>
              <a:gd name="connsiteX1188" fmla="*/ 655965 w 11907711"/>
              <a:gd name="connsiteY1188" fmla="*/ 3640260 h 6571007"/>
              <a:gd name="connsiteX1189" fmla="*/ 690212 w 11907711"/>
              <a:gd name="connsiteY1189" fmla="*/ 3624178 h 6571007"/>
              <a:gd name="connsiteX1190" fmla="*/ 691969 w 11907711"/>
              <a:gd name="connsiteY1190" fmla="*/ 3613351 h 6571007"/>
              <a:gd name="connsiteX1191" fmla="*/ 703338 w 11907711"/>
              <a:gd name="connsiteY1191" fmla="*/ 3618542 h 6571007"/>
              <a:gd name="connsiteX1192" fmla="*/ 709852 w 11907711"/>
              <a:gd name="connsiteY1192" fmla="*/ 3626274 h 6571007"/>
              <a:gd name="connsiteX1193" fmla="*/ 731478 w 11907711"/>
              <a:gd name="connsiteY1193" fmla="*/ 3629805 h 6571007"/>
              <a:gd name="connsiteX1194" fmla="*/ 722147 w 11907711"/>
              <a:gd name="connsiteY1194" fmla="*/ 3615500 h 6571007"/>
              <a:gd name="connsiteX1195" fmla="*/ 719882 w 11907711"/>
              <a:gd name="connsiteY1195" fmla="*/ 3612352 h 6571007"/>
              <a:gd name="connsiteX1196" fmla="*/ 716234 w 11907711"/>
              <a:gd name="connsiteY1196" fmla="*/ 3600641 h 6571007"/>
              <a:gd name="connsiteX1197" fmla="*/ 727927 w 11907711"/>
              <a:gd name="connsiteY1197" fmla="*/ 3596992 h 6571007"/>
              <a:gd name="connsiteX1198" fmla="*/ 778442 w 11907711"/>
              <a:gd name="connsiteY1198" fmla="*/ 3573009 h 6571007"/>
              <a:gd name="connsiteX1199" fmla="*/ 786763 w 11907711"/>
              <a:gd name="connsiteY1199" fmla="*/ 3559363 h 6571007"/>
              <a:gd name="connsiteX1200" fmla="*/ 745315 w 11907711"/>
              <a:gd name="connsiteY1200" fmla="*/ 3530922 h 6571007"/>
              <a:gd name="connsiteX1201" fmla="*/ 643924 w 11907711"/>
              <a:gd name="connsiteY1201" fmla="*/ 3533261 h 6571007"/>
              <a:gd name="connsiteX1202" fmla="*/ 610003 w 11907711"/>
              <a:gd name="connsiteY1202" fmla="*/ 3540505 h 6571007"/>
              <a:gd name="connsiteX1203" fmla="*/ 595216 w 11907711"/>
              <a:gd name="connsiteY1203" fmla="*/ 3535868 h 6571007"/>
              <a:gd name="connsiteX1204" fmla="*/ 567123 w 11907711"/>
              <a:gd name="connsiteY1204" fmla="*/ 3514053 h 6571007"/>
              <a:gd name="connsiteX1205" fmla="*/ 520172 w 11907711"/>
              <a:gd name="connsiteY1205" fmla="*/ 3505831 h 6571007"/>
              <a:gd name="connsiteX1206" fmla="*/ 498642 w 11907711"/>
              <a:gd name="connsiteY1206" fmla="*/ 3481198 h 6571007"/>
              <a:gd name="connsiteX1207" fmla="*/ 498968 w 11907711"/>
              <a:gd name="connsiteY1207" fmla="*/ 3472360 h 6571007"/>
              <a:gd name="connsiteX1208" fmla="*/ 482795 w 11907711"/>
              <a:gd name="connsiteY1208" fmla="*/ 3459160 h 6571007"/>
              <a:gd name="connsiteX1209" fmla="*/ 478171 w 11907711"/>
              <a:gd name="connsiteY1209" fmla="*/ 3473965 h 6571007"/>
              <a:gd name="connsiteX1210" fmla="*/ 468694 w 11907711"/>
              <a:gd name="connsiteY1210" fmla="*/ 3491314 h 6571007"/>
              <a:gd name="connsiteX1211" fmla="*/ 437783 w 11907711"/>
              <a:gd name="connsiteY1211" fmla="*/ 3462925 h 6571007"/>
              <a:gd name="connsiteX1212" fmla="*/ 435568 w 11907711"/>
              <a:gd name="connsiteY1212" fmla="*/ 3449227 h 6571007"/>
              <a:gd name="connsiteX1213" fmla="*/ 428126 w 11907711"/>
              <a:gd name="connsiteY1213" fmla="*/ 3457458 h 6571007"/>
              <a:gd name="connsiteX1214" fmla="*/ 405621 w 11907711"/>
              <a:gd name="connsiteY1214" fmla="*/ 3459341 h 6571007"/>
              <a:gd name="connsiteX1215" fmla="*/ 362511 w 11907711"/>
              <a:gd name="connsiteY1215" fmla="*/ 3420626 h 6571007"/>
              <a:gd name="connsiteX1216" fmla="*/ 322593 w 11907711"/>
              <a:gd name="connsiteY1216" fmla="*/ 3369094 h 6571007"/>
              <a:gd name="connsiteX1217" fmla="*/ 305314 w 11907711"/>
              <a:gd name="connsiteY1217" fmla="*/ 3349046 h 6571007"/>
              <a:gd name="connsiteX1218" fmla="*/ 215628 w 11907711"/>
              <a:gd name="connsiteY1218" fmla="*/ 3282718 h 6571007"/>
              <a:gd name="connsiteX1219" fmla="*/ 208331 w 11907711"/>
              <a:gd name="connsiteY1219" fmla="*/ 3259298 h 6571007"/>
              <a:gd name="connsiteX1220" fmla="*/ 227417 w 11907711"/>
              <a:gd name="connsiteY1220" fmla="*/ 3257969 h 6571007"/>
              <a:gd name="connsiteX1221" fmla="*/ 258196 w 11907711"/>
              <a:gd name="connsiteY1221" fmla="*/ 3252991 h 6571007"/>
              <a:gd name="connsiteX1222" fmla="*/ 297295 w 11907711"/>
              <a:gd name="connsiteY1222" fmla="*/ 3234368 h 6571007"/>
              <a:gd name="connsiteX1223" fmla="*/ 336984 w 11907711"/>
              <a:gd name="connsiteY1223" fmla="*/ 3273636 h 6571007"/>
              <a:gd name="connsiteX1224" fmla="*/ 336333 w 11907711"/>
              <a:gd name="connsiteY1224" fmla="*/ 3291312 h 6571007"/>
              <a:gd name="connsiteX1225" fmla="*/ 335178 w 11907711"/>
              <a:gd name="connsiteY1225" fmla="*/ 3295014 h 6571007"/>
              <a:gd name="connsiteX1226" fmla="*/ 338321 w 11907711"/>
              <a:gd name="connsiteY1226" fmla="*/ 3292748 h 6571007"/>
              <a:gd name="connsiteX1227" fmla="*/ 357407 w 11907711"/>
              <a:gd name="connsiteY1227" fmla="*/ 3291419 h 6571007"/>
              <a:gd name="connsiteX1228" fmla="*/ 405707 w 11907711"/>
              <a:gd name="connsiteY1228" fmla="*/ 3253736 h 6571007"/>
              <a:gd name="connsiteX1229" fmla="*/ 432283 w 11907711"/>
              <a:gd name="connsiteY1229" fmla="*/ 3233622 h 6571007"/>
              <a:gd name="connsiteX1230" fmla="*/ 461256 w 11907711"/>
              <a:gd name="connsiteY1230" fmla="*/ 3250024 h 6571007"/>
              <a:gd name="connsiteX1231" fmla="*/ 558985 w 11907711"/>
              <a:gd name="connsiteY1231" fmla="*/ 3300992 h 6571007"/>
              <a:gd name="connsiteX1232" fmla="*/ 580757 w 11907711"/>
              <a:gd name="connsiteY1232" fmla="*/ 3272869 h 6571007"/>
              <a:gd name="connsiteX1233" fmla="*/ 590606 w 11907711"/>
              <a:gd name="connsiteY1233" fmla="*/ 3236133 h 6571007"/>
              <a:gd name="connsiteX1234" fmla="*/ 631777 w 11907711"/>
              <a:gd name="connsiteY1234" fmla="*/ 3262861 h 6571007"/>
              <a:gd name="connsiteX1235" fmla="*/ 681594 w 11907711"/>
              <a:gd name="connsiteY1235" fmla="*/ 3267105 h 6571007"/>
              <a:gd name="connsiteX1236" fmla="*/ 685291 w 11907711"/>
              <a:gd name="connsiteY1236" fmla="*/ 3268264 h 6571007"/>
              <a:gd name="connsiteX1237" fmla="*/ 710578 w 11907711"/>
              <a:gd name="connsiteY1237" fmla="*/ 3218487 h 6571007"/>
              <a:gd name="connsiteX1238" fmla="*/ 719550 w 11907711"/>
              <a:gd name="connsiteY1238" fmla="*/ 3187164 h 6571007"/>
              <a:gd name="connsiteX1239" fmla="*/ 726390 w 11907711"/>
              <a:gd name="connsiteY1239" fmla="*/ 3186058 h 6571007"/>
              <a:gd name="connsiteX1240" fmla="*/ 753652 w 11907711"/>
              <a:gd name="connsiteY1240" fmla="*/ 3202735 h 6571007"/>
              <a:gd name="connsiteX1241" fmla="*/ 775182 w 11907711"/>
              <a:gd name="connsiteY1241" fmla="*/ 3227368 h 6571007"/>
              <a:gd name="connsiteX1242" fmla="*/ 799530 w 11907711"/>
              <a:gd name="connsiteY1242" fmla="*/ 3258574 h 6571007"/>
              <a:gd name="connsiteX1243" fmla="*/ 834608 w 11907711"/>
              <a:gd name="connsiteY1243" fmla="*/ 3247629 h 6571007"/>
              <a:gd name="connsiteX1244" fmla="*/ 849395 w 11907711"/>
              <a:gd name="connsiteY1244" fmla="*/ 3252267 h 6571007"/>
              <a:gd name="connsiteX1245" fmla="*/ 874394 w 11907711"/>
              <a:gd name="connsiteY1245" fmla="*/ 3265796 h 6571007"/>
              <a:gd name="connsiteX1246" fmla="*/ 884376 w 11907711"/>
              <a:gd name="connsiteY1246" fmla="*/ 3262425 h 6571007"/>
              <a:gd name="connsiteX1247" fmla="*/ 921067 w 11907711"/>
              <a:gd name="connsiteY1247" fmla="*/ 3272306 h 6571007"/>
              <a:gd name="connsiteX1248" fmla="*/ 964549 w 11907711"/>
              <a:gd name="connsiteY1248" fmla="*/ 3291631 h 6571007"/>
              <a:gd name="connsiteX1249" fmla="*/ 984286 w 11907711"/>
              <a:gd name="connsiteY1249" fmla="*/ 3272625 h 6571007"/>
              <a:gd name="connsiteX1250" fmla="*/ 984936 w 11907711"/>
              <a:gd name="connsiteY1250" fmla="*/ 3254948 h 6571007"/>
              <a:gd name="connsiteX1251" fmla="*/ 977688 w 11907711"/>
              <a:gd name="connsiteY1251" fmla="*/ 3220976 h 6571007"/>
              <a:gd name="connsiteX1252" fmla="*/ 949234 w 11907711"/>
              <a:gd name="connsiteY1252" fmla="*/ 3153532 h 6571007"/>
              <a:gd name="connsiteX1253" fmla="*/ 989068 w 11907711"/>
              <a:gd name="connsiteY1253" fmla="*/ 3161148 h 6571007"/>
              <a:gd name="connsiteX1254" fmla="*/ 1037452 w 11907711"/>
              <a:gd name="connsiteY1254" fmla="*/ 3167380 h 6571007"/>
              <a:gd name="connsiteX1255" fmla="*/ 1080379 w 11907711"/>
              <a:gd name="connsiteY1255" fmla="*/ 3183282 h 6571007"/>
              <a:gd name="connsiteX1256" fmla="*/ 1209996 w 11907711"/>
              <a:gd name="connsiteY1256" fmla="*/ 3236121 h 6571007"/>
              <a:gd name="connsiteX1257" fmla="*/ 1226264 w 11907711"/>
              <a:gd name="connsiteY1257" fmla="*/ 3228218 h 6571007"/>
              <a:gd name="connsiteX1258" fmla="*/ 1235140 w 11907711"/>
              <a:gd name="connsiteY1258" fmla="*/ 3217998 h 6571007"/>
              <a:gd name="connsiteX1259" fmla="*/ 1242208 w 11907711"/>
              <a:gd name="connsiteY1259" fmla="*/ 3229155 h 6571007"/>
              <a:gd name="connsiteX1260" fmla="*/ 1255236 w 11907711"/>
              <a:gd name="connsiteY1260" fmla="*/ 3244620 h 6571007"/>
              <a:gd name="connsiteX1261" fmla="*/ 1280837 w 11907711"/>
              <a:gd name="connsiteY1261" fmla="*/ 3251022 h 6571007"/>
              <a:gd name="connsiteX1262" fmla="*/ 1292710 w 11907711"/>
              <a:gd name="connsiteY1262" fmla="*/ 3270188 h 6571007"/>
              <a:gd name="connsiteX1263" fmla="*/ 1308834 w 11907711"/>
              <a:gd name="connsiteY1263" fmla="*/ 3293938 h 6571007"/>
              <a:gd name="connsiteX1264" fmla="*/ 1323994 w 11907711"/>
              <a:gd name="connsiteY1264" fmla="*/ 3279186 h 6571007"/>
              <a:gd name="connsiteX1265" fmla="*/ 1329726 w 11907711"/>
              <a:gd name="connsiteY1265" fmla="*/ 3271231 h 6571007"/>
              <a:gd name="connsiteX1266" fmla="*/ 1344417 w 11907711"/>
              <a:gd name="connsiteY1266" fmla="*/ 3296970 h 6571007"/>
              <a:gd name="connsiteX1267" fmla="*/ 1361745 w 11907711"/>
              <a:gd name="connsiteY1267" fmla="*/ 3306468 h 6571007"/>
              <a:gd name="connsiteX1268" fmla="*/ 1369789 w 11907711"/>
              <a:gd name="connsiteY1268" fmla="*/ 3291109 h 6571007"/>
              <a:gd name="connsiteX1269" fmla="*/ 1433477 w 11907711"/>
              <a:gd name="connsiteY1269" fmla="*/ 3250937 h 6571007"/>
              <a:gd name="connsiteX1270" fmla="*/ 1453948 w 11907711"/>
              <a:gd name="connsiteY1270" fmla="*/ 3258169 h 6571007"/>
              <a:gd name="connsiteX1271" fmla="*/ 1531220 w 11907711"/>
              <a:gd name="connsiteY1271" fmla="*/ 3236886 h 6571007"/>
              <a:gd name="connsiteX1272" fmla="*/ 1532654 w 11907711"/>
              <a:gd name="connsiteY1272" fmla="*/ 3234897 h 6571007"/>
              <a:gd name="connsiteX1273" fmla="*/ 1556592 w 11907711"/>
              <a:gd name="connsiteY1273" fmla="*/ 3231026 h 6571007"/>
              <a:gd name="connsiteX1274" fmla="*/ 1563383 w 11907711"/>
              <a:gd name="connsiteY1274" fmla="*/ 3240470 h 6571007"/>
              <a:gd name="connsiteX1275" fmla="*/ 1548222 w 11907711"/>
              <a:gd name="connsiteY1275" fmla="*/ 3255224 h 6571007"/>
              <a:gd name="connsiteX1276" fmla="*/ 1537362 w 11907711"/>
              <a:gd name="connsiteY1276" fmla="*/ 3264009 h 6571007"/>
              <a:gd name="connsiteX1277" fmla="*/ 1549005 w 11907711"/>
              <a:gd name="connsiteY1277" fmla="*/ 3270911 h 6571007"/>
              <a:gd name="connsiteX1278" fmla="*/ 1576039 w 11907711"/>
              <a:gd name="connsiteY1278" fmla="*/ 3275326 h 6571007"/>
              <a:gd name="connsiteX1279" fmla="*/ 1608154 w 11907711"/>
              <a:gd name="connsiteY1279" fmla="*/ 3289461 h 6571007"/>
              <a:gd name="connsiteX1280" fmla="*/ 1627517 w 11907711"/>
              <a:gd name="connsiteY1280" fmla="*/ 3289843 h 6571007"/>
              <a:gd name="connsiteX1281" fmla="*/ 1685004 w 11907711"/>
              <a:gd name="connsiteY1281" fmla="*/ 3298118 h 6571007"/>
              <a:gd name="connsiteX1282" fmla="*/ 1711062 w 11907711"/>
              <a:gd name="connsiteY1282" fmla="*/ 3329048 h 6571007"/>
              <a:gd name="connsiteX1283" fmla="*/ 1751401 w 11907711"/>
              <a:gd name="connsiteY1283" fmla="*/ 3350639 h 6571007"/>
              <a:gd name="connsiteX1284" fmla="*/ 1782831 w 11907711"/>
              <a:gd name="connsiteY1284" fmla="*/ 3327984 h 6571007"/>
              <a:gd name="connsiteX1285" fmla="*/ 1820497 w 11907711"/>
              <a:gd name="connsiteY1285" fmla="*/ 3311349 h 6571007"/>
              <a:gd name="connsiteX1286" fmla="*/ 1840137 w 11907711"/>
              <a:gd name="connsiteY1286" fmla="*/ 3313445 h 6571007"/>
              <a:gd name="connsiteX1287" fmla="*/ 1863148 w 11907711"/>
              <a:gd name="connsiteY1287" fmla="*/ 3325538 h 6571007"/>
              <a:gd name="connsiteX1288" fmla="*/ 1863449 w 11907711"/>
              <a:gd name="connsiteY1288" fmla="*/ 3327395 h 6571007"/>
              <a:gd name="connsiteX1289" fmla="*/ 1889818 w 11907711"/>
              <a:gd name="connsiteY1289" fmla="*/ 3335946 h 6571007"/>
              <a:gd name="connsiteX1290" fmla="*/ 1899585 w 11907711"/>
              <a:gd name="connsiteY1290" fmla="*/ 3336631 h 6571007"/>
              <a:gd name="connsiteX1291" fmla="*/ 1901584 w 11907711"/>
              <a:gd name="connsiteY1291" fmla="*/ 3335356 h 6571007"/>
              <a:gd name="connsiteX1292" fmla="*/ 1916108 w 11907711"/>
              <a:gd name="connsiteY1292" fmla="*/ 3327516 h 6571007"/>
              <a:gd name="connsiteX1293" fmla="*/ 1980344 w 11907711"/>
              <a:gd name="connsiteY1293" fmla="*/ 3323277 h 6571007"/>
              <a:gd name="connsiteX1294" fmla="*/ 1981064 w 11907711"/>
              <a:gd name="connsiteY1294" fmla="*/ 3323697 h 6571007"/>
              <a:gd name="connsiteX1295" fmla="*/ 1992896 w 11907711"/>
              <a:gd name="connsiteY1295" fmla="*/ 3319009 h 6571007"/>
              <a:gd name="connsiteX1296" fmla="*/ 2014288 w 11907711"/>
              <a:gd name="connsiteY1296" fmla="*/ 3318017 h 6571007"/>
              <a:gd name="connsiteX1297" fmla="*/ 2067212 w 11907711"/>
              <a:gd name="connsiteY1297" fmla="*/ 3316530 h 6571007"/>
              <a:gd name="connsiteX1298" fmla="*/ 2132465 w 11907711"/>
              <a:gd name="connsiteY1298" fmla="*/ 3269850 h 6571007"/>
              <a:gd name="connsiteX1299" fmla="*/ 2146550 w 11907711"/>
              <a:gd name="connsiteY1299" fmla="*/ 3256926 h 6571007"/>
              <a:gd name="connsiteX1300" fmla="*/ 2156801 w 11907711"/>
              <a:gd name="connsiteY1300" fmla="*/ 3252403 h 6571007"/>
              <a:gd name="connsiteX1301" fmla="*/ 2142613 w 11907711"/>
              <a:gd name="connsiteY1301" fmla="*/ 3241683 h 6571007"/>
              <a:gd name="connsiteX1302" fmla="*/ 2116410 w 11907711"/>
              <a:gd name="connsiteY1302" fmla="*/ 3242406 h 6571007"/>
              <a:gd name="connsiteX1303" fmla="*/ 2092147 w 11907711"/>
              <a:gd name="connsiteY1303" fmla="*/ 3255117 h 6571007"/>
              <a:gd name="connsiteX1304" fmla="*/ 2072001 w 11907711"/>
              <a:gd name="connsiteY1304" fmla="*/ 3239046 h 6571007"/>
              <a:gd name="connsiteX1305" fmla="*/ 2036923 w 11907711"/>
              <a:gd name="connsiteY1305" fmla="*/ 3249990 h 6571007"/>
              <a:gd name="connsiteX1306" fmla="*/ 2007023 w 11907711"/>
              <a:gd name="connsiteY1306" fmla="*/ 3249553 h 6571007"/>
              <a:gd name="connsiteX1307" fmla="*/ 1960073 w 11907711"/>
              <a:gd name="connsiteY1307" fmla="*/ 3241332 h 6571007"/>
              <a:gd name="connsiteX1308" fmla="*/ 1932859 w 11907711"/>
              <a:gd name="connsiteY1308" fmla="*/ 3214104 h 6571007"/>
              <a:gd name="connsiteX1309" fmla="*/ 1884705 w 11907711"/>
              <a:gd name="connsiteY1309" fmla="*/ 3220135 h 6571007"/>
              <a:gd name="connsiteX1310" fmla="*/ 1872361 w 11907711"/>
              <a:gd name="connsiteY1310" fmla="*/ 3241460 h 6571007"/>
              <a:gd name="connsiteX1311" fmla="*/ 1856009 w 11907711"/>
              <a:gd name="connsiteY1311" fmla="*/ 3205446 h 6571007"/>
              <a:gd name="connsiteX1312" fmla="*/ 1851987 w 11907711"/>
              <a:gd name="connsiteY1312" fmla="*/ 3213125 h 6571007"/>
              <a:gd name="connsiteX1313" fmla="*/ 1801244 w 11907711"/>
              <a:gd name="connsiteY1313" fmla="*/ 3224847 h 6571007"/>
              <a:gd name="connsiteX1314" fmla="*/ 1788215 w 11907711"/>
              <a:gd name="connsiteY1314" fmla="*/ 3209382 h 6571007"/>
              <a:gd name="connsiteX1315" fmla="*/ 1786276 w 11907711"/>
              <a:gd name="connsiteY1315" fmla="*/ 3197395 h 6571007"/>
              <a:gd name="connsiteX1316" fmla="*/ 1776439 w 11907711"/>
              <a:gd name="connsiteY1316" fmla="*/ 3169114 h 6571007"/>
              <a:gd name="connsiteX1317" fmla="*/ 1683139 w 11907711"/>
              <a:gd name="connsiteY1317" fmla="*/ 3145544 h 6571007"/>
              <a:gd name="connsiteX1318" fmla="*/ 1530920 w 11907711"/>
              <a:gd name="connsiteY1318" fmla="*/ 3115689 h 6571007"/>
              <a:gd name="connsiteX1319" fmla="*/ 1482814 w 11907711"/>
              <a:gd name="connsiteY1319" fmla="*/ 3111168 h 6571007"/>
              <a:gd name="connsiteX1320" fmla="*/ 1446676 w 11907711"/>
              <a:gd name="connsiteY1320" fmla="*/ 3104712 h 6571007"/>
              <a:gd name="connsiteX1321" fmla="*/ 1444437 w 11907711"/>
              <a:gd name="connsiteY1321" fmla="*/ 3103774 h 6571007"/>
              <a:gd name="connsiteX1322" fmla="*/ 1435779 w 11907711"/>
              <a:gd name="connsiteY1322" fmla="*/ 3109678 h 6571007"/>
              <a:gd name="connsiteX1323" fmla="*/ 1411054 w 11907711"/>
              <a:gd name="connsiteY1323" fmla="*/ 3116611 h 6571007"/>
              <a:gd name="connsiteX1324" fmla="*/ 1329498 w 11907711"/>
              <a:gd name="connsiteY1324" fmla="*/ 3111106 h 6571007"/>
              <a:gd name="connsiteX1325" fmla="*/ 1082798 w 11907711"/>
              <a:gd name="connsiteY1325" fmla="*/ 3105177 h 6571007"/>
              <a:gd name="connsiteX1326" fmla="*/ 1064741 w 11907711"/>
              <a:gd name="connsiteY1326" fmla="*/ 3100225 h 6571007"/>
              <a:gd name="connsiteX1327" fmla="*/ 1071218 w 11907711"/>
              <a:gd name="connsiteY1327" fmla="*/ 3081716 h 6571007"/>
              <a:gd name="connsiteX1328" fmla="*/ 1075473 w 11907711"/>
              <a:gd name="connsiteY1328" fmla="*/ 3067168 h 6571007"/>
              <a:gd name="connsiteX1329" fmla="*/ 1058091 w 11907711"/>
              <a:gd name="connsiteY1329" fmla="*/ 3058687 h 6571007"/>
              <a:gd name="connsiteX1330" fmla="*/ 1044184 w 11907711"/>
              <a:gd name="connsiteY1330" fmla="*/ 3062589 h 6571007"/>
              <a:gd name="connsiteX1331" fmla="*/ 1000202 w 11907711"/>
              <a:gd name="connsiteY1331" fmla="*/ 3036529 h 6571007"/>
              <a:gd name="connsiteX1332" fmla="*/ 996783 w 11907711"/>
              <a:gd name="connsiteY1332" fmla="*/ 3012449 h 6571007"/>
              <a:gd name="connsiteX1333" fmla="*/ 979836 w 11907711"/>
              <a:gd name="connsiteY1333" fmla="*/ 3005516 h 6571007"/>
              <a:gd name="connsiteX1334" fmla="*/ 967507 w 11907711"/>
              <a:gd name="connsiteY1334" fmla="*/ 3050707 h 6571007"/>
              <a:gd name="connsiteX1335" fmla="*/ 934344 w 11907711"/>
              <a:gd name="connsiteY1335" fmla="*/ 3021614 h 6571007"/>
              <a:gd name="connsiteX1336" fmla="*/ 926687 w 11907711"/>
              <a:gd name="connsiteY1336" fmla="*/ 2995800 h 6571007"/>
              <a:gd name="connsiteX1337" fmla="*/ 928192 w 11907711"/>
              <a:gd name="connsiteY1337" fmla="*/ 2987020 h 6571007"/>
              <a:gd name="connsiteX1338" fmla="*/ 886787 w 11907711"/>
              <a:gd name="connsiteY1338" fmla="*/ 2984397 h 6571007"/>
              <a:gd name="connsiteX1339" fmla="*/ 863776 w 11907711"/>
              <a:gd name="connsiteY1339" fmla="*/ 2972305 h 6571007"/>
              <a:gd name="connsiteX1340" fmla="*/ 807494 w 11907711"/>
              <a:gd name="connsiteY1340" fmla="*/ 2949778 h 6571007"/>
              <a:gd name="connsiteX1341" fmla="*/ 795524 w 11907711"/>
              <a:gd name="connsiteY1341" fmla="*/ 2951713 h 6571007"/>
              <a:gd name="connsiteX1342" fmla="*/ 806205 w 11907711"/>
              <a:gd name="connsiteY1342" fmla="*/ 2920114 h 6571007"/>
              <a:gd name="connsiteX1343" fmla="*/ 840223 w 11907711"/>
              <a:gd name="connsiteY1343" fmla="*/ 2891768 h 6571007"/>
              <a:gd name="connsiteX1344" fmla="*/ 869569 w 11907711"/>
              <a:gd name="connsiteY1344" fmla="*/ 2888779 h 6571007"/>
              <a:gd name="connsiteX1345" fmla="*/ 897987 w 11907711"/>
              <a:gd name="connsiteY1345" fmla="*/ 2901755 h 6571007"/>
              <a:gd name="connsiteX1346" fmla="*/ 901310 w 11907711"/>
              <a:gd name="connsiteY1346" fmla="*/ 2922305 h 6571007"/>
              <a:gd name="connsiteX1347" fmla="*/ 915218 w 11907711"/>
              <a:gd name="connsiteY1347" fmla="*/ 2932356 h 6571007"/>
              <a:gd name="connsiteX1348" fmla="*/ 956629 w 11907711"/>
              <a:gd name="connsiteY1348" fmla="*/ 2906329 h 6571007"/>
              <a:gd name="connsiteX1349" fmla="*/ 966059 w 11907711"/>
              <a:gd name="connsiteY1349" fmla="*/ 2899532 h 6571007"/>
              <a:gd name="connsiteX1350" fmla="*/ 972851 w 11907711"/>
              <a:gd name="connsiteY1350" fmla="*/ 2908977 h 6571007"/>
              <a:gd name="connsiteX1351" fmla="*/ 974235 w 11907711"/>
              <a:gd name="connsiteY1351" fmla="*/ 2917539 h 6571007"/>
              <a:gd name="connsiteX1352" fmla="*/ 991562 w 11907711"/>
              <a:gd name="connsiteY1352" fmla="*/ 2927038 h 6571007"/>
              <a:gd name="connsiteX1353" fmla="*/ 1013467 w 11907711"/>
              <a:gd name="connsiteY1353" fmla="*/ 2932281 h 6571007"/>
              <a:gd name="connsiteX1354" fmla="*/ 1014803 w 11907711"/>
              <a:gd name="connsiteY1354" fmla="*/ 2951394 h 6571007"/>
              <a:gd name="connsiteX1355" fmla="*/ 994007 w 11907711"/>
              <a:gd name="connsiteY1355" fmla="*/ 2953000 h 6571007"/>
              <a:gd name="connsiteX1356" fmla="*/ 980605 w 11907711"/>
              <a:gd name="connsiteY1356" fmla="*/ 2956924 h 6571007"/>
              <a:gd name="connsiteX1357" fmla="*/ 982337 w 11907711"/>
              <a:gd name="connsiteY1357" fmla="*/ 2963165 h 6571007"/>
              <a:gd name="connsiteX1358" fmla="*/ 998260 w 11907711"/>
              <a:gd name="connsiteY1358" fmla="*/ 2965710 h 6571007"/>
              <a:gd name="connsiteX1359" fmla="*/ 1015245 w 11907711"/>
              <a:gd name="connsiteY1359" fmla="*/ 2963746 h 6571007"/>
              <a:gd name="connsiteX1360" fmla="*/ 1025616 w 11907711"/>
              <a:gd name="connsiteY1360" fmla="*/ 2953160 h 6571007"/>
              <a:gd name="connsiteX1361" fmla="*/ 1060742 w 11907711"/>
              <a:gd name="connsiteY1361" fmla="*/ 2931664 h 6571007"/>
              <a:gd name="connsiteX1362" fmla="*/ 1110553 w 11907711"/>
              <a:gd name="connsiteY1362" fmla="*/ 2937226 h 6571007"/>
              <a:gd name="connsiteX1363" fmla="*/ 1131551 w 11907711"/>
              <a:gd name="connsiteY1363" fmla="*/ 2940804 h 6571007"/>
              <a:gd name="connsiteX1364" fmla="*/ 1138411 w 11907711"/>
              <a:gd name="connsiteY1364" fmla="*/ 2940175 h 6571007"/>
              <a:gd name="connsiteX1365" fmla="*/ 1214869 w 11907711"/>
              <a:gd name="connsiteY1365" fmla="*/ 2957960 h 6571007"/>
              <a:gd name="connsiteX1366" fmla="*/ 1244717 w 11907711"/>
              <a:gd name="connsiteY1366" fmla="*/ 2939573 h 6571007"/>
              <a:gd name="connsiteX1367" fmla="*/ 1245203 w 11907711"/>
              <a:gd name="connsiteY1367" fmla="*/ 2929420 h 6571007"/>
              <a:gd name="connsiteX1368" fmla="*/ 1256211 w 11907711"/>
              <a:gd name="connsiteY1368" fmla="*/ 2933010 h 6571007"/>
              <a:gd name="connsiteX1369" fmla="*/ 1263018 w 11907711"/>
              <a:gd name="connsiteY1369" fmla="*/ 2939448 h 6571007"/>
              <a:gd name="connsiteX1370" fmla="*/ 1283299 w 11907711"/>
              <a:gd name="connsiteY1370" fmla="*/ 2940437 h 6571007"/>
              <a:gd name="connsiteX1371" fmla="*/ 1273212 w 11907711"/>
              <a:gd name="connsiteY1371" fmla="*/ 2928244 h 6571007"/>
              <a:gd name="connsiteX1372" fmla="*/ 1270796 w 11907711"/>
              <a:gd name="connsiteY1372" fmla="*/ 2925581 h 6571007"/>
              <a:gd name="connsiteX1373" fmla="*/ 1266213 w 11907711"/>
              <a:gd name="connsiteY1373" fmla="*/ 2915181 h 6571007"/>
              <a:gd name="connsiteX1374" fmla="*/ 1272029 w 11907711"/>
              <a:gd name="connsiteY1374" fmla="*/ 2912615 h 6571007"/>
              <a:gd name="connsiteX1375" fmla="*/ 1254241 w 11907711"/>
              <a:gd name="connsiteY1375" fmla="*/ 2902127 h 6571007"/>
              <a:gd name="connsiteX1376" fmla="*/ 1277337 w 11907711"/>
              <a:gd name="connsiteY1376" fmla="*/ 2895756 h 6571007"/>
              <a:gd name="connsiteX1377" fmla="*/ 1306330 w 11907711"/>
              <a:gd name="connsiteY1377" fmla="*/ 2902548 h 6571007"/>
              <a:gd name="connsiteX1378" fmla="*/ 1320596 w 11907711"/>
              <a:gd name="connsiteY1378" fmla="*/ 2883236 h 6571007"/>
              <a:gd name="connsiteX1379" fmla="*/ 1326830 w 11907711"/>
              <a:gd name="connsiteY1379" fmla="*/ 2869802 h 6571007"/>
              <a:gd name="connsiteX1380" fmla="*/ 1311210 w 11907711"/>
              <a:gd name="connsiteY1380" fmla="*/ 2851217 h 6571007"/>
              <a:gd name="connsiteX1381" fmla="*/ 1303817 w 11907711"/>
              <a:gd name="connsiteY1381" fmla="*/ 2852492 h 6571007"/>
              <a:gd name="connsiteX1382" fmla="*/ 1283438 w 11907711"/>
              <a:gd name="connsiteY1382" fmla="*/ 2848659 h 6571007"/>
              <a:gd name="connsiteX1383" fmla="*/ 1240681 w 11907711"/>
              <a:gd name="connsiteY1383" fmla="*/ 2862038 h 6571007"/>
              <a:gd name="connsiteX1384" fmla="*/ 1192593 w 11907711"/>
              <a:gd name="connsiteY1384" fmla="*/ 2860711 h 6571007"/>
              <a:gd name="connsiteX1385" fmla="*/ 1162121 w 11907711"/>
              <a:gd name="connsiteY1385" fmla="*/ 2870925 h 6571007"/>
              <a:gd name="connsiteX1386" fmla="*/ 1148022 w 11907711"/>
              <a:gd name="connsiteY1386" fmla="*/ 2868202 h 6571007"/>
              <a:gd name="connsiteX1387" fmla="*/ 1142976 w 11907711"/>
              <a:gd name="connsiteY1387" fmla="*/ 2865128 h 6571007"/>
              <a:gd name="connsiteX1388" fmla="*/ 1129682 w 11907711"/>
              <a:gd name="connsiteY1388" fmla="*/ 2871821 h 6571007"/>
              <a:gd name="connsiteX1389" fmla="*/ 1107465 w 11907711"/>
              <a:gd name="connsiteY1389" fmla="*/ 2887574 h 6571007"/>
              <a:gd name="connsiteX1390" fmla="*/ 1113825 w 11907711"/>
              <a:gd name="connsiteY1390" fmla="*/ 2859591 h 6571007"/>
              <a:gd name="connsiteX1391" fmla="*/ 1112916 w 11907711"/>
              <a:gd name="connsiteY1391" fmla="*/ 2850635 h 6571007"/>
              <a:gd name="connsiteX1392" fmla="*/ 1075789 w 11907711"/>
              <a:gd name="connsiteY1392" fmla="*/ 2848396 h 6571007"/>
              <a:gd name="connsiteX1393" fmla="*/ 1053392 w 11907711"/>
              <a:gd name="connsiteY1393" fmla="*/ 2827970 h 6571007"/>
              <a:gd name="connsiteX1394" fmla="*/ 1052767 w 11907711"/>
              <a:gd name="connsiteY1394" fmla="*/ 2819797 h 6571007"/>
              <a:gd name="connsiteX1395" fmla="*/ 1047630 w 11907711"/>
              <a:gd name="connsiteY1395" fmla="*/ 2812203 h 6571007"/>
              <a:gd name="connsiteX1396" fmla="*/ 1036410 w 11907711"/>
              <a:gd name="connsiteY1396" fmla="*/ 2809430 h 6571007"/>
              <a:gd name="connsiteX1397" fmla="*/ 1032012 w 11907711"/>
              <a:gd name="connsiteY1397" fmla="*/ 2814142 h 6571007"/>
              <a:gd name="connsiteX1398" fmla="*/ 1033790 w 11907711"/>
              <a:gd name="connsiteY1398" fmla="*/ 2823450 h 6571007"/>
              <a:gd name="connsiteX1399" fmla="*/ 1026877 w 11907711"/>
              <a:gd name="connsiteY1399" fmla="*/ 2840414 h 6571007"/>
              <a:gd name="connsiteX1400" fmla="*/ 995451 w 11907711"/>
              <a:gd name="connsiteY1400" fmla="*/ 2817510 h 6571007"/>
              <a:gd name="connsiteX1401" fmla="*/ 991978 w 11907711"/>
              <a:gd name="connsiteY1401" fmla="*/ 2805130 h 6571007"/>
              <a:gd name="connsiteX1402" fmla="*/ 985988 w 11907711"/>
              <a:gd name="connsiteY1402" fmla="*/ 2813487 h 6571007"/>
              <a:gd name="connsiteX1403" fmla="*/ 965463 w 11907711"/>
              <a:gd name="connsiteY1403" fmla="*/ 2817574 h 6571007"/>
              <a:gd name="connsiteX1404" fmla="*/ 921726 w 11907711"/>
              <a:gd name="connsiteY1404" fmla="*/ 2786438 h 6571007"/>
              <a:gd name="connsiteX1405" fmla="*/ 910528 w 11907711"/>
              <a:gd name="connsiteY1405" fmla="*/ 2778594 h 6571007"/>
              <a:gd name="connsiteX1406" fmla="*/ 879719 w 11907711"/>
              <a:gd name="connsiteY1406" fmla="*/ 2774925 h 6571007"/>
              <a:gd name="connsiteX1407" fmla="*/ 846780 w 11907711"/>
              <a:gd name="connsiteY1407" fmla="*/ 2767990 h 6571007"/>
              <a:gd name="connsiteX1408" fmla="*/ 829153 w 11907711"/>
              <a:gd name="connsiteY1408" fmla="*/ 2737698 h 6571007"/>
              <a:gd name="connsiteX1409" fmla="*/ 795437 w 11907711"/>
              <a:gd name="connsiteY1409" fmla="*/ 2713214 h 6571007"/>
              <a:gd name="connsiteX1410" fmla="*/ 753436 w 11907711"/>
              <a:gd name="connsiteY1410" fmla="*/ 2710674 h 6571007"/>
              <a:gd name="connsiteX1411" fmla="*/ 727420 w 11907711"/>
              <a:gd name="connsiteY1411" fmla="*/ 2710342 h 6571007"/>
              <a:gd name="connsiteX1412" fmla="*/ 693323 w 11907711"/>
              <a:gd name="connsiteY1412" fmla="*/ 2715922 h 6571007"/>
              <a:gd name="connsiteX1413" fmla="*/ 667408 w 11907711"/>
              <a:gd name="connsiteY1413" fmla="*/ 2707574 h 6571007"/>
              <a:gd name="connsiteX1414" fmla="*/ 649601 w 11907711"/>
              <a:gd name="connsiteY1414" fmla="*/ 2691310 h 6571007"/>
              <a:gd name="connsiteX1415" fmla="*/ 619709 w 11907711"/>
              <a:gd name="connsiteY1415" fmla="*/ 2680906 h 6571007"/>
              <a:gd name="connsiteX1416" fmla="*/ 581405 w 11907711"/>
              <a:gd name="connsiteY1416" fmla="*/ 2702468 h 6571007"/>
              <a:gd name="connsiteX1417" fmla="*/ 579454 w 11907711"/>
              <a:gd name="connsiteY1417" fmla="*/ 2698434 h 6571007"/>
              <a:gd name="connsiteX1418" fmla="*/ 582146 w 11907711"/>
              <a:gd name="connsiteY1418" fmla="*/ 2644347 h 6571007"/>
              <a:gd name="connsiteX1419" fmla="*/ 576270 w 11907711"/>
              <a:gd name="connsiteY1419" fmla="*/ 2634250 h 6571007"/>
              <a:gd name="connsiteX1420" fmla="*/ 502529 w 11907711"/>
              <a:gd name="connsiteY1420" fmla="*/ 2609256 h 6571007"/>
              <a:gd name="connsiteX1421" fmla="*/ 470713 w 11907711"/>
              <a:gd name="connsiteY1421" fmla="*/ 2592813 h 6571007"/>
              <a:gd name="connsiteX1422" fmla="*/ 471097 w 11907711"/>
              <a:gd name="connsiteY1422" fmla="*/ 2562751 h 6571007"/>
              <a:gd name="connsiteX1423" fmla="*/ 523360 w 11907711"/>
              <a:gd name="connsiteY1423" fmla="*/ 2545377 h 6571007"/>
              <a:gd name="connsiteX1424" fmla="*/ 573084 w 11907711"/>
              <a:gd name="connsiteY1424" fmla="*/ 2570065 h 6571007"/>
              <a:gd name="connsiteX1425" fmla="*/ 618832 w 11907711"/>
              <a:gd name="connsiteY1425" fmla="*/ 2592699 h 6571007"/>
              <a:gd name="connsiteX1426" fmla="*/ 668788 w 11907711"/>
              <a:gd name="connsiteY1426" fmla="*/ 2599349 h 6571007"/>
              <a:gd name="connsiteX1427" fmla="*/ 718972 w 11907711"/>
              <a:gd name="connsiteY1427" fmla="*/ 2587960 h 6571007"/>
              <a:gd name="connsiteX1428" fmla="*/ 822654 w 11907711"/>
              <a:gd name="connsiteY1428" fmla="*/ 2619350 h 6571007"/>
              <a:gd name="connsiteX1429" fmla="*/ 908836 w 11907711"/>
              <a:gd name="connsiteY1429" fmla="*/ 2610426 h 6571007"/>
              <a:gd name="connsiteX1430" fmla="*/ 942807 w 11907711"/>
              <a:gd name="connsiteY1430" fmla="*/ 2614869 h 6571007"/>
              <a:gd name="connsiteX1431" fmla="*/ 947262 w 11907711"/>
              <a:gd name="connsiteY1431" fmla="*/ 2618674 h 6571007"/>
              <a:gd name="connsiteX1432" fmla="*/ 949378 w 11907711"/>
              <a:gd name="connsiteY1432" fmla="*/ 2612376 h 6571007"/>
              <a:gd name="connsiteX1433" fmla="*/ 966407 w 11907711"/>
              <a:gd name="connsiteY1433" fmla="*/ 2606973 h 6571007"/>
              <a:gd name="connsiteX1434" fmla="*/ 994797 w 11907711"/>
              <a:gd name="connsiteY1434" fmla="*/ 2619044 h 6571007"/>
              <a:gd name="connsiteX1435" fmla="*/ 1090103 w 11907711"/>
              <a:gd name="connsiteY1435" fmla="*/ 2655748 h 6571007"/>
              <a:gd name="connsiteX1436" fmla="*/ 1107206 w 11907711"/>
              <a:gd name="connsiteY1436" fmla="*/ 2627580 h 6571007"/>
              <a:gd name="connsiteX1437" fmla="*/ 1112433 w 11907711"/>
              <a:gd name="connsiteY1437" fmla="*/ 2592727 h 6571007"/>
              <a:gd name="connsiteX1438" fmla="*/ 1153133 w 11907711"/>
              <a:gd name="connsiteY1438" fmla="*/ 2613031 h 6571007"/>
              <a:gd name="connsiteX1439" fmla="*/ 1199441 w 11907711"/>
              <a:gd name="connsiteY1439" fmla="*/ 2611727 h 6571007"/>
              <a:gd name="connsiteX1440" fmla="*/ 1202965 w 11907711"/>
              <a:gd name="connsiteY1440" fmla="*/ 2612408 h 6571007"/>
              <a:gd name="connsiteX1441" fmla="*/ 1221042 w 11907711"/>
              <a:gd name="connsiteY1441" fmla="*/ 2563936 h 6571007"/>
              <a:gd name="connsiteX1442" fmla="*/ 1226027 w 11907711"/>
              <a:gd name="connsiteY1442" fmla="*/ 2534159 h 6571007"/>
              <a:gd name="connsiteX1443" fmla="*/ 1232208 w 11907711"/>
              <a:gd name="connsiteY1443" fmla="*/ 2532426 h 6571007"/>
              <a:gd name="connsiteX1444" fmla="*/ 1259052 w 11907711"/>
              <a:gd name="connsiteY1444" fmla="*/ 2544930 h 6571007"/>
              <a:gd name="connsiteX1445" fmla="*/ 1281450 w 11907711"/>
              <a:gd name="connsiteY1445" fmla="*/ 2565356 h 6571007"/>
              <a:gd name="connsiteX1446" fmla="*/ 1307130 w 11907711"/>
              <a:gd name="connsiteY1446" fmla="*/ 2591540 h 6571007"/>
              <a:gd name="connsiteX1447" fmla="*/ 1338279 w 11907711"/>
              <a:gd name="connsiteY1447" fmla="*/ 2577797 h 6571007"/>
              <a:gd name="connsiteX1448" fmla="*/ 1352380 w 11907711"/>
              <a:gd name="connsiteY1448" fmla="*/ 2580519 h 6571007"/>
              <a:gd name="connsiteX1449" fmla="*/ 1376809 w 11907711"/>
              <a:gd name="connsiteY1449" fmla="*/ 2590361 h 6571007"/>
              <a:gd name="connsiteX1450" fmla="*/ 1385647 w 11907711"/>
              <a:gd name="connsiteY1450" fmla="*/ 2586212 h 6571007"/>
              <a:gd name="connsiteX1451" fmla="*/ 1420460 w 11907711"/>
              <a:gd name="connsiteY1451" fmla="*/ 2591473 h 6571007"/>
              <a:gd name="connsiteX1452" fmla="*/ 1462515 w 11907711"/>
              <a:gd name="connsiteY1452" fmla="*/ 2604719 h 6571007"/>
              <a:gd name="connsiteX1453" fmla="*/ 1478697 w 11907711"/>
              <a:gd name="connsiteY1453" fmla="*/ 2585155 h 6571007"/>
              <a:gd name="connsiteX1454" fmla="*/ 1477448 w 11907711"/>
              <a:gd name="connsiteY1454" fmla="*/ 2568813 h 6571007"/>
              <a:gd name="connsiteX1455" fmla="*/ 1467222 w 11907711"/>
              <a:gd name="connsiteY1455" fmla="*/ 2538294 h 6571007"/>
              <a:gd name="connsiteX1456" fmla="*/ 1444711 w 11907711"/>
              <a:gd name="connsiteY1456" fmla="*/ 2512264 h 6571007"/>
              <a:gd name="connsiteX1457" fmla="*/ 1441405 w 11907711"/>
              <a:gd name="connsiteY1457" fmla="*/ 2502076 h 6571007"/>
              <a:gd name="connsiteX1458" fmla="*/ 1432219 w 11907711"/>
              <a:gd name="connsiteY1458" fmla="*/ 2495327 h 6571007"/>
              <a:gd name="connsiteX1459" fmla="*/ 1418689 w 11907711"/>
              <a:gd name="connsiteY1459" fmla="*/ 2496657 h 6571007"/>
              <a:gd name="connsiteX1460" fmla="*/ 1372636 w 11907711"/>
              <a:gd name="connsiteY1460" fmla="*/ 2498075 h 6571007"/>
              <a:gd name="connsiteX1461" fmla="*/ 1223052 w 11907711"/>
              <a:gd name="connsiteY1461" fmla="*/ 2456078 h 6571007"/>
              <a:gd name="connsiteX1462" fmla="*/ 1175048 w 11907711"/>
              <a:gd name="connsiteY1462" fmla="*/ 2453461 h 6571007"/>
              <a:gd name="connsiteX1463" fmla="*/ 1109237 w 11907711"/>
              <a:gd name="connsiteY1463" fmla="*/ 2434582 h 6571007"/>
              <a:gd name="connsiteX1464" fmla="*/ 1079472 w 11907711"/>
              <a:gd name="connsiteY1464" fmla="*/ 2414157 h 6571007"/>
              <a:gd name="connsiteX1465" fmla="*/ 961781 w 11907711"/>
              <a:gd name="connsiteY1465" fmla="*/ 2382589 h 6571007"/>
              <a:gd name="connsiteX1466" fmla="*/ 857919 w 11907711"/>
              <a:gd name="connsiteY1466" fmla="*/ 2365230 h 6571007"/>
              <a:gd name="connsiteX1467" fmla="*/ 830055 w 11907711"/>
              <a:gd name="connsiteY1467" fmla="*/ 2352848 h 6571007"/>
              <a:gd name="connsiteX1468" fmla="*/ 796315 w 11907711"/>
              <a:gd name="connsiteY1468" fmla="*/ 2330368 h 6571007"/>
              <a:gd name="connsiteX1469" fmla="*/ 710645 w 11907711"/>
              <a:gd name="connsiteY1469" fmla="*/ 2299208 h 6571007"/>
              <a:gd name="connsiteX1470" fmla="*/ 582973 w 11907711"/>
              <a:gd name="connsiteY1470" fmla="*/ 2265508 h 6571007"/>
              <a:gd name="connsiteX1471" fmla="*/ 559186 w 11907711"/>
              <a:gd name="connsiteY1471" fmla="*/ 2247165 h 6571007"/>
              <a:gd name="connsiteX1472" fmla="*/ 557390 w 11907711"/>
              <a:gd name="connsiteY1472" fmla="*/ 2231106 h 6571007"/>
              <a:gd name="connsiteX1473" fmla="*/ 452499 w 11907711"/>
              <a:gd name="connsiteY1473" fmla="*/ 2137563 h 6571007"/>
              <a:gd name="connsiteX1474" fmla="*/ 446700 w 11907711"/>
              <a:gd name="connsiteY1474" fmla="*/ 2121452 h 6571007"/>
              <a:gd name="connsiteX1475" fmla="*/ 456859 w 11907711"/>
              <a:gd name="connsiteY1475" fmla="*/ 2109555 h 6571007"/>
              <a:gd name="connsiteX1476" fmla="*/ 465196 w 11907711"/>
              <a:gd name="connsiteY1476" fmla="*/ 2083602 h 6571007"/>
              <a:gd name="connsiteX1477" fmla="*/ 439206 w 11907711"/>
              <a:gd name="connsiteY1477" fmla="*/ 2081267 h 6571007"/>
              <a:gd name="connsiteX1478" fmla="*/ 381169 w 11907711"/>
              <a:gd name="connsiteY1478" fmla="*/ 2080528 h 6571007"/>
              <a:gd name="connsiteX1479" fmla="*/ 337039 w 11907711"/>
              <a:gd name="connsiteY1479" fmla="*/ 2087982 h 6571007"/>
              <a:gd name="connsiteX1480" fmla="*/ 322903 w 11907711"/>
              <a:gd name="connsiteY1480" fmla="*/ 2097825 h 6571007"/>
              <a:gd name="connsiteX1481" fmla="*/ 302889 w 11907711"/>
              <a:gd name="connsiteY1481" fmla="*/ 2097570 h 6571007"/>
              <a:gd name="connsiteX1482" fmla="*/ 303145 w 11907711"/>
              <a:gd name="connsiteY1482" fmla="*/ 2077529 h 6571007"/>
              <a:gd name="connsiteX1483" fmla="*/ 319436 w 11907711"/>
              <a:gd name="connsiteY1483" fmla="*/ 2055686 h 6571007"/>
              <a:gd name="connsiteX1484" fmla="*/ 325567 w 11907711"/>
              <a:gd name="connsiteY1484" fmla="*/ 2045742 h 6571007"/>
              <a:gd name="connsiteX1485" fmla="*/ 313586 w 11907711"/>
              <a:gd name="connsiteY1485" fmla="*/ 2043586 h 6571007"/>
              <a:gd name="connsiteX1486" fmla="*/ 299525 w 11907711"/>
              <a:gd name="connsiteY1486" fmla="*/ 2047415 h 6571007"/>
              <a:gd name="connsiteX1487" fmla="*/ 287518 w 11907711"/>
              <a:gd name="connsiteY1487" fmla="*/ 2047261 h 6571007"/>
              <a:gd name="connsiteX1488" fmla="*/ 209853 w 11907711"/>
              <a:gd name="connsiteY1488" fmla="*/ 2016204 h 6571007"/>
              <a:gd name="connsiteX1489" fmla="*/ 167826 w 11907711"/>
              <a:gd name="connsiteY1489" fmla="*/ 2015668 h 6571007"/>
              <a:gd name="connsiteX1490" fmla="*/ 143939 w 11907711"/>
              <a:gd name="connsiteY1490" fmla="*/ 2005341 h 6571007"/>
              <a:gd name="connsiteX1491" fmla="*/ 158204 w 11907711"/>
              <a:gd name="connsiteY1491" fmla="*/ 1985478 h 6571007"/>
              <a:gd name="connsiteX1492" fmla="*/ 170339 w 11907711"/>
              <a:gd name="connsiteY1492" fmla="*/ 1975610 h 6571007"/>
              <a:gd name="connsiteX1493" fmla="*/ 180549 w 11907711"/>
              <a:gd name="connsiteY1493" fmla="*/ 1959704 h 6571007"/>
              <a:gd name="connsiteX1494" fmla="*/ 160614 w 11907711"/>
              <a:gd name="connsiteY1494" fmla="*/ 1953437 h 6571007"/>
              <a:gd name="connsiteX1495" fmla="*/ 110735 w 11907711"/>
              <a:gd name="connsiteY1495" fmla="*/ 1940774 h 6571007"/>
              <a:gd name="connsiteX1496" fmla="*/ 32303 w 11907711"/>
              <a:gd name="connsiteY1496" fmla="*/ 1969842 h 6571007"/>
              <a:gd name="connsiteX1497" fmla="*/ 0 w 11907711"/>
              <a:gd name="connsiteY1497" fmla="*/ 1991479 h 6571007"/>
              <a:gd name="connsiteX1498" fmla="*/ 1432 w 11907711"/>
              <a:gd name="connsiteY1498" fmla="*/ 1879246 h 6571007"/>
              <a:gd name="connsiteX1499" fmla="*/ 27832 w 11907711"/>
              <a:gd name="connsiteY1499" fmla="*/ 1849515 h 6571007"/>
              <a:gd name="connsiteX1500" fmla="*/ 22032 w 11907711"/>
              <a:gd name="connsiteY1500" fmla="*/ 1833405 h 6571007"/>
              <a:gd name="connsiteX1501" fmla="*/ 42069 w 11907711"/>
              <a:gd name="connsiteY1501" fmla="*/ 1831657 h 6571007"/>
              <a:gd name="connsiteX1502" fmla="*/ 56028 w 11907711"/>
              <a:gd name="connsiteY1502" fmla="*/ 1835844 h 6571007"/>
              <a:gd name="connsiteX1503" fmla="*/ 76194 w 11907711"/>
              <a:gd name="connsiteY1503" fmla="*/ 1824073 h 6571007"/>
              <a:gd name="connsiteX1504" fmla="*/ 94384 w 11907711"/>
              <a:gd name="connsiteY1504" fmla="*/ 1810274 h 6571007"/>
              <a:gd name="connsiteX1505" fmla="*/ 136309 w 11907711"/>
              <a:gd name="connsiteY1505" fmla="*/ 1818825 h 6571007"/>
              <a:gd name="connsiteX1506" fmla="*/ 176309 w 11907711"/>
              <a:gd name="connsiteY1506" fmla="*/ 1821341 h 6571007"/>
              <a:gd name="connsiteX1507" fmla="*/ 192676 w 11907711"/>
              <a:gd name="connsiteY1507" fmla="*/ 1793487 h 6571007"/>
              <a:gd name="connsiteX1508" fmla="*/ 200834 w 11907711"/>
              <a:gd name="connsiteY1508" fmla="*/ 1781563 h 6571007"/>
              <a:gd name="connsiteX1509" fmla="*/ 242376 w 11907711"/>
              <a:gd name="connsiteY1509" fmla="*/ 1820179 h 6571007"/>
              <a:gd name="connsiteX1510" fmla="*/ 252101 w 11907711"/>
              <a:gd name="connsiteY1510" fmla="*/ 1842353 h 6571007"/>
              <a:gd name="connsiteX1511" fmla="*/ 296052 w 11907711"/>
              <a:gd name="connsiteY1511" fmla="*/ 1848925 h 6571007"/>
              <a:gd name="connsiteX1512" fmla="*/ 300208 w 11907711"/>
              <a:gd name="connsiteY1512" fmla="*/ 1836950 h 6571007"/>
              <a:gd name="connsiteX1513" fmla="*/ 304440 w 11907711"/>
              <a:gd name="connsiteY1513" fmla="*/ 1818965 h 6571007"/>
              <a:gd name="connsiteX1514" fmla="*/ 324554 w 11907711"/>
              <a:gd name="connsiteY1514" fmla="*/ 1811203 h 6571007"/>
              <a:gd name="connsiteX1515" fmla="*/ 382311 w 11907711"/>
              <a:gd name="connsiteY1515" fmla="*/ 1833989 h 6571007"/>
              <a:gd name="connsiteX1516" fmla="*/ 416153 w 11907711"/>
              <a:gd name="connsiteY1516" fmla="*/ 1848453 h 6571007"/>
              <a:gd name="connsiteX1517" fmla="*/ 512342 w 11907711"/>
              <a:gd name="connsiteY1517" fmla="*/ 1839657 h 6571007"/>
              <a:gd name="connsiteX1518" fmla="*/ 540410 w 11907711"/>
              <a:gd name="connsiteY1518" fmla="*/ 1836006 h 6571007"/>
              <a:gd name="connsiteX1519" fmla="*/ 626030 w 11907711"/>
              <a:gd name="connsiteY1519" fmla="*/ 1871173 h 6571007"/>
              <a:gd name="connsiteX1520" fmla="*/ 676036 w 11907711"/>
              <a:gd name="connsiteY1520" fmla="*/ 1873815 h 6571007"/>
              <a:gd name="connsiteX1521" fmla="*/ 744489 w 11907711"/>
              <a:gd name="connsiteY1521" fmla="*/ 1842616 h 6571007"/>
              <a:gd name="connsiteX1522" fmla="*/ 748030 w 11907711"/>
              <a:gd name="connsiteY1522" fmla="*/ 1878741 h 6571007"/>
              <a:gd name="connsiteX1523" fmla="*/ 781772 w 11907711"/>
              <a:gd name="connsiteY1523" fmla="*/ 1901222 h 6571007"/>
              <a:gd name="connsiteX1524" fmla="*/ 790082 w 11907711"/>
              <a:gd name="connsiteY1524" fmla="*/ 1877272 h 6571007"/>
              <a:gd name="connsiteX1525" fmla="*/ 812275 w 11907711"/>
              <a:gd name="connsiteY1525" fmla="*/ 1863525 h 6571007"/>
              <a:gd name="connsiteX1526" fmla="*/ 860228 w 11907711"/>
              <a:gd name="connsiteY1526" fmla="*/ 1870150 h 6571007"/>
              <a:gd name="connsiteX1527" fmla="*/ 924141 w 11907711"/>
              <a:gd name="connsiteY1527" fmla="*/ 1880987 h 6571007"/>
              <a:gd name="connsiteX1528" fmla="*/ 958189 w 11907711"/>
              <a:gd name="connsiteY1528" fmla="*/ 1879417 h 6571007"/>
              <a:gd name="connsiteX1529" fmla="*/ 974402 w 11907711"/>
              <a:gd name="connsiteY1529" fmla="*/ 1863587 h 6571007"/>
              <a:gd name="connsiteX1530" fmla="*/ 1002650 w 11907711"/>
              <a:gd name="connsiteY1530" fmla="*/ 1845907 h 6571007"/>
              <a:gd name="connsiteX1531" fmla="*/ 1012299 w 11907711"/>
              <a:gd name="connsiteY1531" fmla="*/ 1874093 h 6571007"/>
              <a:gd name="connsiteX1532" fmla="*/ 1026206 w 11907711"/>
              <a:gd name="connsiteY1532" fmla="*/ 1882288 h 6571007"/>
              <a:gd name="connsiteX1533" fmla="*/ 1036315 w 11907711"/>
              <a:gd name="connsiteY1533" fmla="*/ 1874400 h 6571007"/>
              <a:gd name="connsiteX1534" fmla="*/ 1062714 w 11907711"/>
              <a:gd name="connsiteY1534" fmla="*/ 1844667 h 6571007"/>
              <a:gd name="connsiteX1535" fmla="*/ 1071027 w 11907711"/>
              <a:gd name="connsiteY1535" fmla="*/ 1820721 h 6571007"/>
              <a:gd name="connsiteX1536" fmla="*/ 1057118 w 11907711"/>
              <a:gd name="connsiteY1536" fmla="*/ 1812524 h 6571007"/>
              <a:gd name="connsiteX1537" fmla="*/ 891551 w 11907711"/>
              <a:gd name="connsiteY1537" fmla="*/ 1768319 h 6571007"/>
              <a:gd name="connsiteX1538" fmla="*/ 766060 w 11907711"/>
              <a:gd name="connsiteY1538" fmla="*/ 1720617 h 6571007"/>
              <a:gd name="connsiteX1539" fmla="*/ 714895 w 11907711"/>
              <a:gd name="connsiteY1539" fmla="*/ 1651813 h 6571007"/>
              <a:gd name="connsiteX1540" fmla="*/ 670790 w 11907711"/>
              <a:gd name="connsiteY1540" fmla="*/ 1657264 h 6571007"/>
              <a:gd name="connsiteX1541" fmla="*/ 663117 w 11907711"/>
              <a:gd name="connsiteY1541" fmla="*/ 1631107 h 6571007"/>
              <a:gd name="connsiteX1542" fmla="*/ 637433 w 11907711"/>
              <a:gd name="connsiteY1542" fmla="*/ 1604721 h 6571007"/>
              <a:gd name="connsiteX1543" fmla="*/ 611212 w 11907711"/>
              <a:gd name="connsiteY1543" fmla="*/ 1620424 h 6571007"/>
              <a:gd name="connsiteX1544" fmla="*/ 594768 w 11907711"/>
              <a:gd name="connsiteY1544" fmla="*/ 1654289 h 6571007"/>
              <a:gd name="connsiteX1545" fmla="*/ 573187 w 11907711"/>
              <a:gd name="connsiteY1545" fmla="*/ 1619939 h 6571007"/>
              <a:gd name="connsiteX1546" fmla="*/ 545478 w 11907711"/>
              <a:gd name="connsiteY1546" fmla="*/ 1595531 h 6571007"/>
              <a:gd name="connsiteX1547" fmla="*/ 566281 w 11907711"/>
              <a:gd name="connsiteY1547" fmla="*/ 1533657 h 6571007"/>
              <a:gd name="connsiteX1548" fmla="*/ 596429 w 11907711"/>
              <a:gd name="connsiteY1548" fmla="*/ 1524018 h 6571007"/>
              <a:gd name="connsiteX1549" fmla="*/ 608181 w 11907711"/>
              <a:gd name="connsiteY1549" fmla="*/ 1544214 h 6571007"/>
              <a:gd name="connsiteX1550" fmla="*/ 620035 w 11907711"/>
              <a:gd name="connsiteY1550" fmla="*/ 1556392 h 6571007"/>
              <a:gd name="connsiteX1551" fmla="*/ 671762 w 11907711"/>
              <a:gd name="connsiteY1551" fmla="*/ 1581106 h 6571007"/>
              <a:gd name="connsiteX1552" fmla="*/ 715764 w 11907711"/>
              <a:gd name="connsiteY1552" fmla="*/ 1583671 h 6571007"/>
              <a:gd name="connsiteX1553" fmla="*/ 727695 w 11907711"/>
              <a:gd name="connsiteY1553" fmla="*/ 1589836 h 6571007"/>
              <a:gd name="connsiteX1554" fmla="*/ 739522 w 11907711"/>
              <a:gd name="connsiteY1554" fmla="*/ 1604018 h 6571007"/>
              <a:gd name="connsiteX1555" fmla="*/ 843588 w 11907711"/>
              <a:gd name="connsiteY1555" fmla="*/ 1605346 h 6571007"/>
              <a:gd name="connsiteX1556" fmla="*/ 897674 w 11907711"/>
              <a:gd name="connsiteY1556" fmla="*/ 1602025 h 6571007"/>
              <a:gd name="connsiteX1557" fmla="*/ 939395 w 11907711"/>
              <a:gd name="connsiteY1557" fmla="*/ 1626611 h 6571007"/>
              <a:gd name="connsiteX1558" fmla="*/ 959304 w 11907711"/>
              <a:gd name="connsiteY1558" fmla="*/ 1634883 h 6571007"/>
              <a:gd name="connsiteX1559" fmla="*/ 967615 w 11907711"/>
              <a:gd name="connsiteY1559" fmla="*/ 1610935 h 6571007"/>
              <a:gd name="connsiteX1560" fmla="*/ 963894 w 11907711"/>
              <a:gd name="connsiteY1560" fmla="*/ 1588838 h 6571007"/>
              <a:gd name="connsiteX1561" fmla="*/ 934336 w 11907711"/>
              <a:gd name="connsiteY1561" fmla="*/ 1552381 h 6571007"/>
              <a:gd name="connsiteX1562" fmla="*/ 832654 w 11907711"/>
              <a:gd name="connsiteY1562" fmla="*/ 1521017 h 6571007"/>
              <a:gd name="connsiteX1563" fmla="*/ 825109 w 11907711"/>
              <a:gd name="connsiteY1563" fmla="*/ 1484841 h 6571007"/>
              <a:gd name="connsiteX1564" fmla="*/ 827163 w 11907711"/>
              <a:gd name="connsiteY1564" fmla="*/ 1480857 h 6571007"/>
              <a:gd name="connsiteX1565" fmla="*/ 859718 w 11907711"/>
              <a:gd name="connsiteY1565" fmla="*/ 1439177 h 6571007"/>
              <a:gd name="connsiteX1566" fmla="*/ 875678 w 11907711"/>
              <a:gd name="connsiteY1566" fmla="*/ 1443390 h 6571007"/>
              <a:gd name="connsiteX1567" fmla="*/ 853306 w 11907711"/>
              <a:gd name="connsiteY1567" fmla="*/ 1471167 h 6571007"/>
              <a:gd name="connsiteX1568" fmla="*/ 873088 w 11907711"/>
              <a:gd name="connsiteY1568" fmla="*/ 1489461 h 6571007"/>
              <a:gd name="connsiteX1569" fmla="*/ 883273 w 11907711"/>
              <a:gd name="connsiteY1569" fmla="*/ 1475560 h 6571007"/>
              <a:gd name="connsiteX1570" fmla="*/ 929737 w 11907711"/>
              <a:gd name="connsiteY1570" fmla="*/ 1442074 h 6571007"/>
              <a:gd name="connsiteX1571" fmla="*/ 1015791 w 11907711"/>
              <a:gd name="connsiteY1571" fmla="*/ 1443173 h 6571007"/>
              <a:gd name="connsiteX1572" fmla="*/ 1055305 w 11907711"/>
              <a:gd name="connsiteY1572" fmla="*/ 1483766 h 6571007"/>
              <a:gd name="connsiteX1573" fmla="*/ 1055229 w 11907711"/>
              <a:gd name="connsiteY1573" fmla="*/ 1489778 h 6571007"/>
              <a:gd name="connsiteX1574" fmla="*/ 1057000 w 11907711"/>
              <a:gd name="connsiteY1574" fmla="*/ 1507841 h 6571007"/>
              <a:gd name="connsiteX1575" fmla="*/ 1083094 w 11907711"/>
              <a:gd name="connsiteY1575" fmla="*/ 1502161 h 6571007"/>
              <a:gd name="connsiteX1576" fmla="*/ 1093381 w 11907711"/>
              <a:gd name="connsiteY1576" fmla="*/ 1480242 h 6571007"/>
              <a:gd name="connsiteX1577" fmla="*/ 1121475 w 11907711"/>
              <a:gd name="connsiteY1577" fmla="*/ 1474587 h 6571007"/>
              <a:gd name="connsiteX1578" fmla="*/ 1123170 w 11907711"/>
              <a:gd name="connsiteY1578" fmla="*/ 1498662 h 6571007"/>
              <a:gd name="connsiteX1579" fmla="*/ 1117037 w 11907711"/>
              <a:gd name="connsiteY1579" fmla="*/ 1508606 h 6571007"/>
              <a:gd name="connsiteX1580" fmla="*/ 1116859 w 11907711"/>
              <a:gd name="connsiteY1580" fmla="*/ 1522635 h 6571007"/>
              <a:gd name="connsiteX1581" fmla="*/ 1128917 w 11907711"/>
              <a:gd name="connsiteY1581" fmla="*/ 1518780 h 6571007"/>
              <a:gd name="connsiteX1582" fmla="*/ 1147236 w 11907711"/>
              <a:gd name="connsiteY1582" fmla="*/ 1494961 h 6571007"/>
              <a:gd name="connsiteX1583" fmla="*/ 1199472 w 11907711"/>
              <a:gd name="connsiteY1583" fmla="*/ 1479590 h 6571007"/>
              <a:gd name="connsiteX1584" fmla="*/ 1235240 w 11907711"/>
              <a:gd name="connsiteY1584" fmla="*/ 1500091 h 6571007"/>
              <a:gd name="connsiteX1585" fmla="*/ 1261309 w 11907711"/>
              <a:gd name="connsiteY1585" fmla="*/ 1496414 h 6571007"/>
              <a:gd name="connsiteX1586" fmla="*/ 1297637 w 11907711"/>
              <a:gd name="connsiteY1586" fmla="*/ 1472824 h 6571007"/>
              <a:gd name="connsiteX1587" fmla="*/ 1327580 w 11907711"/>
              <a:gd name="connsiteY1587" fmla="*/ 1479220 h 6571007"/>
              <a:gd name="connsiteX1588" fmla="*/ 1495174 w 11907711"/>
              <a:gd name="connsiteY1588" fmla="*/ 1521446 h 6571007"/>
              <a:gd name="connsiteX1589" fmla="*/ 1521114 w 11907711"/>
              <a:gd name="connsiteY1589" fmla="*/ 1527790 h 6571007"/>
              <a:gd name="connsiteX1590" fmla="*/ 1584949 w 11907711"/>
              <a:gd name="connsiteY1590" fmla="*/ 1544640 h 6571007"/>
              <a:gd name="connsiteX1591" fmla="*/ 1679445 w 11907711"/>
              <a:gd name="connsiteY1591" fmla="*/ 1511769 h 6571007"/>
              <a:gd name="connsiteX1592" fmla="*/ 1723651 w 11907711"/>
              <a:gd name="connsiteY1592" fmla="*/ 1498300 h 6571007"/>
              <a:gd name="connsiteX1593" fmla="*/ 1879263 w 11907711"/>
              <a:gd name="connsiteY1593" fmla="*/ 1538369 h 6571007"/>
              <a:gd name="connsiteX1594" fmla="*/ 1907332 w 11907711"/>
              <a:gd name="connsiteY1594" fmla="*/ 1534719 h 6571007"/>
              <a:gd name="connsiteX1595" fmla="*/ 1919467 w 11907711"/>
              <a:gd name="connsiteY1595" fmla="*/ 1524850 h 6571007"/>
              <a:gd name="connsiteX1596" fmla="*/ 1925624 w 11907711"/>
              <a:gd name="connsiteY1596" fmla="*/ 1512902 h 6571007"/>
              <a:gd name="connsiteX1597" fmla="*/ 1901838 w 11907711"/>
              <a:gd name="connsiteY1597" fmla="*/ 1494559 h 6571007"/>
              <a:gd name="connsiteX1598" fmla="*/ 1884135 w 11907711"/>
              <a:gd name="connsiteY1598" fmla="*/ 1470279 h 6571007"/>
              <a:gd name="connsiteX1599" fmla="*/ 1906200 w 11907711"/>
              <a:gd name="connsiteY1599" fmla="*/ 1466550 h 6571007"/>
              <a:gd name="connsiteX1600" fmla="*/ 1939735 w 11907711"/>
              <a:gd name="connsiteY1600" fmla="*/ 1505065 h 6571007"/>
              <a:gd name="connsiteX1601" fmla="*/ 2071231 w 11907711"/>
              <a:gd name="connsiteY1601" fmla="*/ 1552844 h 6571007"/>
              <a:gd name="connsiteX1602" fmla="*/ 2113360 w 11907711"/>
              <a:gd name="connsiteY1602" fmla="*/ 1545363 h 6571007"/>
              <a:gd name="connsiteX1603" fmla="*/ 2127215 w 11907711"/>
              <a:gd name="connsiteY1603" fmla="*/ 1557566 h 6571007"/>
              <a:gd name="connsiteX1604" fmla="*/ 2153000 w 11907711"/>
              <a:gd name="connsiteY1604" fmla="*/ 1575936 h 6571007"/>
              <a:gd name="connsiteX1605" fmla="*/ 2253192 w 11907711"/>
              <a:gd name="connsiteY1605" fmla="*/ 1567190 h 6571007"/>
              <a:gd name="connsiteX1606" fmla="*/ 2399923 w 11907711"/>
              <a:gd name="connsiteY1606" fmla="*/ 1518948 h 6571007"/>
              <a:gd name="connsiteX1607" fmla="*/ 2401874 w 11907711"/>
              <a:gd name="connsiteY1607" fmla="*/ 1522982 h 6571007"/>
              <a:gd name="connsiteX1608" fmla="*/ 2393613 w 11907711"/>
              <a:gd name="connsiteY1608" fmla="*/ 1542923 h 6571007"/>
              <a:gd name="connsiteX1609" fmla="*/ 2411241 w 11907711"/>
              <a:gd name="connsiteY1609" fmla="*/ 1573214 h 6571007"/>
              <a:gd name="connsiteX1610" fmla="*/ 2441542 w 11907711"/>
              <a:gd name="connsiteY1610" fmla="*/ 1551552 h 6571007"/>
              <a:gd name="connsiteX1611" fmla="*/ 2449776 w 11907711"/>
              <a:gd name="connsiteY1611" fmla="*/ 1533616 h 6571007"/>
              <a:gd name="connsiteX1612" fmla="*/ 2471407 w 11907711"/>
              <a:gd name="connsiteY1612" fmla="*/ 1563959 h 6571007"/>
              <a:gd name="connsiteX1613" fmla="*/ 2479156 w 11907711"/>
              <a:gd name="connsiteY1613" fmla="*/ 1584102 h 6571007"/>
              <a:gd name="connsiteX1614" fmla="*/ 2554718 w 11907711"/>
              <a:gd name="connsiteY1614" fmla="*/ 1623151 h 6571007"/>
              <a:gd name="connsiteX1615" fmla="*/ 2618759 w 11907711"/>
              <a:gd name="connsiteY1615" fmla="*/ 1623969 h 6571007"/>
              <a:gd name="connsiteX1616" fmla="*/ 2642875 w 11907711"/>
              <a:gd name="connsiteY1616" fmla="*/ 1616257 h 6571007"/>
              <a:gd name="connsiteX1617" fmla="*/ 2690830 w 11907711"/>
              <a:gd name="connsiteY1617" fmla="*/ 1622883 h 6571007"/>
              <a:gd name="connsiteX1618" fmla="*/ 2716591 w 11907711"/>
              <a:gd name="connsiteY1618" fmla="*/ 1643256 h 6571007"/>
              <a:gd name="connsiteX1619" fmla="*/ 2738451 w 11907711"/>
              <a:gd name="connsiteY1619" fmla="*/ 1655561 h 6571007"/>
              <a:gd name="connsiteX1620" fmla="*/ 2770547 w 11907711"/>
              <a:gd name="connsiteY1620" fmla="*/ 1649957 h 6571007"/>
              <a:gd name="connsiteX1621" fmla="*/ 2813136 w 11907711"/>
              <a:gd name="connsiteY1621" fmla="*/ 1606400 h 6571007"/>
              <a:gd name="connsiteX1622" fmla="*/ 2817445 w 11907711"/>
              <a:gd name="connsiteY1622" fmla="*/ 1582402 h 6571007"/>
              <a:gd name="connsiteX1623" fmla="*/ 2912510 w 11907711"/>
              <a:gd name="connsiteY1623" fmla="*/ 1661789 h 6571007"/>
              <a:gd name="connsiteX1624" fmla="*/ 2946659 w 11907711"/>
              <a:gd name="connsiteY1624" fmla="*/ 1652202 h 6571007"/>
              <a:gd name="connsiteX1625" fmla="*/ 2957049 w 11907711"/>
              <a:gd name="connsiteY1625" fmla="*/ 1622267 h 6571007"/>
              <a:gd name="connsiteX1626" fmla="*/ 2935087 w 11907711"/>
              <a:gd name="connsiteY1626" fmla="*/ 1617978 h 6571007"/>
              <a:gd name="connsiteX1627" fmla="*/ 2917177 w 11907711"/>
              <a:gd name="connsiteY1627" fmla="*/ 1609731 h 6571007"/>
              <a:gd name="connsiteX1628" fmla="*/ 2927464 w 11907711"/>
              <a:gd name="connsiteY1628" fmla="*/ 1587814 h 6571007"/>
              <a:gd name="connsiteX1629" fmla="*/ 2953558 w 11907711"/>
              <a:gd name="connsiteY1629" fmla="*/ 1582133 h 6571007"/>
              <a:gd name="connsiteX1630" fmla="*/ 2979676 w 11907711"/>
              <a:gd name="connsiteY1630" fmla="*/ 1574448 h 6571007"/>
              <a:gd name="connsiteX1631" fmla="*/ 2939906 w 11907711"/>
              <a:gd name="connsiteY1631" fmla="*/ 1553896 h 6571007"/>
              <a:gd name="connsiteX1632" fmla="*/ 2822241 w 11907711"/>
              <a:gd name="connsiteY1632" fmla="*/ 1520324 h 6571007"/>
              <a:gd name="connsiteX1633" fmla="*/ 2744115 w 11907711"/>
              <a:gd name="connsiteY1633" fmla="*/ 1525342 h 6571007"/>
              <a:gd name="connsiteX1634" fmla="*/ 2720151 w 11907711"/>
              <a:gd name="connsiteY1634" fmla="*/ 1521027 h 6571007"/>
              <a:gd name="connsiteX1635" fmla="*/ 2670578 w 11907711"/>
              <a:gd name="connsiteY1635" fmla="*/ 1484313 h 6571007"/>
              <a:gd name="connsiteX1636" fmla="*/ 2640534 w 11907711"/>
              <a:gd name="connsiteY1636" fmla="*/ 1485936 h 6571007"/>
              <a:gd name="connsiteX1637" fmla="*/ 2576365 w 11907711"/>
              <a:gd name="connsiteY1637" fmla="*/ 1495140 h 6571007"/>
              <a:gd name="connsiteX1638" fmla="*/ 2518560 w 11907711"/>
              <a:gd name="connsiteY1638" fmla="*/ 1476363 h 6571007"/>
              <a:gd name="connsiteX1639" fmla="*/ 2494391 w 11907711"/>
              <a:gd name="connsiteY1639" fmla="*/ 1488082 h 6571007"/>
              <a:gd name="connsiteX1640" fmla="*/ 2478177 w 11907711"/>
              <a:gd name="connsiteY1640" fmla="*/ 1503911 h 6571007"/>
              <a:gd name="connsiteX1641" fmla="*/ 2456521 w 11907711"/>
              <a:gd name="connsiteY1641" fmla="*/ 1475571 h 6571007"/>
              <a:gd name="connsiteX1642" fmla="*/ 2430940 w 11907711"/>
              <a:gd name="connsiteY1642" fmla="*/ 1441169 h 6571007"/>
              <a:gd name="connsiteX1643" fmla="*/ 2378855 w 11907711"/>
              <a:gd name="connsiteY1643" fmla="*/ 1444514 h 6571007"/>
              <a:gd name="connsiteX1644" fmla="*/ 2304885 w 11907711"/>
              <a:gd name="connsiteY1644" fmla="*/ 1437558 h 6571007"/>
              <a:gd name="connsiteX1645" fmla="*/ 2285255 w 11907711"/>
              <a:gd name="connsiteY1645" fmla="*/ 1407241 h 6571007"/>
              <a:gd name="connsiteX1646" fmla="*/ 2265576 w 11907711"/>
              <a:gd name="connsiteY1646" fmla="*/ 1380930 h 6571007"/>
              <a:gd name="connsiteX1647" fmla="*/ 2128000 w 11907711"/>
              <a:gd name="connsiteY1647" fmla="*/ 1339086 h 6571007"/>
              <a:gd name="connsiteX1648" fmla="*/ 2051721 w 11907711"/>
              <a:gd name="connsiteY1648" fmla="*/ 1356155 h 6571007"/>
              <a:gd name="connsiteX1649" fmla="*/ 2047719 w 11907711"/>
              <a:gd name="connsiteY1649" fmla="*/ 1356104 h 6571007"/>
              <a:gd name="connsiteX1650" fmla="*/ 2038019 w 11907711"/>
              <a:gd name="connsiteY1650" fmla="*/ 1331926 h 6571007"/>
              <a:gd name="connsiteX1651" fmla="*/ 2013723 w 11907711"/>
              <a:gd name="connsiteY1651" fmla="*/ 1353666 h 6571007"/>
              <a:gd name="connsiteX1652" fmla="*/ 2007616 w 11907711"/>
              <a:gd name="connsiteY1652" fmla="*/ 1361606 h 6571007"/>
              <a:gd name="connsiteX1653" fmla="*/ 1989069 w 11907711"/>
              <a:gd name="connsiteY1653" fmla="*/ 1403465 h 6571007"/>
              <a:gd name="connsiteX1654" fmla="*/ 1966953 w 11907711"/>
              <a:gd name="connsiteY1654" fmla="*/ 1411200 h 6571007"/>
              <a:gd name="connsiteX1655" fmla="*/ 1957177 w 11907711"/>
              <a:gd name="connsiteY1655" fmla="*/ 1393035 h 6571007"/>
              <a:gd name="connsiteX1656" fmla="*/ 1958121 w 11907711"/>
              <a:gd name="connsiteY1656" fmla="*/ 1318881 h 6571007"/>
              <a:gd name="connsiteX1657" fmla="*/ 1938211 w 11907711"/>
              <a:gd name="connsiteY1657" fmla="*/ 1310609 h 6571007"/>
              <a:gd name="connsiteX1658" fmla="*/ 1871889 w 11907711"/>
              <a:gd name="connsiteY1658" fmla="*/ 1331813 h 6571007"/>
              <a:gd name="connsiteX1659" fmla="*/ 1855930 w 11907711"/>
              <a:gd name="connsiteY1659" fmla="*/ 1327600 h 6571007"/>
              <a:gd name="connsiteX1660" fmla="*/ 1800302 w 11907711"/>
              <a:gd name="connsiteY1660" fmla="*/ 1294821 h 6571007"/>
              <a:gd name="connsiteX1661" fmla="*/ 1750629 w 11907711"/>
              <a:gd name="connsiteY1661" fmla="*/ 1266123 h 6571007"/>
              <a:gd name="connsiteX1662" fmla="*/ 1732719 w 11907711"/>
              <a:gd name="connsiteY1662" fmla="*/ 1257877 h 6571007"/>
              <a:gd name="connsiteX1663" fmla="*/ 1632811 w 11907711"/>
              <a:gd name="connsiteY1663" fmla="*/ 1244576 h 6571007"/>
              <a:gd name="connsiteX1664" fmla="*/ 1600816 w 11907711"/>
              <a:gd name="connsiteY1664" fmla="*/ 1242164 h 6571007"/>
              <a:gd name="connsiteX1665" fmla="*/ 1522843 w 11907711"/>
              <a:gd name="connsiteY1665" fmla="*/ 1235156 h 6571007"/>
              <a:gd name="connsiteX1666" fmla="*/ 1502881 w 11907711"/>
              <a:gd name="connsiteY1666" fmla="*/ 1230892 h 6571007"/>
              <a:gd name="connsiteX1667" fmla="*/ 1393297 w 11907711"/>
              <a:gd name="connsiteY1667" fmla="*/ 1191409 h 6571007"/>
              <a:gd name="connsiteX1668" fmla="*/ 1339111 w 11907711"/>
              <a:gd name="connsiteY1668" fmla="*/ 1202746 h 6571007"/>
              <a:gd name="connsiteX1669" fmla="*/ 1257238 w 11907711"/>
              <a:gd name="connsiteY1669" fmla="*/ 1187671 h 6571007"/>
              <a:gd name="connsiteX1670" fmla="*/ 1187935 w 11907711"/>
              <a:gd name="connsiteY1670" fmla="*/ 1128657 h 6571007"/>
              <a:gd name="connsiteX1671" fmla="*/ 1186061 w 11907711"/>
              <a:gd name="connsiteY1671" fmla="*/ 1118611 h 6571007"/>
              <a:gd name="connsiteX1672" fmla="*/ 1164123 w 11907711"/>
              <a:gd name="connsiteY1672" fmla="*/ 1112317 h 6571007"/>
              <a:gd name="connsiteX1673" fmla="*/ 1137800 w 11907711"/>
              <a:gd name="connsiteY1673" fmla="*/ 1136036 h 6571007"/>
              <a:gd name="connsiteX1674" fmla="*/ 1040020 w 11907711"/>
              <a:gd name="connsiteY1674" fmla="*/ 1112740 h 6571007"/>
              <a:gd name="connsiteX1675" fmla="*/ 1002583 w 11907711"/>
              <a:gd name="connsiteY1675" fmla="*/ 1066159 h 6571007"/>
              <a:gd name="connsiteX1676" fmla="*/ 961094 w 11907711"/>
              <a:gd name="connsiteY1676" fmla="*/ 1023537 h 6571007"/>
              <a:gd name="connsiteX1677" fmla="*/ 948269 w 11907711"/>
              <a:gd name="connsiteY1677" fmla="*/ 1087516 h 6571007"/>
              <a:gd name="connsiteX1678" fmla="*/ 902393 w 11907711"/>
              <a:gd name="connsiteY1678" fmla="*/ 1074904 h 6571007"/>
              <a:gd name="connsiteX1679" fmla="*/ 870373 w 11907711"/>
              <a:gd name="connsiteY1679" fmla="*/ 1074497 h 6571007"/>
              <a:gd name="connsiteX1680" fmla="*/ 774747 w 11907711"/>
              <a:gd name="connsiteY1680" fmla="*/ 1039200 h 6571007"/>
              <a:gd name="connsiteX1681" fmla="*/ 481711 w 11907711"/>
              <a:gd name="connsiteY1681" fmla="*/ 945264 h 6571007"/>
              <a:gd name="connsiteX1682" fmla="*/ 461851 w 11907711"/>
              <a:gd name="connsiteY1682" fmla="*/ 932982 h 6571007"/>
              <a:gd name="connsiteX1683" fmla="*/ 476116 w 11907711"/>
              <a:gd name="connsiteY1683" fmla="*/ 913119 h 6571007"/>
              <a:gd name="connsiteX1684" fmla="*/ 486326 w 11907711"/>
              <a:gd name="connsiteY1684" fmla="*/ 897214 h 6571007"/>
              <a:gd name="connsiteX1685" fmla="*/ 468520 w 11907711"/>
              <a:gd name="connsiteY1685" fmla="*/ 880950 h 6571007"/>
              <a:gd name="connsiteX1686" fmla="*/ 450508 w 11907711"/>
              <a:gd name="connsiteY1686" fmla="*/ 880721 h 6571007"/>
              <a:gd name="connsiteX1687" fmla="*/ 407068 w 11907711"/>
              <a:gd name="connsiteY1687" fmla="*/ 834064 h 6571007"/>
              <a:gd name="connsiteX1688" fmla="*/ 411454 w 11907711"/>
              <a:gd name="connsiteY1688" fmla="*/ 804052 h 6571007"/>
              <a:gd name="connsiteX1689" fmla="*/ 393621 w 11907711"/>
              <a:gd name="connsiteY1689" fmla="*/ 789793 h 6571007"/>
              <a:gd name="connsiteX1690" fmla="*/ 362964 w 11907711"/>
              <a:gd name="connsiteY1690" fmla="*/ 839516 h 6571007"/>
              <a:gd name="connsiteX1691" fmla="*/ 333533 w 11907711"/>
              <a:gd name="connsiteY1691" fmla="*/ 793037 h 6571007"/>
              <a:gd name="connsiteX1692" fmla="*/ 348359 w 11907711"/>
              <a:gd name="connsiteY1692" fmla="*/ 729082 h 6571007"/>
              <a:gd name="connsiteX1693" fmla="*/ 398340 w 11907711"/>
              <a:gd name="connsiteY1693" fmla="*/ 733728 h 6571007"/>
              <a:gd name="connsiteX1694" fmla="*/ 464126 w 11907711"/>
              <a:gd name="connsiteY1694" fmla="*/ 754613 h 6571007"/>
              <a:gd name="connsiteX1695" fmla="*/ 510154 w 11907711"/>
              <a:gd name="connsiteY1695" fmla="*/ 755199 h 6571007"/>
              <a:gd name="connsiteX1696" fmla="*/ 691529 w 11907711"/>
              <a:gd name="connsiteY1696" fmla="*/ 815642 h 6571007"/>
              <a:gd name="connsiteX1697" fmla="*/ 733708 w 11907711"/>
              <a:gd name="connsiteY1697" fmla="*/ 804153 h 6571007"/>
              <a:gd name="connsiteX1698" fmla="*/ 737864 w 11907711"/>
              <a:gd name="connsiteY1698" fmla="*/ 792178 h 6571007"/>
              <a:gd name="connsiteX1699" fmla="*/ 749769 w 11907711"/>
              <a:gd name="connsiteY1699" fmla="*/ 800348 h 6571007"/>
              <a:gd name="connsiteX1700" fmla="*/ 755646 w 11907711"/>
              <a:gd name="connsiteY1700" fmla="*/ 810445 h 6571007"/>
              <a:gd name="connsiteX1701" fmla="*/ 779559 w 11907711"/>
              <a:gd name="connsiteY1701" fmla="*/ 818769 h 6571007"/>
              <a:gd name="connsiteX1702" fmla="*/ 771783 w 11907711"/>
              <a:gd name="connsiteY1702" fmla="*/ 800629 h 6571007"/>
              <a:gd name="connsiteX1703" fmla="*/ 769834 w 11907711"/>
              <a:gd name="connsiteY1703" fmla="*/ 796595 h 6571007"/>
              <a:gd name="connsiteX1704" fmla="*/ 768011 w 11907711"/>
              <a:gd name="connsiteY1704" fmla="*/ 782540 h 6571007"/>
              <a:gd name="connsiteX1705" fmla="*/ 782046 w 11907711"/>
              <a:gd name="connsiteY1705" fmla="*/ 780714 h 6571007"/>
              <a:gd name="connsiteX1706" fmla="*/ 844313 w 11907711"/>
              <a:gd name="connsiteY1706" fmla="*/ 763468 h 6571007"/>
              <a:gd name="connsiteX1707" fmla="*/ 856500 w 11907711"/>
              <a:gd name="connsiteY1707" fmla="*/ 749592 h 6571007"/>
              <a:gd name="connsiteX1708" fmla="*/ 814985 w 11907711"/>
              <a:gd name="connsiteY1708" fmla="*/ 708974 h 6571007"/>
              <a:gd name="connsiteX1709" fmla="*/ 699117 w 11907711"/>
              <a:gd name="connsiteY1709" fmla="*/ 691460 h 6571007"/>
              <a:gd name="connsiteX1710" fmla="*/ 659065 w 11907711"/>
              <a:gd name="connsiteY1710" fmla="*/ 692954 h 6571007"/>
              <a:gd name="connsiteX1711" fmla="*/ 643158 w 11907711"/>
              <a:gd name="connsiteY1711" fmla="*/ 684734 h 6571007"/>
              <a:gd name="connsiteX1712" fmla="*/ 615523 w 11907711"/>
              <a:gd name="connsiteY1712" fmla="*/ 654313 h 6571007"/>
              <a:gd name="connsiteX1713" fmla="*/ 563721 w 11907711"/>
              <a:gd name="connsiteY1713" fmla="*/ 635613 h 6571007"/>
              <a:gd name="connsiteX1714" fmla="*/ 544116 w 11907711"/>
              <a:gd name="connsiteY1714" fmla="*/ 603291 h 6571007"/>
              <a:gd name="connsiteX1715" fmla="*/ 546246 w 11907711"/>
              <a:gd name="connsiteY1715" fmla="*/ 593296 h 6571007"/>
              <a:gd name="connsiteX1716" fmla="*/ 530465 w 11907711"/>
              <a:gd name="connsiteY1716" fmla="*/ 575054 h 6571007"/>
              <a:gd name="connsiteX1717" fmla="*/ 522257 w 11907711"/>
              <a:gd name="connsiteY1717" fmla="*/ 590984 h 6571007"/>
              <a:gd name="connsiteX1718" fmla="*/ 508017 w 11907711"/>
              <a:gd name="connsiteY1718" fmla="*/ 608843 h 6571007"/>
              <a:gd name="connsiteX1719" fmla="*/ 478484 w 11907711"/>
              <a:gd name="connsiteY1719" fmla="*/ 570382 h 6571007"/>
              <a:gd name="connsiteX1720" fmla="*/ 478688 w 11907711"/>
              <a:gd name="connsiteY1720" fmla="*/ 554349 h 6571007"/>
              <a:gd name="connsiteX1721" fmla="*/ 468580 w 11907711"/>
              <a:gd name="connsiteY1721" fmla="*/ 562238 h 6571007"/>
              <a:gd name="connsiteX1722" fmla="*/ 442590 w 11907711"/>
              <a:gd name="connsiteY1722" fmla="*/ 559902 h 6571007"/>
              <a:gd name="connsiteX1723" fmla="*/ 401227 w 11907711"/>
              <a:gd name="connsiteY1723" fmla="*/ 507259 h 6571007"/>
              <a:gd name="connsiteX1724" fmla="*/ 366048 w 11907711"/>
              <a:gd name="connsiteY1724" fmla="*/ 440661 h 6571007"/>
              <a:gd name="connsiteX1725" fmla="*/ 350369 w 11907711"/>
              <a:gd name="connsiteY1725" fmla="*/ 414402 h 6571007"/>
              <a:gd name="connsiteX1726" fmla="*/ 261489 w 11907711"/>
              <a:gd name="connsiteY1726" fmla="*/ 321062 h 6571007"/>
              <a:gd name="connsiteX1727" fmla="*/ 257843 w 11907711"/>
              <a:gd name="connsiteY1727" fmla="*/ 292954 h 6571007"/>
              <a:gd name="connsiteX1728" fmla="*/ 279831 w 11907711"/>
              <a:gd name="connsiteY1728" fmla="*/ 295238 h 6571007"/>
              <a:gd name="connsiteX1729" fmla="*/ 315854 w 11907711"/>
              <a:gd name="connsiteY1729" fmla="*/ 295698 h 6571007"/>
              <a:gd name="connsiteX1730" fmla="*/ 364063 w 11907711"/>
              <a:gd name="connsiteY1730" fmla="*/ 282281 h 6571007"/>
              <a:gd name="connsiteX1731" fmla="*/ 401423 w 11907711"/>
              <a:gd name="connsiteY1731" fmla="*/ 334874 h 6571007"/>
              <a:gd name="connsiteX1732" fmla="*/ 397165 w 11907711"/>
              <a:gd name="connsiteY1732" fmla="*/ 354864 h 6571007"/>
              <a:gd name="connsiteX1733" fmla="*/ 395111 w 11907711"/>
              <a:gd name="connsiteY1733" fmla="*/ 358847 h 6571007"/>
              <a:gd name="connsiteX1734" fmla="*/ 399141 w 11907711"/>
              <a:gd name="connsiteY1734" fmla="*/ 356894 h 6571007"/>
              <a:gd name="connsiteX1735" fmla="*/ 421129 w 11907711"/>
              <a:gd name="connsiteY1735" fmla="*/ 359180 h 6571007"/>
              <a:gd name="connsiteX1736" fmla="*/ 483602 w 11907711"/>
              <a:gd name="connsiteY1736" fmla="*/ 325899 h 6571007"/>
              <a:gd name="connsiteX1737" fmla="*/ 517854 w 11907711"/>
              <a:gd name="connsiteY1737" fmla="*/ 308296 h 6571007"/>
              <a:gd name="connsiteX1738" fmla="*/ 547566 w 11907711"/>
              <a:gd name="connsiteY1738" fmla="*/ 332729 h 6571007"/>
              <a:gd name="connsiteX1739" fmla="*/ 648659 w 11907711"/>
              <a:gd name="connsiteY1739" fmla="*/ 410188 h 6571007"/>
              <a:gd name="connsiteX1740" fmla="*/ 679036 w 11907711"/>
              <a:gd name="connsiteY1740" fmla="*/ 382512 h 6571007"/>
              <a:gd name="connsiteX1741" fmla="*/ 697558 w 11907711"/>
              <a:gd name="connsiteY1741" fmla="*/ 342659 h 6571007"/>
              <a:gd name="connsiteX1742" fmla="*/ 739100 w 11907711"/>
              <a:gd name="connsiteY1742" fmla="*/ 381274 h 6571007"/>
              <a:gd name="connsiteX1743" fmla="*/ 794956 w 11907711"/>
              <a:gd name="connsiteY1743" fmla="*/ 396018 h 6571007"/>
              <a:gd name="connsiteX1744" fmla="*/ 798933 w 11907711"/>
              <a:gd name="connsiteY1744" fmla="*/ 398072 h 6571007"/>
              <a:gd name="connsiteX1745" fmla="*/ 837621 w 11907711"/>
              <a:gd name="connsiteY1745" fmla="*/ 346448 h 6571007"/>
              <a:gd name="connsiteX1746" fmla="*/ 854066 w 11907711"/>
              <a:gd name="connsiteY1746" fmla="*/ 312582 h 6571007"/>
              <a:gd name="connsiteX1747" fmla="*/ 862072 w 11907711"/>
              <a:gd name="connsiteY1747" fmla="*/ 312684 h 6571007"/>
              <a:gd name="connsiteX1748" fmla="*/ 889782 w 11907711"/>
              <a:gd name="connsiteY1748" fmla="*/ 337091 h 6571007"/>
              <a:gd name="connsiteX1749" fmla="*/ 909386 w 11907711"/>
              <a:gd name="connsiteY1749" fmla="*/ 369413 h 6571007"/>
              <a:gd name="connsiteX1750" fmla="*/ 930889 w 11907711"/>
              <a:gd name="connsiteY1750" fmla="*/ 409777 h 6571007"/>
              <a:gd name="connsiteX1751" fmla="*/ 972991 w 11907711"/>
              <a:gd name="connsiteY1751" fmla="*/ 404300 h 6571007"/>
              <a:gd name="connsiteX1752" fmla="*/ 988899 w 11907711"/>
              <a:gd name="connsiteY1752" fmla="*/ 412520 h 6571007"/>
              <a:gd name="connsiteX1753" fmla="*/ 1014660 w 11907711"/>
              <a:gd name="connsiteY1753" fmla="*/ 432895 h 6571007"/>
              <a:gd name="connsiteX1754" fmla="*/ 1026694 w 11907711"/>
              <a:gd name="connsiteY1754" fmla="*/ 431043 h 6571007"/>
              <a:gd name="connsiteX1755" fmla="*/ 1066489 w 11907711"/>
              <a:gd name="connsiteY1755" fmla="*/ 449591 h 6571007"/>
              <a:gd name="connsiteX1756" fmla="*/ 1112135 w 11907711"/>
              <a:gd name="connsiteY1756" fmla="*/ 480241 h 6571007"/>
              <a:gd name="connsiteX1757" fmla="*/ 1138381 w 11907711"/>
              <a:gd name="connsiteY1757" fmla="*/ 462535 h 6571007"/>
              <a:gd name="connsiteX1758" fmla="*/ 1142639 w 11907711"/>
              <a:gd name="connsiteY1758" fmla="*/ 442544 h 6571007"/>
              <a:gd name="connsiteX1759" fmla="*/ 1141150 w 11907711"/>
              <a:gd name="connsiteY1759" fmla="*/ 402435 h 6571007"/>
              <a:gd name="connsiteX1760" fmla="*/ 1122185 w 11907711"/>
              <a:gd name="connsiteY1760" fmla="*/ 320009 h 6571007"/>
              <a:gd name="connsiteX1761" fmla="*/ 1166007 w 11907711"/>
              <a:gd name="connsiteY1761" fmla="*/ 336604 h 6571007"/>
              <a:gd name="connsiteX1762" fmla="*/ 1219837 w 11907711"/>
              <a:gd name="connsiteY1762" fmla="*/ 353327 h 6571007"/>
              <a:gd name="connsiteX1763" fmla="*/ 1265534 w 11907711"/>
              <a:gd name="connsiteY1763" fmla="*/ 379968 h 6571007"/>
              <a:gd name="connsiteX1764" fmla="*/ 1402547 w 11907711"/>
              <a:gd name="connsiteY1764" fmla="*/ 465902 h 6571007"/>
              <a:gd name="connsiteX1765" fmla="*/ 1422637 w 11907711"/>
              <a:gd name="connsiteY1765" fmla="*/ 460145 h 6571007"/>
              <a:gd name="connsiteX1766" fmla="*/ 1434772 w 11907711"/>
              <a:gd name="connsiteY1766" fmla="*/ 450278 h 6571007"/>
              <a:gd name="connsiteX1767" fmla="*/ 1440596 w 11907711"/>
              <a:gd name="connsiteY1767" fmla="*/ 464384 h 6571007"/>
              <a:gd name="connsiteX1768" fmla="*/ 1452350 w 11907711"/>
              <a:gd name="connsiteY1768" fmla="*/ 484578 h 6571007"/>
              <a:gd name="connsiteX1769" fmla="*/ 1480214 w 11907711"/>
              <a:gd name="connsiteY1769" fmla="*/ 496959 h 6571007"/>
              <a:gd name="connsiteX1770" fmla="*/ 1489914 w 11907711"/>
              <a:gd name="connsiteY1770" fmla="*/ 521137 h 6571007"/>
              <a:gd name="connsiteX1771" fmla="*/ 1503540 w 11907711"/>
              <a:gd name="connsiteY1771" fmla="*/ 551379 h 6571007"/>
              <a:gd name="connsiteX1772" fmla="*/ 1523729 w 11907711"/>
              <a:gd name="connsiteY1772" fmla="*/ 537604 h 6571007"/>
              <a:gd name="connsiteX1773" fmla="*/ 1531838 w 11907711"/>
              <a:gd name="connsiteY1773" fmla="*/ 529690 h 6571007"/>
              <a:gd name="connsiteX1774" fmla="*/ 1543437 w 11907711"/>
              <a:gd name="connsiteY1774" fmla="*/ 561911 h 6571007"/>
              <a:gd name="connsiteX1775" fmla="*/ 1561269 w 11907711"/>
              <a:gd name="connsiteY1775" fmla="*/ 576169 h 6571007"/>
              <a:gd name="connsiteX1776" fmla="*/ 1573480 w 11907711"/>
              <a:gd name="connsiteY1776" fmla="*/ 560288 h 6571007"/>
              <a:gd name="connsiteX1777" fmla="*/ 1653965 w 11907711"/>
              <a:gd name="connsiteY1777" fmla="*/ 527237 h 6571007"/>
              <a:gd name="connsiteX1778" fmla="*/ 1675826 w 11907711"/>
              <a:gd name="connsiteY1778" fmla="*/ 539543 h 6571007"/>
              <a:gd name="connsiteX1779" fmla="*/ 1768011 w 11907711"/>
              <a:gd name="connsiteY1779" fmla="*/ 530697 h 6571007"/>
              <a:gd name="connsiteX1780" fmla="*/ 1770038 w 11907711"/>
              <a:gd name="connsiteY1780" fmla="*/ 528719 h 6571007"/>
              <a:gd name="connsiteX1781" fmla="*/ 1798057 w 11907711"/>
              <a:gd name="connsiteY1781" fmla="*/ 529074 h 6571007"/>
              <a:gd name="connsiteX1782" fmla="*/ 1803906 w 11907711"/>
              <a:gd name="connsiteY1782" fmla="*/ 541177 h 6571007"/>
              <a:gd name="connsiteX1783" fmla="*/ 1783716 w 11907711"/>
              <a:gd name="connsiteY1783" fmla="*/ 554952 h 6571007"/>
              <a:gd name="connsiteX1784" fmla="*/ 1769604 w 11907711"/>
              <a:gd name="connsiteY1784" fmla="*/ 562789 h 6571007"/>
              <a:gd name="connsiteX1785" fmla="*/ 1781485 w 11907711"/>
              <a:gd name="connsiteY1785" fmla="*/ 572963 h 6571007"/>
              <a:gd name="connsiteX1786" fmla="*/ 1811375 w 11907711"/>
              <a:gd name="connsiteY1786" fmla="*/ 583365 h 6571007"/>
              <a:gd name="connsiteX1787" fmla="*/ 1845115 w 11907711"/>
              <a:gd name="connsiteY1787" fmla="*/ 605845 h 6571007"/>
              <a:gd name="connsiteX1788" fmla="*/ 1867078 w 11907711"/>
              <a:gd name="connsiteY1788" fmla="*/ 610135 h 6571007"/>
              <a:gd name="connsiteX1789" fmla="*/ 1930863 w 11907711"/>
              <a:gd name="connsiteY1789" fmla="*/ 630992 h 6571007"/>
              <a:gd name="connsiteX1790" fmla="*/ 1954367 w 11907711"/>
              <a:gd name="connsiteY1790" fmla="*/ 671382 h 6571007"/>
              <a:gd name="connsiteX1791" fmla="*/ 1995985 w 11907711"/>
              <a:gd name="connsiteY1791" fmla="*/ 703985 h 6571007"/>
              <a:gd name="connsiteX1792" fmla="*/ 2036266 w 11907711"/>
              <a:gd name="connsiteY1792" fmla="*/ 684454 h 6571007"/>
              <a:gd name="connsiteX1793" fmla="*/ 2082447 w 11907711"/>
              <a:gd name="connsiteY1793" fmla="*/ 673015 h 6571007"/>
              <a:gd name="connsiteX1794" fmla="*/ 2104385 w 11907711"/>
              <a:gd name="connsiteY1794" fmla="*/ 679308 h 6571007"/>
              <a:gd name="connsiteX1795" fmla="*/ 2128170 w 11907711"/>
              <a:gd name="connsiteY1795" fmla="*/ 697652 h 6571007"/>
              <a:gd name="connsiteX1796" fmla="*/ 2128043 w 11907711"/>
              <a:gd name="connsiteY1796" fmla="*/ 707673 h 6571007"/>
              <a:gd name="connsiteX1797" fmla="*/ 2151854 w 11907711"/>
              <a:gd name="connsiteY1797" fmla="*/ 724012 h 6571007"/>
              <a:gd name="connsiteX1798" fmla="*/ 2188055 w 11907711"/>
              <a:gd name="connsiteY1798" fmla="*/ 710443 h 6571007"/>
              <a:gd name="connsiteX1799" fmla="*/ 2305337 w 11907711"/>
              <a:gd name="connsiteY1799" fmla="*/ 774077 h 6571007"/>
              <a:gd name="connsiteX1800" fmla="*/ 2300670 w 11907711"/>
              <a:gd name="connsiteY1800" fmla="*/ 826133 h 6571007"/>
              <a:gd name="connsiteX1801" fmla="*/ 2332103 w 11907711"/>
              <a:gd name="connsiteY1801" fmla="*/ 872638 h 6571007"/>
              <a:gd name="connsiteX1802" fmla="*/ 2367998 w 11907711"/>
              <a:gd name="connsiteY1802" fmla="*/ 883119 h 6571007"/>
              <a:gd name="connsiteX1803" fmla="*/ 2416284 w 11907711"/>
              <a:gd name="connsiteY1803" fmla="*/ 863689 h 6571007"/>
              <a:gd name="connsiteX1804" fmla="*/ 2440325 w 11907711"/>
              <a:gd name="connsiteY1804" fmla="*/ 861991 h 6571007"/>
              <a:gd name="connsiteX1805" fmla="*/ 2490509 w 11907711"/>
              <a:gd name="connsiteY1805" fmla="*/ 850604 h 6571007"/>
              <a:gd name="connsiteX1806" fmla="*/ 2484761 w 11907711"/>
              <a:gd name="connsiteY1806" fmla="*/ 830485 h 6571007"/>
              <a:gd name="connsiteX1807" fmla="*/ 2470599 w 11907711"/>
              <a:gd name="connsiteY1807" fmla="*/ 842332 h 6571007"/>
              <a:gd name="connsiteX1808" fmla="*/ 2458464 w 11907711"/>
              <a:gd name="connsiteY1808" fmla="*/ 852200 h 6571007"/>
              <a:gd name="connsiteX1809" fmla="*/ 2446636 w 11907711"/>
              <a:gd name="connsiteY1809" fmla="*/ 838017 h 6571007"/>
              <a:gd name="connsiteX1810" fmla="*/ 2449504 w 11907711"/>
              <a:gd name="connsiteY1810" fmla="*/ 769902 h 6571007"/>
              <a:gd name="connsiteX1811" fmla="*/ 2459357 w 11907711"/>
              <a:gd name="connsiteY1811" fmla="*/ 782055 h 6571007"/>
              <a:gd name="connsiteX1812" fmla="*/ 2501180 w 11907711"/>
              <a:gd name="connsiteY1812" fmla="*/ 798623 h 6571007"/>
              <a:gd name="connsiteX1813" fmla="*/ 2517369 w 11907711"/>
              <a:gd name="connsiteY1813" fmla="*/ 784798 h 6571007"/>
              <a:gd name="connsiteX1814" fmla="*/ 2551466 w 11907711"/>
              <a:gd name="connsiteY1814" fmla="*/ 779220 h 6571007"/>
              <a:gd name="connsiteX1815" fmla="*/ 2591416 w 11907711"/>
              <a:gd name="connsiteY1815" fmla="*/ 785743 h 6571007"/>
              <a:gd name="connsiteX1816" fmla="*/ 2579843 w 11907711"/>
              <a:gd name="connsiteY1816" fmla="*/ 751518 h 6571007"/>
              <a:gd name="connsiteX1817" fmla="*/ 2615994 w 11907711"/>
              <a:gd name="connsiteY1817" fmla="*/ 741956 h 6571007"/>
              <a:gd name="connsiteX1818" fmla="*/ 2620046 w 11907711"/>
              <a:gd name="connsiteY1818" fmla="*/ 738000 h 6571007"/>
              <a:gd name="connsiteX1819" fmla="*/ 2612322 w 11907711"/>
              <a:gd name="connsiteY1819" fmla="*/ 715851 h 6571007"/>
              <a:gd name="connsiteX1820" fmla="*/ 2570526 w 11907711"/>
              <a:gd name="connsiteY1820" fmla="*/ 697277 h 6571007"/>
              <a:gd name="connsiteX1821" fmla="*/ 2532400 w 11907711"/>
              <a:gd name="connsiteY1821" fmla="*/ 704811 h 6571007"/>
              <a:gd name="connsiteX1822" fmla="*/ 2508359 w 11907711"/>
              <a:gd name="connsiteY1822" fmla="*/ 706508 h 6571007"/>
              <a:gd name="connsiteX1823" fmla="*/ 2462943 w 11907711"/>
              <a:gd name="connsiteY1823" fmla="*/ 657821 h 6571007"/>
              <a:gd name="connsiteX1824" fmla="*/ 2432975 w 11907711"/>
              <a:gd name="connsiteY1824" fmla="*/ 653430 h 6571007"/>
              <a:gd name="connsiteX1825" fmla="*/ 2402829 w 11907711"/>
              <a:gd name="connsiteY1825" fmla="*/ 663069 h 6571007"/>
              <a:gd name="connsiteX1826" fmla="*/ 2383098 w 11907711"/>
              <a:gd name="connsiteY1826" fmla="*/ 640767 h 6571007"/>
              <a:gd name="connsiteX1827" fmla="*/ 2340994 w 11907711"/>
              <a:gd name="connsiteY1827" fmla="*/ 646244 h 6571007"/>
              <a:gd name="connsiteX1828" fmla="*/ 2307051 w 11907711"/>
              <a:gd name="connsiteY1828" fmla="*/ 639797 h 6571007"/>
              <a:gd name="connsiteX1829" fmla="*/ 2255247 w 11907711"/>
              <a:gd name="connsiteY1829" fmla="*/ 621096 h 6571007"/>
              <a:gd name="connsiteX1830" fmla="*/ 2229691 w 11907711"/>
              <a:gd name="connsiteY1830" fmla="*/ 584691 h 6571007"/>
              <a:gd name="connsiteX1831" fmla="*/ 2173680 w 11907711"/>
              <a:gd name="connsiteY1831" fmla="*/ 581972 h 6571007"/>
              <a:gd name="connsiteX1832" fmla="*/ 2155388 w 11907711"/>
              <a:gd name="connsiteY1832" fmla="*/ 603787 h 6571007"/>
              <a:gd name="connsiteX1833" fmla="*/ 2143943 w 11907711"/>
              <a:gd name="connsiteY1833" fmla="*/ 559543 h 6571007"/>
              <a:gd name="connsiteX1834" fmla="*/ 2137836 w 11907711"/>
              <a:gd name="connsiteY1834" fmla="*/ 567484 h 6571007"/>
              <a:gd name="connsiteX1835" fmla="*/ 2077747 w 11907711"/>
              <a:gd name="connsiteY1835" fmla="*/ 570726 h 6571007"/>
              <a:gd name="connsiteX1836" fmla="*/ 2065996 w 11907711"/>
              <a:gd name="connsiteY1836" fmla="*/ 550531 h 6571007"/>
              <a:gd name="connsiteX1837" fmla="*/ 2066175 w 11907711"/>
              <a:gd name="connsiteY1837" fmla="*/ 536503 h 6571007"/>
              <a:gd name="connsiteX1838" fmla="*/ 2060605 w 11907711"/>
              <a:gd name="connsiteY1838" fmla="*/ 502355 h 6571007"/>
              <a:gd name="connsiteX1839" fmla="*/ 1959103 w 11907711"/>
              <a:gd name="connsiteY1839" fmla="*/ 456962 h 6571007"/>
              <a:gd name="connsiteX1840" fmla="*/ 1791788 w 11907711"/>
              <a:gd name="connsiteY1840" fmla="*/ 392690 h 6571007"/>
              <a:gd name="connsiteX1841" fmla="*/ 1737934 w 11907711"/>
              <a:gd name="connsiteY1841" fmla="*/ 377971 h 6571007"/>
              <a:gd name="connsiteX1842" fmla="*/ 1698088 w 11907711"/>
              <a:gd name="connsiteY1842" fmla="*/ 363432 h 6571007"/>
              <a:gd name="connsiteX1843" fmla="*/ 1630453 w 11907711"/>
              <a:gd name="connsiteY1843" fmla="*/ 330499 h 6571007"/>
              <a:gd name="connsiteX1844" fmla="*/ 1558689 w 11907711"/>
              <a:gd name="connsiteY1844" fmla="*/ 307534 h 6571007"/>
              <a:gd name="connsiteX1845" fmla="*/ 1496624 w 11907711"/>
              <a:gd name="connsiteY1845" fmla="*/ 308747 h 6571007"/>
              <a:gd name="connsiteX1846" fmla="*/ 1449080 w 11907711"/>
              <a:gd name="connsiteY1846" fmla="*/ 270056 h 6571007"/>
              <a:gd name="connsiteX1847" fmla="*/ 1399252 w 11907711"/>
              <a:gd name="connsiteY1847" fmla="*/ 253384 h 6571007"/>
              <a:gd name="connsiteX1848" fmla="*/ 1329745 w 11907711"/>
              <a:gd name="connsiteY1848" fmla="*/ 210404 h 6571007"/>
              <a:gd name="connsiteX1849" fmla="*/ 1194349 w 11907711"/>
              <a:gd name="connsiteY1849" fmla="*/ 154557 h 6571007"/>
              <a:gd name="connsiteX1850" fmla="*/ 1084764 w 11907711"/>
              <a:gd name="connsiteY1850" fmla="*/ 115073 h 6571007"/>
              <a:gd name="connsiteX1851" fmla="*/ 1060981 w 11907711"/>
              <a:gd name="connsiteY1851" fmla="*/ 96731 h 6571007"/>
              <a:gd name="connsiteX1852" fmla="*/ 1001400 w 11907711"/>
              <a:gd name="connsiteY1852" fmla="*/ 59890 h 6571007"/>
              <a:gd name="connsiteX1853" fmla="*/ 987393 w 11907711"/>
              <a:gd name="connsiteY1853" fmla="*/ 59711 h 6571007"/>
              <a:gd name="connsiteX1854" fmla="*/ 1005839 w 11907711"/>
              <a:gd name="connsiteY1854" fmla="*/ 25870 h 6571007"/>
              <a:gd name="connsiteX1855" fmla="*/ 1023621 w 11907711"/>
              <a:gd name="connsiteY1855" fmla="*/ 4799 h 6571007"/>
              <a:gd name="connsiteX1856" fmla="*/ 1050199 w 11907711"/>
              <a:gd name="connsiteY1856" fmla="*/ 377 h 657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</a:cxnLst>
            <a:rect l="l" t="t" r="r" b="b"/>
            <a:pathLst>
              <a:path w="11907711" h="6571007">
                <a:moveTo>
                  <a:pt x="1113581" y="3815773"/>
                </a:moveTo>
                <a:cubicBezTo>
                  <a:pt x="1110237" y="3815436"/>
                  <a:pt x="1106666" y="3817771"/>
                  <a:pt x="1103083" y="3822743"/>
                </a:cubicBezTo>
                <a:lnTo>
                  <a:pt x="1096155" y="3831591"/>
                </a:lnTo>
                <a:lnTo>
                  <a:pt x="1096740" y="3832434"/>
                </a:lnTo>
                <a:cubicBezTo>
                  <a:pt x="1098911" y="3840172"/>
                  <a:pt x="1102193" y="3845929"/>
                  <a:pt x="1109242" y="3847290"/>
                </a:cubicBezTo>
                <a:cubicBezTo>
                  <a:pt x="1115301" y="3848095"/>
                  <a:pt x="1121252" y="3848513"/>
                  <a:pt x="1127126" y="3847909"/>
                </a:cubicBezTo>
                <a:lnTo>
                  <a:pt x="1133157" y="3846001"/>
                </a:lnTo>
                <a:lnTo>
                  <a:pt x="1125818" y="3833124"/>
                </a:lnTo>
                <a:cubicBezTo>
                  <a:pt x="1125264" y="3829698"/>
                  <a:pt x="1123278" y="3828262"/>
                  <a:pt x="1122723" y="3824838"/>
                </a:cubicBezTo>
                <a:cubicBezTo>
                  <a:pt x="1120044" y="3819122"/>
                  <a:pt x="1116926" y="3816111"/>
                  <a:pt x="1113581" y="3815773"/>
                </a:cubicBezTo>
                <a:close/>
                <a:moveTo>
                  <a:pt x="11009991" y="2874730"/>
                </a:moveTo>
                <a:lnTo>
                  <a:pt x="11004266" y="2896461"/>
                </a:lnTo>
                <a:lnTo>
                  <a:pt x="11004798" y="2896400"/>
                </a:lnTo>
                <a:cubicBezTo>
                  <a:pt x="11006807" y="2895073"/>
                  <a:pt x="11008154" y="2892850"/>
                  <a:pt x="11008167" y="2890176"/>
                </a:cubicBezTo>
                <a:cubicBezTo>
                  <a:pt x="11009974" y="2884836"/>
                  <a:pt x="11009991" y="2881271"/>
                  <a:pt x="11010017" y="2875923"/>
                </a:cubicBezTo>
                <a:close/>
                <a:moveTo>
                  <a:pt x="1050199" y="377"/>
                </a:moveTo>
                <a:cubicBezTo>
                  <a:pt x="1062207" y="531"/>
                  <a:pt x="1072161" y="4667"/>
                  <a:pt x="1084195" y="2815"/>
                </a:cubicBezTo>
                <a:cubicBezTo>
                  <a:pt x="1104258" y="-938"/>
                  <a:pt x="1110210" y="3146"/>
                  <a:pt x="1113958" y="23240"/>
                </a:cubicBezTo>
                <a:cubicBezTo>
                  <a:pt x="1113855" y="31258"/>
                  <a:pt x="1113754" y="39273"/>
                  <a:pt x="1113651" y="47290"/>
                </a:cubicBezTo>
                <a:cubicBezTo>
                  <a:pt x="1111497" y="59289"/>
                  <a:pt x="1117475" y="61370"/>
                  <a:pt x="1127481" y="61497"/>
                </a:cubicBezTo>
                <a:cubicBezTo>
                  <a:pt x="1149469" y="63782"/>
                  <a:pt x="1165606" y="53965"/>
                  <a:pt x="1179794" y="40114"/>
                </a:cubicBezTo>
                <a:cubicBezTo>
                  <a:pt x="1183823" y="38161"/>
                  <a:pt x="1185901" y="32175"/>
                  <a:pt x="1191879" y="34256"/>
                </a:cubicBezTo>
                <a:cubicBezTo>
                  <a:pt x="1195856" y="36311"/>
                  <a:pt x="1195780" y="42323"/>
                  <a:pt x="1197731" y="46357"/>
                </a:cubicBezTo>
                <a:cubicBezTo>
                  <a:pt x="1197678" y="50366"/>
                  <a:pt x="1197652" y="52370"/>
                  <a:pt x="1197603" y="56378"/>
                </a:cubicBezTo>
                <a:cubicBezTo>
                  <a:pt x="1197423" y="70407"/>
                  <a:pt x="1203376" y="74492"/>
                  <a:pt x="1215434" y="70636"/>
                </a:cubicBezTo>
                <a:cubicBezTo>
                  <a:pt x="1227518" y="64777"/>
                  <a:pt x="1233446" y="70867"/>
                  <a:pt x="1239322" y="80964"/>
                </a:cubicBezTo>
                <a:cubicBezTo>
                  <a:pt x="1245223" y="89058"/>
                  <a:pt x="1243120" y="97048"/>
                  <a:pt x="1237039" y="102985"/>
                </a:cubicBezTo>
                <a:cubicBezTo>
                  <a:pt x="1230934" y="110925"/>
                  <a:pt x="1220979" y="106788"/>
                  <a:pt x="1213050" y="100673"/>
                </a:cubicBezTo>
                <a:cubicBezTo>
                  <a:pt x="1207071" y="98593"/>
                  <a:pt x="1203120" y="94534"/>
                  <a:pt x="1197014" y="102474"/>
                </a:cubicBezTo>
                <a:cubicBezTo>
                  <a:pt x="1190908" y="110414"/>
                  <a:pt x="1194860" y="114473"/>
                  <a:pt x="1198786" y="120537"/>
                </a:cubicBezTo>
                <a:cubicBezTo>
                  <a:pt x="1208665" y="130685"/>
                  <a:pt x="1244789" y="123128"/>
                  <a:pt x="1248996" y="107145"/>
                </a:cubicBezTo>
                <a:cubicBezTo>
                  <a:pt x="1257333" y="81192"/>
                  <a:pt x="1275294" y="85431"/>
                  <a:pt x="1293254" y="89669"/>
                </a:cubicBezTo>
                <a:cubicBezTo>
                  <a:pt x="1331201" y="96167"/>
                  <a:pt x="1366994" y="114663"/>
                  <a:pt x="1402890" y="125143"/>
                </a:cubicBezTo>
                <a:cubicBezTo>
                  <a:pt x="1412844" y="129280"/>
                  <a:pt x="1412742" y="137295"/>
                  <a:pt x="1408637" y="145262"/>
                </a:cubicBezTo>
                <a:cubicBezTo>
                  <a:pt x="1404507" y="155231"/>
                  <a:pt x="1400377" y="165201"/>
                  <a:pt x="1398223" y="177201"/>
                </a:cubicBezTo>
                <a:cubicBezTo>
                  <a:pt x="1398069" y="189226"/>
                  <a:pt x="1406022" y="193335"/>
                  <a:pt x="1413977" y="197446"/>
                </a:cubicBezTo>
                <a:cubicBezTo>
                  <a:pt x="1419929" y="201531"/>
                  <a:pt x="1422057" y="191536"/>
                  <a:pt x="1426087" y="189582"/>
                </a:cubicBezTo>
                <a:cubicBezTo>
                  <a:pt x="1436271" y="175681"/>
                  <a:pt x="1448458" y="161805"/>
                  <a:pt x="1458643" y="147903"/>
                </a:cubicBezTo>
                <a:cubicBezTo>
                  <a:pt x="1460594" y="151937"/>
                  <a:pt x="1460567" y="153942"/>
                  <a:pt x="1460542" y="155946"/>
                </a:cubicBezTo>
                <a:cubicBezTo>
                  <a:pt x="1462236" y="180021"/>
                  <a:pt x="1462236" y="180021"/>
                  <a:pt x="1484404" y="168276"/>
                </a:cubicBezTo>
                <a:cubicBezTo>
                  <a:pt x="1492486" y="162366"/>
                  <a:pt x="1494436" y="166400"/>
                  <a:pt x="1496360" y="172437"/>
                </a:cubicBezTo>
                <a:cubicBezTo>
                  <a:pt x="1502160" y="188548"/>
                  <a:pt x="1514092" y="194713"/>
                  <a:pt x="1528150" y="190884"/>
                </a:cubicBezTo>
                <a:cubicBezTo>
                  <a:pt x="1550293" y="181144"/>
                  <a:pt x="1572281" y="183429"/>
                  <a:pt x="1594294" y="183709"/>
                </a:cubicBezTo>
                <a:cubicBezTo>
                  <a:pt x="1606301" y="183863"/>
                  <a:pt x="1612332" y="181935"/>
                  <a:pt x="1604479" y="169808"/>
                </a:cubicBezTo>
                <a:cubicBezTo>
                  <a:pt x="1598629" y="157706"/>
                  <a:pt x="1600732" y="149715"/>
                  <a:pt x="1614843" y="141877"/>
                </a:cubicBezTo>
                <a:cubicBezTo>
                  <a:pt x="1596909" y="135635"/>
                  <a:pt x="1578949" y="131397"/>
                  <a:pt x="1563042" y="123176"/>
                </a:cubicBezTo>
                <a:cubicBezTo>
                  <a:pt x="1547108" y="116960"/>
                  <a:pt x="1531199" y="108739"/>
                  <a:pt x="1519370" y="94557"/>
                </a:cubicBezTo>
                <a:cubicBezTo>
                  <a:pt x="1545464" y="88876"/>
                  <a:pt x="1545464" y="88876"/>
                  <a:pt x="1583258" y="107398"/>
                </a:cubicBezTo>
                <a:cubicBezTo>
                  <a:pt x="1607119" y="119730"/>
                  <a:pt x="1619154" y="117877"/>
                  <a:pt x="1633392" y="100019"/>
                </a:cubicBezTo>
                <a:cubicBezTo>
                  <a:pt x="1647657" y="80156"/>
                  <a:pt x="1647657" y="80156"/>
                  <a:pt x="1659382" y="102355"/>
                </a:cubicBezTo>
                <a:cubicBezTo>
                  <a:pt x="1659358" y="104359"/>
                  <a:pt x="1661333" y="106389"/>
                  <a:pt x="1661307" y="108393"/>
                </a:cubicBezTo>
                <a:cubicBezTo>
                  <a:pt x="1688659" y="160859"/>
                  <a:pt x="1716653" y="163219"/>
                  <a:pt x="1755238" y="119613"/>
                </a:cubicBezTo>
                <a:cubicBezTo>
                  <a:pt x="1769476" y="101755"/>
                  <a:pt x="1789643" y="89984"/>
                  <a:pt x="1811709" y="86256"/>
                </a:cubicBezTo>
                <a:cubicBezTo>
                  <a:pt x="1835748" y="84559"/>
                  <a:pt x="1855659" y="92830"/>
                  <a:pt x="1877571" y="101128"/>
                </a:cubicBezTo>
                <a:cubicBezTo>
                  <a:pt x="1903435" y="113485"/>
                  <a:pt x="1931298" y="125866"/>
                  <a:pt x="1959266" y="130232"/>
                </a:cubicBezTo>
                <a:cubicBezTo>
                  <a:pt x="1981254" y="132517"/>
                  <a:pt x="2003191" y="138811"/>
                  <a:pt x="2021074" y="149060"/>
                </a:cubicBezTo>
                <a:cubicBezTo>
                  <a:pt x="2034980" y="157256"/>
                  <a:pt x="2052891" y="165502"/>
                  <a:pt x="2068977" y="159694"/>
                </a:cubicBezTo>
                <a:cubicBezTo>
                  <a:pt x="2089091" y="151932"/>
                  <a:pt x="2098970" y="162081"/>
                  <a:pt x="2108798" y="176238"/>
                </a:cubicBezTo>
                <a:cubicBezTo>
                  <a:pt x="2126476" y="202521"/>
                  <a:pt x="2136100" y="232711"/>
                  <a:pt x="2135666" y="266782"/>
                </a:cubicBezTo>
                <a:cubicBezTo>
                  <a:pt x="2135562" y="274799"/>
                  <a:pt x="2135461" y="282815"/>
                  <a:pt x="2147418" y="286976"/>
                </a:cubicBezTo>
                <a:cubicBezTo>
                  <a:pt x="2159349" y="293143"/>
                  <a:pt x="2163479" y="283173"/>
                  <a:pt x="2169560" y="277236"/>
                </a:cubicBezTo>
                <a:cubicBezTo>
                  <a:pt x="2173637" y="271275"/>
                  <a:pt x="2177718" y="265314"/>
                  <a:pt x="2181770" y="261357"/>
                </a:cubicBezTo>
                <a:cubicBezTo>
                  <a:pt x="2198012" y="243523"/>
                  <a:pt x="2220076" y="239795"/>
                  <a:pt x="2242115" y="238071"/>
                </a:cubicBezTo>
                <a:cubicBezTo>
                  <a:pt x="2260127" y="238302"/>
                  <a:pt x="2259923" y="254335"/>
                  <a:pt x="2267800" y="264458"/>
                </a:cubicBezTo>
                <a:cubicBezTo>
                  <a:pt x="2278037" y="246547"/>
                  <a:pt x="2294149" y="238734"/>
                  <a:pt x="2312108" y="242973"/>
                </a:cubicBezTo>
                <a:cubicBezTo>
                  <a:pt x="2334046" y="249267"/>
                  <a:pt x="2356085" y="247543"/>
                  <a:pt x="2378125" y="245819"/>
                </a:cubicBezTo>
                <a:cubicBezTo>
                  <a:pt x="2424180" y="244401"/>
                  <a:pt x="2468079" y="254984"/>
                  <a:pt x="2501641" y="291493"/>
                </a:cubicBezTo>
                <a:cubicBezTo>
                  <a:pt x="2507567" y="297582"/>
                  <a:pt x="2513496" y="303671"/>
                  <a:pt x="2521550" y="299764"/>
                </a:cubicBezTo>
                <a:cubicBezTo>
                  <a:pt x="2537690" y="289947"/>
                  <a:pt x="2553674" y="292156"/>
                  <a:pt x="2569658" y="294364"/>
                </a:cubicBezTo>
                <a:cubicBezTo>
                  <a:pt x="2575662" y="294441"/>
                  <a:pt x="2579690" y="292488"/>
                  <a:pt x="2583770" y="286526"/>
                </a:cubicBezTo>
                <a:cubicBezTo>
                  <a:pt x="2587900" y="276557"/>
                  <a:pt x="2595880" y="278663"/>
                  <a:pt x="2603833" y="282774"/>
                </a:cubicBezTo>
                <a:cubicBezTo>
                  <a:pt x="2613788" y="286909"/>
                  <a:pt x="2627822" y="285083"/>
                  <a:pt x="2629619" y="301142"/>
                </a:cubicBezTo>
                <a:cubicBezTo>
                  <a:pt x="2629415" y="317176"/>
                  <a:pt x="2639346" y="323316"/>
                  <a:pt x="2651301" y="327478"/>
                </a:cubicBezTo>
                <a:cubicBezTo>
                  <a:pt x="2661256" y="331613"/>
                  <a:pt x="2673263" y="331767"/>
                  <a:pt x="2677163" y="339834"/>
                </a:cubicBezTo>
                <a:cubicBezTo>
                  <a:pt x="2684939" y="357973"/>
                  <a:pt x="2698999" y="354144"/>
                  <a:pt x="2715010" y="354348"/>
                </a:cubicBezTo>
                <a:cubicBezTo>
                  <a:pt x="2721038" y="352420"/>
                  <a:pt x="2727017" y="354501"/>
                  <a:pt x="2733020" y="354577"/>
                </a:cubicBezTo>
                <a:cubicBezTo>
                  <a:pt x="2761012" y="356939"/>
                  <a:pt x="2788954" y="363308"/>
                  <a:pt x="2816998" y="361662"/>
                </a:cubicBezTo>
                <a:cubicBezTo>
                  <a:pt x="2829030" y="359811"/>
                  <a:pt x="2845040" y="360014"/>
                  <a:pt x="2849144" y="352049"/>
                </a:cubicBezTo>
                <a:cubicBezTo>
                  <a:pt x="2853301" y="340076"/>
                  <a:pt x="2837367" y="333858"/>
                  <a:pt x="2827437" y="327719"/>
                </a:cubicBezTo>
                <a:cubicBezTo>
                  <a:pt x="2825461" y="325689"/>
                  <a:pt x="2823486" y="323659"/>
                  <a:pt x="2821486" y="323634"/>
                </a:cubicBezTo>
                <a:cubicBezTo>
                  <a:pt x="2791746" y="301204"/>
                  <a:pt x="2788024" y="279109"/>
                  <a:pt x="2812424" y="249352"/>
                </a:cubicBezTo>
                <a:cubicBezTo>
                  <a:pt x="2820276" y="261479"/>
                  <a:pt x="2826049" y="279592"/>
                  <a:pt x="2841958" y="287813"/>
                </a:cubicBezTo>
                <a:cubicBezTo>
                  <a:pt x="2859866" y="296061"/>
                  <a:pt x="2874030" y="284214"/>
                  <a:pt x="2890115" y="278405"/>
                </a:cubicBezTo>
                <a:cubicBezTo>
                  <a:pt x="2896171" y="274473"/>
                  <a:pt x="2902148" y="276554"/>
                  <a:pt x="2900019" y="286550"/>
                </a:cubicBezTo>
                <a:cubicBezTo>
                  <a:pt x="2897966" y="290532"/>
                  <a:pt x="2897917" y="294540"/>
                  <a:pt x="2895863" y="298523"/>
                </a:cubicBezTo>
                <a:cubicBezTo>
                  <a:pt x="2893784" y="304510"/>
                  <a:pt x="2891707" y="310497"/>
                  <a:pt x="2895633" y="316561"/>
                </a:cubicBezTo>
                <a:cubicBezTo>
                  <a:pt x="2897584" y="320594"/>
                  <a:pt x="2903664" y="314659"/>
                  <a:pt x="2907666" y="314710"/>
                </a:cubicBezTo>
                <a:cubicBezTo>
                  <a:pt x="2921752" y="308876"/>
                  <a:pt x="2925678" y="314939"/>
                  <a:pt x="2923524" y="326938"/>
                </a:cubicBezTo>
                <a:cubicBezTo>
                  <a:pt x="2923473" y="330948"/>
                  <a:pt x="2919418" y="334905"/>
                  <a:pt x="2925371" y="338989"/>
                </a:cubicBezTo>
                <a:cubicBezTo>
                  <a:pt x="2959955" y="295332"/>
                  <a:pt x="2976017" y="291526"/>
                  <a:pt x="3029743" y="316267"/>
                </a:cubicBezTo>
                <a:cubicBezTo>
                  <a:pt x="3031745" y="316292"/>
                  <a:pt x="3031745" y="316292"/>
                  <a:pt x="3033720" y="318322"/>
                </a:cubicBezTo>
                <a:cubicBezTo>
                  <a:pt x="3075491" y="338899"/>
                  <a:pt x="3119366" y="351485"/>
                  <a:pt x="3165471" y="346059"/>
                </a:cubicBezTo>
                <a:cubicBezTo>
                  <a:pt x="3181507" y="344259"/>
                  <a:pt x="3191437" y="350399"/>
                  <a:pt x="3197288" y="362501"/>
                </a:cubicBezTo>
                <a:cubicBezTo>
                  <a:pt x="3205114" y="376632"/>
                  <a:pt x="3219021" y="384827"/>
                  <a:pt x="3233004" y="387009"/>
                </a:cubicBezTo>
                <a:cubicBezTo>
                  <a:pt x="3256942" y="393329"/>
                  <a:pt x="3282907" y="397668"/>
                  <a:pt x="3308924" y="398000"/>
                </a:cubicBezTo>
                <a:cubicBezTo>
                  <a:pt x="3330938" y="398280"/>
                  <a:pt x="3335042" y="390315"/>
                  <a:pt x="3327293" y="370171"/>
                </a:cubicBezTo>
                <a:cubicBezTo>
                  <a:pt x="3325368" y="364134"/>
                  <a:pt x="3319415" y="360048"/>
                  <a:pt x="3325496" y="354112"/>
                </a:cubicBezTo>
                <a:cubicBezTo>
                  <a:pt x="3335604" y="346224"/>
                  <a:pt x="3333757" y="334173"/>
                  <a:pt x="3333910" y="322148"/>
                </a:cubicBezTo>
                <a:cubicBezTo>
                  <a:pt x="3333987" y="316135"/>
                  <a:pt x="3332088" y="308094"/>
                  <a:pt x="3340118" y="306191"/>
                </a:cubicBezTo>
                <a:cubicBezTo>
                  <a:pt x="3348149" y="304290"/>
                  <a:pt x="3352049" y="312357"/>
                  <a:pt x="3353974" y="318395"/>
                </a:cubicBezTo>
                <a:cubicBezTo>
                  <a:pt x="3359773" y="334505"/>
                  <a:pt x="3365598" y="348610"/>
                  <a:pt x="3371422" y="362717"/>
                </a:cubicBezTo>
                <a:cubicBezTo>
                  <a:pt x="3387024" y="394987"/>
                  <a:pt x="3410835" y="411326"/>
                  <a:pt x="3446885" y="409781"/>
                </a:cubicBezTo>
                <a:cubicBezTo>
                  <a:pt x="3464895" y="410011"/>
                  <a:pt x="3482932" y="408237"/>
                  <a:pt x="3500943" y="408466"/>
                </a:cubicBezTo>
                <a:cubicBezTo>
                  <a:pt x="3522983" y="406742"/>
                  <a:pt x="3534862" y="416917"/>
                  <a:pt x="3540611" y="437035"/>
                </a:cubicBezTo>
                <a:cubicBezTo>
                  <a:pt x="3542560" y="441069"/>
                  <a:pt x="3540482" y="447057"/>
                  <a:pt x="3546461" y="449136"/>
                </a:cubicBezTo>
                <a:cubicBezTo>
                  <a:pt x="3554645" y="435208"/>
                  <a:pt x="3564856" y="419304"/>
                  <a:pt x="3573064" y="403373"/>
                </a:cubicBezTo>
                <a:cubicBezTo>
                  <a:pt x="3585303" y="385488"/>
                  <a:pt x="3585303" y="385488"/>
                  <a:pt x="3595079" y="403653"/>
                </a:cubicBezTo>
                <a:cubicBezTo>
                  <a:pt x="3602878" y="419788"/>
                  <a:pt x="3612835" y="423924"/>
                  <a:pt x="3628998" y="412105"/>
                </a:cubicBezTo>
                <a:cubicBezTo>
                  <a:pt x="3643133" y="402261"/>
                  <a:pt x="3659171" y="400462"/>
                  <a:pt x="3677130" y="404699"/>
                </a:cubicBezTo>
                <a:cubicBezTo>
                  <a:pt x="3703097" y="409039"/>
                  <a:pt x="3726958" y="421370"/>
                  <a:pt x="3750819" y="433701"/>
                </a:cubicBezTo>
                <a:cubicBezTo>
                  <a:pt x="3774682" y="446032"/>
                  <a:pt x="3784712" y="444156"/>
                  <a:pt x="3802956" y="426348"/>
                </a:cubicBezTo>
                <a:cubicBezTo>
                  <a:pt x="3823248" y="404557"/>
                  <a:pt x="3845237" y="406843"/>
                  <a:pt x="3858914" y="433075"/>
                </a:cubicBezTo>
                <a:cubicBezTo>
                  <a:pt x="3872641" y="455300"/>
                  <a:pt x="3872641" y="455300"/>
                  <a:pt x="3890908" y="435488"/>
                </a:cubicBezTo>
                <a:cubicBezTo>
                  <a:pt x="3892908" y="435514"/>
                  <a:pt x="3892936" y="433509"/>
                  <a:pt x="3894936" y="433535"/>
                </a:cubicBezTo>
                <a:cubicBezTo>
                  <a:pt x="3903069" y="423614"/>
                  <a:pt x="3911047" y="425722"/>
                  <a:pt x="3916899" y="437823"/>
                </a:cubicBezTo>
                <a:cubicBezTo>
                  <a:pt x="3918824" y="443860"/>
                  <a:pt x="3920748" y="449899"/>
                  <a:pt x="3922672" y="455937"/>
                </a:cubicBezTo>
                <a:cubicBezTo>
                  <a:pt x="3930423" y="476080"/>
                  <a:pt x="3944302" y="486281"/>
                  <a:pt x="3964392" y="480523"/>
                </a:cubicBezTo>
                <a:cubicBezTo>
                  <a:pt x="3998543" y="470935"/>
                  <a:pt x="4032588" y="469367"/>
                  <a:pt x="4064839" y="451737"/>
                </a:cubicBezTo>
                <a:cubicBezTo>
                  <a:pt x="4074922" y="445851"/>
                  <a:pt x="4086955" y="444000"/>
                  <a:pt x="4088753" y="460059"/>
                </a:cubicBezTo>
                <a:cubicBezTo>
                  <a:pt x="4092600" y="472135"/>
                  <a:pt x="4100606" y="472237"/>
                  <a:pt x="4108663" y="468331"/>
                </a:cubicBezTo>
                <a:cubicBezTo>
                  <a:pt x="4124750" y="462522"/>
                  <a:pt x="4142759" y="462752"/>
                  <a:pt x="4158770" y="462956"/>
                </a:cubicBezTo>
                <a:cubicBezTo>
                  <a:pt x="4184786" y="463288"/>
                  <a:pt x="4194897" y="455398"/>
                  <a:pt x="4201205" y="431426"/>
                </a:cubicBezTo>
                <a:cubicBezTo>
                  <a:pt x="4203386" y="417422"/>
                  <a:pt x="4209390" y="417499"/>
                  <a:pt x="4221395" y="417652"/>
                </a:cubicBezTo>
                <a:cubicBezTo>
                  <a:pt x="4235406" y="417831"/>
                  <a:pt x="4249263" y="430033"/>
                  <a:pt x="4263422" y="418187"/>
                </a:cubicBezTo>
                <a:cubicBezTo>
                  <a:pt x="4275559" y="408319"/>
                  <a:pt x="4269785" y="390205"/>
                  <a:pt x="4275992" y="374249"/>
                </a:cubicBezTo>
                <a:cubicBezTo>
                  <a:pt x="4285820" y="388405"/>
                  <a:pt x="4289670" y="400482"/>
                  <a:pt x="4287490" y="414485"/>
                </a:cubicBezTo>
                <a:cubicBezTo>
                  <a:pt x="4283130" y="442493"/>
                  <a:pt x="4255061" y="446142"/>
                  <a:pt x="4236871" y="459944"/>
                </a:cubicBezTo>
                <a:cubicBezTo>
                  <a:pt x="4268558" y="486405"/>
                  <a:pt x="4288596" y="484657"/>
                  <a:pt x="4311044" y="450867"/>
                </a:cubicBezTo>
                <a:cubicBezTo>
                  <a:pt x="4315125" y="444905"/>
                  <a:pt x="4321205" y="438969"/>
                  <a:pt x="4325308" y="431004"/>
                </a:cubicBezTo>
                <a:cubicBezTo>
                  <a:pt x="4335520" y="415098"/>
                  <a:pt x="4345704" y="401195"/>
                  <a:pt x="4365768" y="397443"/>
                </a:cubicBezTo>
                <a:cubicBezTo>
                  <a:pt x="4373799" y="395541"/>
                  <a:pt x="4373879" y="389527"/>
                  <a:pt x="4375980" y="381537"/>
                </a:cubicBezTo>
                <a:cubicBezTo>
                  <a:pt x="4380135" y="369564"/>
                  <a:pt x="4378339" y="353504"/>
                  <a:pt x="4390498" y="341632"/>
                </a:cubicBezTo>
                <a:cubicBezTo>
                  <a:pt x="4392424" y="347671"/>
                  <a:pt x="4394374" y="351704"/>
                  <a:pt x="4396298" y="357742"/>
                </a:cubicBezTo>
                <a:cubicBezTo>
                  <a:pt x="4408050" y="377937"/>
                  <a:pt x="4420007" y="382099"/>
                  <a:pt x="4440174" y="370327"/>
                </a:cubicBezTo>
                <a:cubicBezTo>
                  <a:pt x="4458338" y="358533"/>
                  <a:pt x="4478377" y="356784"/>
                  <a:pt x="4498336" y="361048"/>
                </a:cubicBezTo>
                <a:cubicBezTo>
                  <a:pt x="4512294" y="365235"/>
                  <a:pt x="4526278" y="367418"/>
                  <a:pt x="4542237" y="371629"/>
                </a:cubicBezTo>
                <a:cubicBezTo>
                  <a:pt x="4586138" y="382211"/>
                  <a:pt x="4630012" y="394798"/>
                  <a:pt x="4669757" y="417355"/>
                </a:cubicBezTo>
                <a:cubicBezTo>
                  <a:pt x="4685664" y="425575"/>
                  <a:pt x="4687539" y="435621"/>
                  <a:pt x="4679354" y="449548"/>
                </a:cubicBezTo>
                <a:cubicBezTo>
                  <a:pt x="4671196" y="461472"/>
                  <a:pt x="4661086" y="469361"/>
                  <a:pt x="4648976" y="477225"/>
                </a:cubicBezTo>
                <a:cubicBezTo>
                  <a:pt x="4636842" y="487092"/>
                  <a:pt x="4620754" y="492900"/>
                  <a:pt x="4608568" y="506776"/>
                </a:cubicBezTo>
                <a:cubicBezTo>
                  <a:pt x="4676637" y="505639"/>
                  <a:pt x="4740676" y="506457"/>
                  <a:pt x="4791373" y="454986"/>
                </a:cubicBezTo>
                <a:cubicBezTo>
                  <a:pt x="4797428" y="451053"/>
                  <a:pt x="4805484" y="447147"/>
                  <a:pt x="4813439" y="451258"/>
                </a:cubicBezTo>
                <a:cubicBezTo>
                  <a:pt x="4821366" y="457373"/>
                  <a:pt x="4827295" y="463462"/>
                  <a:pt x="4827141" y="475487"/>
                </a:cubicBezTo>
                <a:cubicBezTo>
                  <a:pt x="4827063" y="481500"/>
                  <a:pt x="4822985" y="487461"/>
                  <a:pt x="4818906" y="493422"/>
                </a:cubicBezTo>
                <a:cubicBezTo>
                  <a:pt x="4808695" y="509327"/>
                  <a:pt x="4792531" y="521149"/>
                  <a:pt x="4784295" y="539084"/>
                </a:cubicBezTo>
                <a:cubicBezTo>
                  <a:pt x="4776061" y="557019"/>
                  <a:pt x="4781708" y="585154"/>
                  <a:pt x="4795640" y="591345"/>
                </a:cubicBezTo>
                <a:cubicBezTo>
                  <a:pt x="4811548" y="599565"/>
                  <a:pt x="4823708" y="587694"/>
                  <a:pt x="4835844" y="577826"/>
                </a:cubicBezTo>
                <a:cubicBezTo>
                  <a:pt x="4843925" y="571916"/>
                  <a:pt x="4844027" y="563898"/>
                  <a:pt x="4846130" y="555907"/>
                </a:cubicBezTo>
                <a:cubicBezTo>
                  <a:pt x="4852696" y="511894"/>
                  <a:pt x="4868885" y="498068"/>
                  <a:pt x="4912863" y="502638"/>
                </a:cubicBezTo>
                <a:cubicBezTo>
                  <a:pt x="4932851" y="504897"/>
                  <a:pt x="4950886" y="503122"/>
                  <a:pt x="4968974" y="497340"/>
                </a:cubicBezTo>
                <a:cubicBezTo>
                  <a:pt x="5019236" y="479940"/>
                  <a:pt x="5067214" y="484560"/>
                  <a:pt x="5106704" y="527158"/>
                </a:cubicBezTo>
                <a:cubicBezTo>
                  <a:pt x="5126460" y="547455"/>
                  <a:pt x="5126460" y="547455"/>
                  <a:pt x="5142803" y="521606"/>
                </a:cubicBezTo>
                <a:cubicBezTo>
                  <a:pt x="5155066" y="501717"/>
                  <a:pt x="5191217" y="492156"/>
                  <a:pt x="5201044" y="506312"/>
                </a:cubicBezTo>
                <a:cubicBezTo>
                  <a:pt x="5216722" y="532570"/>
                  <a:pt x="5238709" y="534855"/>
                  <a:pt x="5264726" y="535187"/>
                </a:cubicBezTo>
                <a:cubicBezTo>
                  <a:pt x="5278760" y="533361"/>
                  <a:pt x="5294821" y="529556"/>
                  <a:pt x="5308702" y="539756"/>
                </a:cubicBezTo>
                <a:cubicBezTo>
                  <a:pt x="5324560" y="551986"/>
                  <a:pt x="5332641" y="546076"/>
                  <a:pt x="5340850" y="530144"/>
                </a:cubicBezTo>
                <a:cubicBezTo>
                  <a:pt x="5344956" y="522178"/>
                  <a:pt x="5349061" y="514213"/>
                  <a:pt x="5358989" y="520354"/>
                </a:cubicBezTo>
                <a:cubicBezTo>
                  <a:pt x="5366918" y="526468"/>
                  <a:pt x="5372846" y="532556"/>
                  <a:pt x="5366689" y="544505"/>
                </a:cubicBezTo>
                <a:cubicBezTo>
                  <a:pt x="5362583" y="552470"/>
                  <a:pt x="5356480" y="560411"/>
                  <a:pt x="5352347" y="570381"/>
                </a:cubicBezTo>
                <a:cubicBezTo>
                  <a:pt x="5337929" y="602268"/>
                  <a:pt x="5357636" y="626574"/>
                  <a:pt x="5391682" y="625003"/>
                </a:cubicBezTo>
                <a:cubicBezTo>
                  <a:pt x="5399689" y="625105"/>
                  <a:pt x="5407744" y="621199"/>
                  <a:pt x="5415774" y="619298"/>
                </a:cubicBezTo>
                <a:cubicBezTo>
                  <a:pt x="5423806" y="617395"/>
                  <a:pt x="5431836" y="615493"/>
                  <a:pt x="5437763" y="621581"/>
                </a:cubicBezTo>
                <a:cubicBezTo>
                  <a:pt x="5469425" y="650047"/>
                  <a:pt x="5505577" y="640487"/>
                  <a:pt x="5539672" y="634907"/>
                </a:cubicBezTo>
                <a:cubicBezTo>
                  <a:pt x="5543702" y="632955"/>
                  <a:pt x="5547705" y="633006"/>
                  <a:pt x="5545780" y="626968"/>
                </a:cubicBezTo>
                <a:cubicBezTo>
                  <a:pt x="5543855" y="620929"/>
                  <a:pt x="5543958" y="612914"/>
                  <a:pt x="5538031" y="606823"/>
                </a:cubicBezTo>
                <a:cubicBezTo>
                  <a:pt x="5534079" y="602763"/>
                  <a:pt x="5532001" y="608751"/>
                  <a:pt x="5529975" y="610729"/>
                </a:cubicBezTo>
                <a:cubicBezTo>
                  <a:pt x="5511785" y="624530"/>
                  <a:pt x="5495749" y="626330"/>
                  <a:pt x="5479891" y="614100"/>
                </a:cubicBezTo>
                <a:cubicBezTo>
                  <a:pt x="5462034" y="601846"/>
                  <a:pt x="5454309" y="579697"/>
                  <a:pt x="5460545" y="561737"/>
                </a:cubicBezTo>
                <a:cubicBezTo>
                  <a:pt x="5462673" y="551741"/>
                  <a:pt x="5468701" y="549814"/>
                  <a:pt x="5476605" y="557932"/>
                </a:cubicBezTo>
                <a:cubicBezTo>
                  <a:pt x="5490460" y="570136"/>
                  <a:pt x="5498516" y="566230"/>
                  <a:pt x="5512703" y="552380"/>
                </a:cubicBezTo>
                <a:cubicBezTo>
                  <a:pt x="5530995" y="530563"/>
                  <a:pt x="5573099" y="525087"/>
                  <a:pt x="5588932" y="539319"/>
                </a:cubicBezTo>
                <a:cubicBezTo>
                  <a:pt x="5600785" y="551498"/>
                  <a:pt x="5610792" y="551626"/>
                  <a:pt x="5622852" y="547770"/>
                </a:cubicBezTo>
                <a:cubicBezTo>
                  <a:pt x="5638910" y="543966"/>
                  <a:pt x="5654920" y="544170"/>
                  <a:pt x="5664699" y="562335"/>
                </a:cubicBezTo>
                <a:cubicBezTo>
                  <a:pt x="5670548" y="574437"/>
                  <a:pt x="5682607" y="570582"/>
                  <a:pt x="5692664" y="566700"/>
                </a:cubicBezTo>
                <a:cubicBezTo>
                  <a:pt x="5702721" y="562821"/>
                  <a:pt x="5712804" y="556935"/>
                  <a:pt x="5722760" y="561071"/>
                </a:cubicBezTo>
                <a:cubicBezTo>
                  <a:pt x="5736743" y="563253"/>
                  <a:pt x="5730560" y="577207"/>
                  <a:pt x="5738361" y="593342"/>
                </a:cubicBezTo>
                <a:cubicBezTo>
                  <a:pt x="5748903" y="551382"/>
                  <a:pt x="5786774" y="563892"/>
                  <a:pt x="5813021" y="546186"/>
                </a:cubicBezTo>
                <a:cubicBezTo>
                  <a:pt x="5808918" y="554151"/>
                  <a:pt x="5806864" y="558134"/>
                  <a:pt x="5804812" y="562117"/>
                </a:cubicBezTo>
                <a:cubicBezTo>
                  <a:pt x="5792421" y="592026"/>
                  <a:pt x="5800272" y="604153"/>
                  <a:pt x="5832291" y="604562"/>
                </a:cubicBezTo>
                <a:cubicBezTo>
                  <a:pt x="5854333" y="602838"/>
                  <a:pt x="5874345" y="603093"/>
                  <a:pt x="5896333" y="605378"/>
                </a:cubicBezTo>
                <a:cubicBezTo>
                  <a:pt x="5930278" y="611824"/>
                  <a:pt x="5962143" y="624258"/>
                  <a:pt x="5989906" y="644657"/>
                </a:cubicBezTo>
                <a:cubicBezTo>
                  <a:pt x="6011741" y="658966"/>
                  <a:pt x="6021798" y="655086"/>
                  <a:pt x="6030085" y="633143"/>
                </a:cubicBezTo>
                <a:cubicBezTo>
                  <a:pt x="6036421" y="607165"/>
                  <a:pt x="6050531" y="599326"/>
                  <a:pt x="6076472" y="605670"/>
                </a:cubicBezTo>
                <a:cubicBezTo>
                  <a:pt x="6092455" y="607878"/>
                  <a:pt x="6108416" y="612091"/>
                  <a:pt x="6126452" y="610317"/>
                </a:cubicBezTo>
                <a:cubicBezTo>
                  <a:pt x="6136458" y="610444"/>
                  <a:pt x="6146413" y="614581"/>
                  <a:pt x="6152289" y="624677"/>
                </a:cubicBezTo>
                <a:cubicBezTo>
                  <a:pt x="6154239" y="628711"/>
                  <a:pt x="6154188" y="632720"/>
                  <a:pt x="6160243" y="628788"/>
                </a:cubicBezTo>
                <a:cubicBezTo>
                  <a:pt x="6184489" y="611056"/>
                  <a:pt x="6212455" y="615422"/>
                  <a:pt x="6238445" y="617757"/>
                </a:cubicBezTo>
                <a:cubicBezTo>
                  <a:pt x="6264437" y="620094"/>
                  <a:pt x="6288477" y="618396"/>
                  <a:pt x="6308746" y="598609"/>
                </a:cubicBezTo>
                <a:cubicBezTo>
                  <a:pt x="6316852" y="590694"/>
                  <a:pt x="6322830" y="592775"/>
                  <a:pt x="6328706" y="602873"/>
                </a:cubicBezTo>
                <a:cubicBezTo>
                  <a:pt x="6340459" y="623067"/>
                  <a:pt x="6342461" y="623094"/>
                  <a:pt x="6358649" y="609268"/>
                </a:cubicBezTo>
                <a:cubicBezTo>
                  <a:pt x="6386974" y="585575"/>
                  <a:pt x="6417196" y="569924"/>
                  <a:pt x="6455094" y="580430"/>
                </a:cubicBezTo>
                <a:cubicBezTo>
                  <a:pt x="6467075" y="582587"/>
                  <a:pt x="6481032" y="586775"/>
                  <a:pt x="6495016" y="588956"/>
                </a:cubicBezTo>
                <a:cubicBezTo>
                  <a:pt x="6504971" y="593093"/>
                  <a:pt x="6519006" y="591267"/>
                  <a:pt x="6514773" y="609254"/>
                </a:cubicBezTo>
                <a:cubicBezTo>
                  <a:pt x="6512670" y="617245"/>
                  <a:pt x="6522573" y="625389"/>
                  <a:pt x="6528526" y="629475"/>
                </a:cubicBezTo>
                <a:cubicBezTo>
                  <a:pt x="6552363" y="643809"/>
                  <a:pt x="6578303" y="650154"/>
                  <a:pt x="6606372" y="646502"/>
                </a:cubicBezTo>
                <a:cubicBezTo>
                  <a:pt x="6630438" y="642800"/>
                  <a:pt x="6630463" y="640797"/>
                  <a:pt x="6626767" y="616696"/>
                </a:cubicBezTo>
                <a:cubicBezTo>
                  <a:pt x="6622943" y="602615"/>
                  <a:pt x="6625072" y="592621"/>
                  <a:pt x="6637207" y="582752"/>
                </a:cubicBezTo>
                <a:cubicBezTo>
                  <a:pt x="6632950" y="602742"/>
                  <a:pt x="6640776" y="616874"/>
                  <a:pt x="6658736" y="621112"/>
                </a:cubicBezTo>
                <a:cubicBezTo>
                  <a:pt x="6684701" y="625451"/>
                  <a:pt x="6706613" y="633750"/>
                  <a:pt x="6702150" y="669774"/>
                </a:cubicBezTo>
                <a:cubicBezTo>
                  <a:pt x="6716543" y="639890"/>
                  <a:pt x="6738582" y="638166"/>
                  <a:pt x="6764521" y="644509"/>
                </a:cubicBezTo>
                <a:cubicBezTo>
                  <a:pt x="6776478" y="648671"/>
                  <a:pt x="6786562" y="642786"/>
                  <a:pt x="6796645" y="636902"/>
                </a:cubicBezTo>
                <a:cubicBezTo>
                  <a:pt x="6824866" y="621226"/>
                  <a:pt x="6840799" y="627442"/>
                  <a:pt x="6846420" y="657581"/>
                </a:cubicBezTo>
                <a:cubicBezTo>
                  <a:pt x="6850218" y="673665"/>
                  <a:pt x="6856248" y="671737"/>
                  <a:pt x="6864381" y="661819"/>
                </a:cubicBezTo>
                <a:cubicBezTo>
                  <a:pt x="6876542" y="649947"/>
                  <a:pt x="6888625" y="644088"/>
                  <a:pt x="6906483" y="656342"/>
                </a:cubicBezTo>
                <a:cubicBezTo>
                  <a:pt x="6900402" y="662279"/>
                  <a:pt x="6894349" y="666210"/>
                  <a:pt x="6890296" y="670168"/>
                </a:cubicBezTo>
                <a:cubicBezTo>
                  <a:pt x="6880161" y="680061"/>
                  <a:pt x="6880034" y="690081"/>
                  <a:pt x="6891938" y="698252"/>
                </a:cubicBezTo>
                <a:cubicBezTo>
                  <a:pt x="6901843" y="706396"/>
                  <a:pt x="6909848" y="706496"/>
                  <a:pt x="6916005" y="694549"/>
                </a:cubicBezTo>
                <a:cubicBezTo>
                  <a:pt x="6932321" y="670703"/>
                  <a:pt x="6956490" y="658984"/>
                  <a:pt x="6978683" y="645236"/>
                </a:cubicBezTo>
                <a:cubicBezTo>
                  <a:pt x="6994795" y="637422"/>
                  <a:pt x="7010855" y="633619"/>
                  <a:pt x="7028790" y="639861"/>
                </a:cubicBezTo>
                <a:cubicBezTo>
                  <a:pt x="7046725" y="646103"/>
                  <a:pt x="7064737" y="646334"/>
                  <a:pt x="7082774" y="644558"/>
                </a:cubicBezTo>
                <a:cubicBezTo>
                  <a:pt x="7102837" y="640806"/>
                  <a:pt x="7124877" y="639081"/>
                  <a:pt x="7140682" y="655320"/>
                </a:cubicBezTo>
                <a:cubicBezTo>
                  <a:pt x="7158490" y="671582"/>
                  <a:pt x="7168572" y="665696"/>
                  <a:pt x="7182760" y="651846"/>
                </a:cubicBezTo>
                <a:cubicBezTo>
                  <a:pt x="7202977" y="636068"/>
                  <a:pt x="7214984" y="636222"/>
                  <a:pt x="7232766" y="654489"/>
                </a:cubicBezTo>
                <a:cubicBezTo>
                  <a:pt x="7238719" y="658574"/>
                  <a:pt x="7242644" y="664638"/>
                  <a:pt x="7246596" y="668697"/>
                </a:cubicBezTo>
                <a:cubicBezTo>
                  <a:pt x="7262401" y="684933"/>
                  <a:pt x="7280362" y="689171"/>
                  <a:pt x="7302400" y="687448"/>
                </a:cubicBezTo>
                <a:cubicBezTo>
                  <a:pt x="7320439" y="685674"/>
                  <a:pt x="7326621" y="671722"/>
                  <a:pt x="7332804" y="657769"/>
                </a:cubicBezTo>
                <a:cubicBezTo>
                  <a:pt x="7341038" y="639834"/>
                  <a:pt x="7365258" y="624106"/>
                  <a:pt x="7379164" y="632301"/>
                </a:cubicBezTo>
                <a:cubicBezTo>
                  <a:pt x="7410980" y="648743"/>
                  <a:pt x="7431173" y="634968"/>
                  <a:pt x="7455366" y="621246"/>
                </a:cubicBezTo>
                <a:cubicBezTo>
                  <a:pt x="7461395" y="619318"/>
                  <a:pt x="7469400" y="619421"/>
                  <a:pt x="7475429" y="617492"/>
                </a:cubicBezTo>
                <a:cubicBezTo>
                  <a:pt x="7511504" y="613943"/>
                  <a:pt x="7547348" y="628432"/>
                  <a:pt x="7587424" y="624934"/>
                </a:cubicBezTo>
                <a:cubicBezTo>
                  <a:pt x="7571260" y="636754"/>
                  <a:pt x="7565103" y="648703"/>
                  <a:pt x="7560896" y="664686"/>
                </a:cubicBezTo>
                <a:cubicBezTo>
                  <a:pt x="7558819" y="670672"/>
                  <a:pt x="7558715" y="678689"/>
                  <a:pt x="7552662" y="682621"/>
                </a:cubicBezTo>
                <a:cubicBezTo>
                  <a:pt x="7546580" y="688557"/>
                  <a:pt x="7542476" y="696522"/>
                  <a:pt x="7550404" y="702637"/>
                </a:cubicBezTo>
                <a:cubicBezTo>
                  <a:pt x="7558333" y="708752"/>
                  <a:pt x="7564362" y="706824"/>
                  <a:pt x="7570442" y="700888"/>
                </a:cubicBezTo>
                <a:cubicBezTo>
                  <a:pt x="7578551" y="692973"/>
                  <a:pt x="7584655" y="685034"/>
                  <a:pt x="7592763" y="677120"/>
                </a:cubicBezTo>
                <a:cubicBezTo>
                  <a:pt x="7598870" y="669179"/>
                  <a:pt x="7604847" y="671259"/>
                  <a:pt x="7608722" y="681330"/>
                </a:cubicBezTo>
                <a:cubicBezTo>
                  <a:pt x="7612621" y="689399"/>
                  <a:pt x="7612520" y="697416"/>
                  <a:pt x="7620448" y="703530"/>
                </a:cubicBezTo>
                <a:cubicBezTo>
                  <a:pt x="7628884" y="709150"/>
                  <a:pt x="7637715" y="713146"/>
                  <a:pt x="7646660" y="715547"/>
                </a:cubicBezTo>
                <a:lnTo>
                  <a:pt x="7660741" y="716825"/>
                </a:lnTo>
                <a:lnTo>
                  <a:pt x="7688621" y="704626"/>
                </a:lnTo>
                <a:cubicBezTo>
                  <a:pt x="7719744" y="687445"/>
                  <a:pt x="7742098" y="662397"/>
                  <a:pt x="7750877" y="622374"/>
                </a:cubicBezTo>
                <a:cubicBezTo>
                  <a:pt x="7755808" y="604298"/>
                  <a:pt x="7766679" y="589564"/>
                  <a:pt x="7784788" y="582814"/>
                </a:cubicBezTo>
                <a:cubicBezTo>
                  <a:pt x="7792081" y="579101"/>
                  <a:pt x="7799374" y="575386"/>
                  <a:pt x="7807100" y="573218"/>
                </a:cubicBezTo>
                <a:cubicBezTo>
                  <a:pt x="7823231" y="565356"/>
                  <a:pt x="7838251" y="559474"/>
                  <a:pt x="7844729" y="540965"/>
                </a:cubicBezTo>
                <a:cubicBezTo>
                  <a:pt x="7850527" y="525983"/>
                  <a:pt x="7853183" y="523569"/>
                  <a:pt x="7864817" y="535331"/>
                </a:cubicBezTo>
                <a:cubicBezTo>
                  <a:pt x="7876016" y="545543"/>
                  <a:pt x="7883310" y="541829"/>
                  <a:pt x="7888433" y="530376"/>
                </a:cubicBezTo>
                <a:cubicBezTo>
                  <a:pt x="7892877" y="522453"/>
                  <a:pt x="7896021" y="509884"/>
                  <a:pt x="7909251" y="509513"/>
                </a:cubicBezTo>
                <a:cubicBezTo>
                  <a:pt x="7914320" y="509760"/>
                  <a:pt x="7911473" y="505552"/>
                  <a:pt x="7911039" y="504004"/>
                </a:cubicBezTo>
                <a:cubicBezTo>
                  <a:pt x="7902496" y="491375"/>
                  <a:pt x="7905206" y="477262"/>
                  <a:pt x="7903280" y="464447"/>
                </a:cubicBezTo>
                <a:cubicBezTo>
                  <a:pt x="7901787" y="453180"/>
                  <a:pt x="7910624" y="449033"/>
                  <a:pt x="7920331" y="447979"/>
                </a:cubicBezTo>
                <a:cubicBezTo>
                  <a:pt x="7928492" y="447360"/>
                  <a:pt x="7932207" y="454664"/>
                  <a:pt x="7932398" y="461288"/>
                </a:cubicBezTo>
                <a:cubicBezTo>
                  <a:pt x="7933457" y="471006"/>
                  <a:pt x="7936061" y="480293"/>
                  <a:pt x="7936686" y="488464"/>
                </a:cubicBezTo>
                <a:cubicBezTo>
                  <a:pt x="7943163" y="469954"/>
                  <a:pt x="7946549" y="452311"/>
                  <a:pt x="7951481" y="434235"/>
                </a:cubicBezTo>
                <a:cubicBezTo>
                  <a:pt x="7956413" y="416159"/>
                  <a:pt x="7963758" y="400744"/>
                  <a:pt x="7978587" y="388238"/>
                </a:cubicBezTo>
                <a:cubicBezTo>
                  <a:pt x="7985445" y="382976"/>
                  <a:pt x="7989404" y="385205"/>
                  <a:pt x="7991575" y="392942"/>
                </a:cubicBezTo>
                <a:cubicBezTo>
                  <a:pt x="7994178" y="402228"/>
                  <a:pt x="7991712" y="411265"/>
                  <a:pt x="7987700" y="420739"/>
                </a:cubicBezTo>
                <a:cubicBezTo>
                  <a:pt x="7984124" y="431757"/>
                  <a:pt x="7978568" y="441661"/>
                  <a:pt x="7982040" y="454043"/>
                </a:cubicBezTo>
                <a:cubicBezTo>
                  <a:pt x="7994890" y="440423"/>
                  <a:pt x="8010777" y="437637"/>
                  <a:pt x="8029269" y="444135"/>
                </a:cubicBezTo>
                <a:cubicBezTo>
                  <a:pt x="8023035" y="457569"/>
                  <a:pt x="8012842" y="468775"/>
                  <a:pt x="8004630" y="481093"/>
                </a:cubicBezTo>
                <a:cubicBezTo>
                  <a:pt x="7994194" y="497376"/>
                  <a:pt x="7991919" y="513038"/>
                  <a:pt x="7998673" y="531175"/>
                </a:cubicBezTo>
                <a:cubicBezTo>
                  <a:pt x="8000843" y="538913"/>
                  <a:pt x="8005478" y="537614"/>
                  <a:pt x="8009247" y="533218"/>
                </a:cubicBezTo>
                <a:cubicBezTo>
                  <a:pt x="8013692" y="525294"/>
                  <a:pt x="8018137" y="517369"/>
                  <a:pt x="8022582" y="509446"/>
                </a:cubicBezTo>
                <a:cubicBezTo>
                  <a:pt x="8037030" y="483693"/>
                  <a:pt x="8043210" y="481959"/>
                  <a:pt x="8065609" y="502386"/>
                </a:cubicBezTo>
                <a:cubicBezTo>
                  <a:pt x="8065609" y="502386"/>
                  <a:pt x="8067154" y="501953"/>
                  <a:pt x="8068699" y="501518"/>
                </a:cubicBezTo>
                <a:cubicBezTo>
                  <a:pt x="8076532" y="475953"/>
                  <a:pt x="8095127" y="459051"/>
                  <a:pt x="8118551" y="447473"/>
                </a:cubicBezTo>
                <a:cubicBezTo>
                  <a:pt x="8148833" y="430635"/>
                  <a:pt x="8180852" y="419984"/>
                  <a:pt x="8203268" y="386988"/>
                </a:cubicBezTo>
                <a:cubicBezTo>
                  <a:pt x="8205195" y="399802"/>
                  <a:pt x="8201184" y="409275"/>
                  <a:pt x="8199153" y="419859"/>
                </a:cubicBezTo>
                <a:cubicBezTo>
                  <a:pt x="8197311" y="437069"/>
                  <a:pt x="8200160" y="441279"/>
                  <a:pt x="8218703" y="436078"/>
                </a:cubicBezTo>
                <a:cubicBezTo>
                  <a:pt x="8241883" y="429576"/>
                  <a:pt x="8266366" y="427718"/>
                  <a:pt x="8289008" y="443069"/>
                </a:cubicBezTo>
                <a:cubicBezTo>
                  <a:pt x="8297359" y="449074"/>
                  <a:pt x="8304600" y="457058"/>
                  <a:pt x="8311407" y="463497"/>
                </a:cubicBezTo>
                <a:cubicBezTo>
                  <a:pt x="8321060" y="474145"/>
                  <a:pt x="8332502" y="479281"/>
                  <a:pt x="8345490" y="483986"/>
                </a:cubicBezTo>
                <a:cubicBezTo>
                  <a:pt x="8356064" y="486027"/>
                  <a:pt x="8360509" y="478103"/>
                  <a:pt x="8367802" y="474390"/>
                </a:cubicBezTo>
                <a:cubicBezTo>
                  <a:pt x="8380842" y="467393"/>
                  <a:pt x="8393830" y="472097"/>
                  <a:pt x="8399716" y="487140"/>
                </a:cubicBezTo>
                <a:cubicBezTo>
                  <a:pt x="8403865" y="495991"/>
                  <a:pt x="8408015" y="504844"/>
                  <a:pt x="8412165" y="513695"/>
                </a:cubicBezTo>
                <a:cubicBezTo>
                  <a:pt x="8419595" y="528305"/>
                  <a:pt x="8418432" y="541986"/>
                  <a:pt x="8404714" y="552510"/>
                </a:cubicBezTo>
                <a:cubicBezTo>
                  <a:pt x="8394765" y="558640"/>
                  <a:pt x="8394469" y="575415"/>
                  <a:pt x="8380804" y="574241"/>
                </a:cubicBezTo>
                <a:cubicBezTo>
                  <a:pt x="8369118" y="574179"/>
                  <a:pt x="8365212" y="560251"/>
                  <a:pt x="8356427" y="552699"/>
                </a:cubicBezTo>
                <a:cubicBezTo>
                  <a:pt x="8347207" y="543600"/>
                  <a:pt x="8341026" y="545333"/>
                  <a:pt x="8335470" y="555239"/>
                </a:cubicBezTo>
                <a:cubicBezTo>
                  <a:pt x="8323488" y="571953"/>
                  <a:pt x="8317688" y="586935"/>
                  <a:pt x="8326422" y="606186"/>
                </a:cubicBezTo>
                <a:lnTo>
                  <a:pt x="8327277" y="609234"/>
                </a:lnTo>
                <a:lnTo>
                  <a:pt x="8328197" y="610324"/>
                </a:lnTo>
                <a:lnTo>
                  <a:pt x="8343334" y="623353"/>
                </a:lnTo>
                <a:lnTo>
                  <a:pt x="8376405" y="602393"/>
                </a:lnTo>
                <a:cubicBezTo>
                  <a:pt x="8389212" y="592332"/>
                  <a:pt x="8401058" y="581079"/>
                  <a:pt x="8412579" y="568668"/>
                </a:cubicBezTo>
                <a:cubicBezTo>
                  <a:pt x="8423450" y="553932"/>
                  <a:pt x="8438712" y="542975"/>
                  <a:pt x="8457256" y="537774"/>
                </a:cubicBezTo>
                <a:cubicBezTo>
                  <a:pt x="8473144" y="534989"/>
                  <a:pt x="8479134" y="526631"/>
                  <a:pt x="8476339" y="510722"/>
                </a:cubicBezTo>
                <a:cubicBezTo>
                  <a:pt x="8475280" y="501001"/>
                  <a:pt x="8479048" y="496606"/>
                  <a:pt x="8488511" y="500629"/>
                </a:cubicBezTo>
                <a:cubicBezTo>
                  <a:pt x="8500388" y="507315"/>
                  <a:pt x="8509227" y="503167"/>
                  <a:pt x="8515894" y="491281"/>
                </a:cubicBezTo>
                <a:cubicBezTo>
                  <a:pt x="8528361" y="464414"/>
                  <a:pt x="8556230" y="444913"/>
                  <a:pt x="8553296" y="410679"/>
                </a:cubicBezTo>
                <a:cubicBezTo>
                  <a:pt x="8554842" y="410245"/>
                  <a:pt x="8554408" y="408698"/>
                  <a:pt x="8555519" y="406716"/>
                </a:cubicBezTo>
                <a:cubicBezTo>
                  <a:pt x="8559288" y="402322"/>
                  <a:pt x="8561510" y="398360"/>
                  <a:pt x="8568560" y="399721"/>
                </a:cubicBezTo>
                <a:cubicBezTo>
                  <a:pt x="8574063" y="401515"/>
                  <a:pt x="8578022" y="403744"/>
                  <a:pt x="8579758" y="409935"/>
                </a:cubicBezTo>
                <a:cubicBezTo>
                  <a:pt x="8581928" y="417673"/>
                  <a:pt x="8578594" y="423615"/>
                  <a:pt x="8576805" y="429125"/>
                </a:cubicBezTo>
                <a:cubicBezTo>
                  <a:pt x="8571006" y="444107"/>
                  <a:pt x="8563661" y="459521"/>
                  <a:pt x="8557861" y="474502"/>
                </a:cubicBezTo>
                <a:cubicBezTo>
                  <a:pt x="8556315" y="474936"/>
                  <a:pt x="8556751" y="476484"/>
                  <a:pt x="8557184" y="478030"/>
                </a:cubicBezTo>
                <a:cubicBezTo>
                  <a:pt x="8555639" y="478464"/>
                  <a:pt x="8556073" y="480011"/>
                  <a:pt x="8554528" y="480446"/>
                </a:cubicBezTo>
                <a:cubicBezTo>
                  <a:pt x="8556073" y="480011"/>
                  <a:pt x="8557618" y="479579"/>
                  <a:pt x="8559163" y="479145"/>
                </a:cubicBezTo>
                <a:cubicBezTo>
                  <a:pt x="8559163" y="479145"/>
                  <a:pt x="8560275" y="477165"/>
                  <a:pt x="8561820" y="476731"/>
                </a:cubicBezTo>
                <a:cubicBezTo>
                  <a:pt x="8573992" y="466640"/>
                  <a:pt x="8587709" y="456115"/>
                  <a:pt x="8599882" y="446023"/>
                </a:cubicBezTo>
                <a:cubicBezTo>
                  <a:pt x="8615145" y="435065"/>
                  <a:pt x="8630408" y="424107"/>
                  <a:pt x="8638430" y="405165"/>
                </a:cubicBezTo>
                <a:cubicBezTo>
                  <a:pt x="8642684" y="390617"/>
                  <a:pt x="8650845" y="389998"/>
                  <a:pt x="8663155" y="398230"/>
                </a:cubicBezTo>
                <a:cubicBezTo>
                  <a:pt x="8673920" y="406896"/>
                  <a:pt x="8673000" y="415501"/>
                  <a:pt x="8667443" y="425407"/>
                </a:cubicBezTo>
                <a:cubicBezTo>
                  <a:pt x="8660532" y="442368"/>
                  <a:pt x="8653621" y="459331"/>
                  <a:pt x="8648256" y="475859"/>
                </a:cubicBezTo>
                <a:cubicBezTo>
                  <a:pt x="8642022" y="489292"/>
                  <a:pt x="8640858" y="502973"/>
                  <a:pt x="8644765" y="516903"/>
                </a:cubicBezTo>
                <a:cubicBezTo>
                  <a:pt x="8656260" y="510340"/>
                  <a:pt x="8656311" y="498639"/>
                  <a:pt x="8658778" y="489602"/>
                </a:cubicBezTo>
                <a:cubicBezTo>
                  <a:pt x="8662840" y="468430"/>
                  <a:pt x="8674821" y="451715"/>
                  <a:pt x="8695589" y="442552"/>
                </a:cubicBezTo>
                <a:cubicBezTo>
                  <a:pt x="8714811" y="433822"/>
                  <a:pt x="8734900" y="428187"/>
                  <a:pt x="8751274" y="415249"/>
                </a:cubicBezTo>
                <a:cubicBezTo>
                  <a:pt x="8774507" y="397048"/>
                  <a:pt x="8789283" y="396242"/>
                  <a:pt x="8809458" y="420632"/>
                </a:cubicBezTo>
                <a:cubicBezTo>
                  <a:pt x="8819981" y="434374"/>
                  <a:pt x="8831910" y="429358"/>
                  <a:pt x="8837275" y="412830"/>
                </a:cubicBezTo>
                <a:cubicBezTo>
                  <a:pt x="8842832" y="402925"/>
                  <a:pt x="8842883" y="391225"/>
                  <a:pt x="8853944" y="383115"/>
                </a:cubicBezTo>
                <a:cubicBezTo>
                  <a:pt x="8865672" y="398188"/>
                  <a:pt x="8880119" y="409578"/>
                  <a:pt x="8895368" y="420116"/>
                </a:cubicBezTo>
                <a:lnTo>
                  <a:pt x="8918303" y="435934"/>
                </a:lnTo>
                <a:lnTo>
                  <a:pt x="8939109" y="419668"/>
                </a:lnTo>
                <a:cubicBezTo>
                  <a:pt x="8943138" y="417715"/>
                  <a:pt x="8947216" y="411753"/>
                  <a:pt x="8953169" y="415839"/>
                </a:cubicBezTo>
                <a:cubicBezTo>
                  <a:pt x="8959121" y="419923"/>
                  <a:pt x="8961047" y="425961"/>
                  <a:pt x="8958968" y="431948"/>
                </a:cubicBezTo>
                <a:lnTo>
                  <a:pt x="8951625" y="463158"/>
                </a:lnTo>
                <a:lnTo>
                  <a:pt x="8978431" y="492996"/>
                </a:lnTo>
                <a:lnTo>
                  <a:pt x="8988349" y="482436"/>
                </a:lnTo>
                <a:cubicBezTo>
                  <a:pt x="8996508" y="470512"/>
                  <a:pt x="9006589" y="464628"/>
                  <a:pt x="9016417" y="478784"/>
                </a:cubicBezTo>
                <a:cubicBezTo>
                  <a:pt x="9020369" y="482843"/>
                  <a:pt x="9024346" y="484899"/>
                  <a:pt x="9028374" y="482945"/>
                </a:cubicBezTo>
                <a:cubicBezTo>
                  <a:pt x="9038456" y="477061"/>
                  <a:pt x="9050438" y="479217"/>
                  <a:pt x="9060471" y="477341"/>
                </a:cubicBezTo>
                <a:cubicBezTo>
                  <a:pt x="9090515" y="475720"/>
                  <a:pt x="9098595" y="469810"/>
                  <a:pt x="9106959" y="441853"/>
                </a:cubicBezTo>
                <a:cubicBezTo>
                  <a:pt x="9113295" y="415876"/>
                  <a:pt x="9129458" y="404055"/>
                  <a:pt x="9157501" y="402408"/>
                </a:cubicBezTo>
                <a:cubicBezTo>
                  <a:pt x="9165508" y="402510"/>
                  <a:pt x="9175488" y="404642"/>
                  <a:pt x="9183494" y="404744"/>
                </a:cubicBezTo>
                <a:cubicBezTo>
                  <a:pt x="9247584" y="401552"/>
                  <a:pt x="9299872" y="382174"/>
                  <a:pt x="9332659" y="322456"/>
                </a:cubicBezTo>
                <a:cubicBezTo>
                  <a:pt x="9344923" y="302567"/>
                  <a:pt x="9363112" y="288769"/>
                  <a:pt x="9387152" y="287071"/>
                </a:cubicBezTo>
                <a:cubicBezTo>
                  <a:pt x="9397186" y="285193"/>
                  <a:pt x="9407218" y="283317"/>
                  <a:pt x="9417223" y="283445"/>
                </a:cubicBezTo>
                <a:cubicBezTo>
                  <a:pt x="9439289" y="279717"/>
                  <a:pt x="9459328" y="277968"/>
                  <a:pt x="9473591" y="258104"/>
                </a:cubicBezTo>
                <a:cubicBezTo>
                  <a:pt x="9485804" y="242225"/>
                  <a:pt x="9489831" y="240272"/>
                  <a:pt x="9499609" y="258437"/>
                </a:cubicBezTo>
                <a:cubicBezTo>
                  <a:pt x="9509409" y="274598"/>
                  <a:pt x="9519442" y="272720"/>
                  <a:pt x="9529601" y="260825"/>
                </a:cubicBezTo>
                <a:cubicBezTo>
                  <a:pt x="9537707" y="252909"/>
                  <a:pt x="9545893" y="238982"/>
                  <a:pt x="9561851" y="243193"/>
                </a:cubicBezTo>
                <a:cubicBezTo>
                  <a:pt x="9567830" y="245275"/>
                  <a:pt x="9565904" y="239237"/>
                  <a:pt x="9565930" y="237232"/>
                </a:cubicBezTo>
                <a:cubicBezTo>
                  <a:pt x="9560156" y="219119"/>
                  <a:pt x="9568365" y="203187"/>
                  <a:pt x="9570572" y="187179"/>
                </a:cubicBezTo>
                <a:cubicBezTo>
                  <a:pt x="9572751" y="173176"/>
                  <a:pt x="9584785" y="171325"/>
                  <a:pt x="9596766" y="173483"/>
                </a:cubicBezTo>
                <a:cubicBezTo>
                  <a:pt x="9606748" y="175615"/>
                  <a:pt x="9608620" y="185661"/>
                  <a:pt x="9606517" y="193653"/>
                </a:cubicBezTo>
                <a:cubicBezTo>
                  <a:pt x="9604362" y="205651"/>
                  <a:pt x="9604210" y="217676"/>
                  <a:pt x="9602081" y="227671"/>
                </a:cubicBezTo>
                <a:cubicBezTo>
                  <a:pt x="9616344" y="207809"/>
                  <a:pt x="9626606" y="187894"/>
                  <a:pt x="9638870" y="168006"/>
                </a:cubicBezTo>
                <a:cubicBezTo>
                  <a:pt x="9651133" y="148118"/>
                  <a:pt x="9665346" y="132262"/>
                  <a:pt x="9687487" y="122523"/>
                </a:cubicBezTo>
                <a:cubicBezTo>
                  <a:pt x="9697546" y="118641"/>
                  <a:pt x="9701498" y="122701"/>
                  <a:pt x="9701369" y="132721"/>
                </a:cubicBezTo>
                <a:cubicBezTo>
                  <a:pt x="9701217" y="144747"/>
                  <a:pt x="9695084" y="154691"/>
                  <a:pt x="9686951" y="164610"/>
                </a:cubicBezTo>
                <a:cubicBezTo>
                  <a:pt x="9678792" y="176533"/>
                  <a:pt x="9668658" y="186426"/>
                  <a:pt x="9668453" y="202459"/>
                </a:cubicBezTo>
                <a:cubicBezTo>
                  <a:pt x="9688620" y="190689"/>
                  <a:pt x="9708608" y="192949"/>
                  <a:pt x="9728441" y="207234"/>
                </a:cubicBezTo>
                <a:cubicBezTo>
                  <a:pt x="9716254" y="221109"/>
                  <a:pt x="9700117" y="230926"/>
                  <a:pt x="9685955" y="242772"/>
                </a:cubicBezTo>
                <a:cubicBezTo>
                  <a:pt x="9667739" y="258576"/>
                  <a:pt x="9659504" y="276512"/>
                  <a:pt x="9661197" y="300587"/>
                </a:cubicBezTo>
                <a:cubicBezTo>
                  <a:pt x="9661071" y="310607"/>
                  <a:pt x="9667075" y="310684"/>
                  <a:pt x="9673129" y="306752"/>
                </a:cubicBezTo>
                <a:cubicBezTo>
                  <a:pt x="9681237" y="298837"/>
                  <a:pt x="9689345" y="290924"/>
                  <a:pt x="9697450" y="283009"/>
                </a:cubicBezTo>
                <a:cubicBezTo>
                  <a:pt x="9723800" y="257286"/>
                  <a:pt x="9731805" y="257389"/>
                  <a:pt x="9751408" y="289710"/>
                </a:cubicBezTo>
                <a:cubicBezTo>
                  <a:pt x="9751408" y="289710"/>
                  <a:pt x="9753410" y="289735"/>
                  <a:pt x="9755411" y="289762"/>
                </a:cubicBezTo>
                <a:cubicBezTo>
                  <a:pt x="9773781" y="261932"/>
                  <a:pt x="9801976" y="248261"/>
                  <a:pt x="9834075" y="242656"/>
                </a:cubicBezTo>
                <a:cubicBezTo>
                  <a:pt x="9876228" y="233172"/>
                  <a:pt x="9918281" y="231702"/>
                  <a:pt x="9956713" y="200121"/>
                </a:cubicBezTo>
                <a:cubicBezTo>
                  <a:pt x="9954508" y="216129"/>
                  <a:pt x="9946375" y="226047"/>
                  <a:pt x="9940218" y="237996"/>
                </a:cubicBezTo>
                <a:cubicBezTo>
                  <a:pt x="9931956" y="257936"/>
                  <a:pt x="9933882" y="263973"/>
                  <a:pt x="9957896" y="264280"/>
                </a:cubicBezTo>
                <a:cubicBezTo>
                  <a:pt x="9987914" y="264663"/>
                  <a:pt x="10017857" y="271057"/>
                  <a:pt x="10039538" y="297393"/>
                </a:cubicBezTo>
                <a:cubicBezTo>
                  <a:pt x="10047416" y="307515"/>
                  <a:pt x="10053267" y="319617"/>
                  <a:pt x="10059143" y="329714"/>
                </a:cubicBezTo>
                <a:cubicBezTo>
                  <a:pt x="10066943" y="345850"/>
                  <a:pt x="10078823" y="356023"/>
                  <a:pt x="10092704" y="366223"/>
                </a:cubicBezTo>
                <a:cubicBezTo>
                  <a:pt x="10104635" y="372388"/>
                  <a:pt x="10112743" y="364474"/>
                  <a:pt x="10122775" y="362598"/>
                </a:cubicBezTo>
                <a:cubicBezTo>
                  <a:pt x="10140837" y="358820"/>
                  <a:pt x="10154717" y="369019"/>
                  <a:pt x="10156464" y="389086"/>
                </a:cubicBezTo>
                <a:cubicBezTo>
                  <a:pt x="10158311" y="401135"/>
                  <a:pt x="10160159" y="413187"/>
                  <a:pt x="10162008" y="425237"/>
                </a:cubicBezTo>
                <a:cubicBezTo>
                  <a:pt x="10165754" y="445329"/>
                  <a:pt x="10159545" y="461287"/>
                  <a:pt x="10139431" y="469049"/>
                </a:cubicBezTo>
                <a:cubicBezTo>
                  <a:pt x="10125373" y="472877"/>
                  <a:pt x="10119112" y="492844"/>
                  <a:pt x="10103179" y="486626"/>
                </a:cubicBezTo>
                <a:cubicBezTo>
                  <a:pt x="10089221" y="482439"/>
                  <a:pt x="10089450" y="464402"/>
                  <a:pt x="10081600" y="452274"/>
                </a:cubicBezTo>
                <a:cubicBezTo>
                  <a:pt x="10073774" y="438143"/>
                  <a:pt x="10065767" y="438042"/>
                  <a:pt x="10055634" y="447936"/>
                </a:cubicBezTo>
                <a:cubicBezTo>
                  <a:pt x="10035417" y="463713"/>
                  <a:pt x="10023205" y="479594"/>
                  <a:pt x="10026877" y="505698"/>
                </a:cubicBezTo>
                <a:cubicBezTo>
                  <a:pt x="10028750" y="515745"/>
                  <a:pt x="10026645" y="523736"/>
                  <a:pt x="10026519" y="533756"/>
                </a:cubicBezTo>
                <a:cubicBezTo>
                  <a:pt x="10026519" y="533756"/>
                  <a:pt x="10024516" y="533732"/>
                  <a:pt x="10024492" y="535735"/>
                </a:cubicBezTo>
                <a:cubicBezTo>
                  <a:pt x="10026493" y="535761"/>
                  <a:pt x="10028493" y="535786"/>
                  <a:pt x="10028493" y="535786"/>
                </a:cubicBezTo>
                <a:cubicBezTo>
                  <a:pt x="10070621" y="528305"/>
                  <a:pt x="10106849" y="512732"/>
                  <a:pt x="10143154" y="491145"/>
                </a:cubicBezTo>
                <a:cubicBezTo>
                  <a:pt x="10161343" y="477345"/>
                  <a:pt x="10183458" y="469609"/>
                  <a:pt x="10207475" y="469915"/>
                </a:cubicBezTo>
                <a:cubicBezTo>
                  <a:pt x="10227461" y="472175"/>
                  <a:pt x="10237570" y="464286"/>
                  <a:pt x="10239825" y="444270"/>
                </a:cubicBezTo>
                <a:cubicBezTo>
                  <a:pt x="10241981" y="432269"/>
                  <a:pt x="10248037" y="428338"/>
                  <a:pt x="10257940" y="436482"/>
                </a:cubicBezTo>
                <a:cubicBezTo>
                  <a:pt x="10269794" y="448661"/>
                  <a:pt x="10281828" y="446809"/>
                  <a:pt x="10293987" y="434938"/>
                </a:cubicBezTo>
                <a:cubicBezTo>
                  <a:pt x="10318362" y="407185"/>
                  <a:pt x="10358566" y="393666"/>
                  <a:pt x="10367108" y="351681"/>
                </a:cubicBezTo>
                <a:cubicBezTo>
                  <a:pt x="10369109" y="351706"/>
                  <a:pt x="10369134" y="349703"/>
                  <a:pt x="10371161" y="347723"/>
                </a:cubicBezTo>
                <a:cubicBezTo>
                  <a:pt x="10377216" y="343792"/>
                  <a:pt x="10381269" y="339835"/>
                  <a:pt x="10389224" y="343945"/>
                </a:cubicBezTo>
                <a:cubicBezTo>
                  <a:pt x="10395176" y="348030"/>
                  <a:pt x="10399128" y="352089"/>
                  <a:pt x="10399025" y="360106"/>
                </a:cubicBezTo>
                <a:cubicBezTo>
                  <a:pt x="10398898" y="370127"/>
                  <a:pt x="10392818" y="376062"/>
                  <a:pt x="10388738" y="382024"/>
                </a:cubicBezTo>
                <a:cubicBezTo>
                  <a:pt x="10376526" y="397905"/>
                  <a:pt x="10362313" y="413759"/>
                  <a:pt x="10350100" y="429639"/>
                </a:cubicBezTo>
                <a:cubicBezTo>
                  <a:pt x="10348099" y="429613"/>
                  <a:pt x="10348074" y="431617"/>
                  <a:pt x="10348049" y="433622"/>
                </a:cubicBezTo>
                <a:cubicBezTo>
                  <a:pt x="10346047" y="433597"/>
                  <a:pt x="10346021" y="435601"/>
                  <a:pt x="10344020" y="435575"/>
                </a:cubicBezTo>
                <a:cubicBezTo>
                  <a:pt x="10346021" y="435601"/>
                  <a:pt x="10348024" y="435625"/>
                  <a:pt x="10350023" y="435651"/>
                </a:cubicBezTo>
                <a:cubicBezTo>
                  <a:pt x="10350023" y="435651"/>
                  <a:pt x="10352051" y="433673"/>
                  <a:pt x="10354051" y="433698"/>
                </a:cubicBezTo>
                <a:cubicBezTo>
                  <a:pt x="10372165" y="425912"/>
                  <a:pt x="10392280" y="418150"/>
                  <a:pt x="10410394" y="410364"/>
                </a:cubicBezTo>
                <a:cubicBezTo>
                  <a:pt x="10432509" y="402627"/>
                  <a:pt x="10454624" y="394890"/>
                  <a:pt x="10470891" y="375053"/>
                </a:cubicBezTo>
                <a:cubicBezTo>
                  <a:pt x="10481102" y="359148"/>
                  <a:pt x="10491083" y="361280"/>
                  <a:pt x="10502912" y="375463"/>
                </a:cubicBezTo>
                <a:cubicBezTo>
                  <a:pt x="10512739" y="389619"/>
                  <a:pt x="10508609" y="399588"/>
                  <a:pt x="10498475" y="409482"/>
                </a:cubicBezTo>
                <a:cubicBezTo>
                  <a:pt x="10484235" y="427341"/>
                  <a:pt x="10469997" y="445201"/>
                  <a:pt x="10457761" y="463083"/>
                </a:cubicBezTo>
                <a:cubicBezTo>
                  <a:pt x="10445574" y="476960"/>
                  <a:pt x="10439364" y="492917"/>
                  <a:pt x="10439136" y="510953"/>
                </a:cubicBezTo>
                <a:cubicBezTo>
                  <a:pt x="10455196" y="507150"/>
                  <a:pt x="10459378" y="493172"/>
                  <a:pt x="10465510" y="483228"/>
                </a:cubicBezTo>
                <a:cubicBezTo>
                  <a:pt x="10477824" y="459330"/>
                  <a:pt x="10498040" y="443552"/>
                  <a:pt x="10526108" y="439901"/>
                </a:cubicBezTo>
                <a:cubicBezTo>
                  <a:pt x="10552177" y="436225"/>
                  <a:pt x="10578194" y="436557"/>
                  <a:pt x="10602337" y="426841"/>
                </a:cubicBezTo>
                <a:cubicBezTo>
                  <a:pt x="10636536" y="413247"/>
                  <a:pt x="10654496" y="417485"/>
                  <a:pt x="10670046" y="453763"/>
                </a:cubicBezTo>
                <a:cubicBezTo>
                  <a:pt x="10677797" y="473907"/>
                  <a:pt x="10693831" y="472106"/>
                  <a:pt x="10706070" y="454222"/>
                </a:cubicBezTo>
                <a:cubicBezTo>
                  <a:pt x="10716204" y="444329"/>
                  <a:pt x="10720385" y="430352"/>
                  <a:pt x="10736472" y="424543"/>
                </a:cubicBezTo>
                <a:cubicBezTo>
                  <a:pt x="10753922" y="468864"/>
                  <a:pt x="10789560" y="499385"/>
                  <a:pt x="10817093" y="537822"/>
                </a:cubicBezTo>
                <a:cubicBezTo>
                  <a:pt x="10848576" y="580317"/>
                  <a:pt x="10864023" y="624614"/>
                  <a:pt x="10833341" y="676339"/>
                </a:cubicBezTo>
                <a:cubicBezTo>
                  <a:pt x="10818974" y="704219"/>
                  <a:pt x="10804608" y="732100"/>
                  <a:pt x="10788266" y="757949"/>
                </a:cubicBezTo>
                <a:cubicBezTo>
                  <a:pt x="10776028" y="775833"/>
                  <a:pt x="10757838" y="789632"/>
                  <a:pt x="10735745" y="795364"/>
                </a:cubicBezTo>
                <a:cubicBezTo>
                  <a:pt x="10733900" y="783313"/>
                  <a:pt x="10736002" y="775323"/>
                  <a:pt x="10732127" y="765251"/>
                </a:cubicBezTo>
                <a:cubicBezTo>
                  <a:pt x="10699877" y="782881"/>
                  <a:pt x="10687693" y="796756"/>
                  <a:pt x="10677276" y="828695"/>
                </a:cubicBezTo>
                <a:cubicBezTo>
                  <a:pt x="10669042" y="846631"/>
                  <a:pt x="10658856" y="860532"/>
                  <a:pt x="10638817" y="862280"/>
                </a:cubicBezTo>
                <a:cubicBezTo>
                  <a:pt x="10616778" y="864005"/>
                  <a:pt x="10596638" y="873772"/>
                  <a:pt x="10578550" y="879554"/>
                </a:cubicBezTo>
                <a:cubicBezTo>
                  <a:pt x="10558435" y="887314"/>
                  <a:pt x="10538397" y="889064"/>
                  <a:pt x="10520437" y="884826"/>
                </a:cubicBezTo>
                <a:cubicBezTo>
                  <a:pt x="10486517" y="876375"/>
                  <a:pt x="10472432" y="882209"/>
                  <a:pt x="10466020" y="914200"/>
                </a:cubicBezTo>
                <a:cubicBezTo>
                  <a:pt x="10461710" y="938198"/>
                  <a:pt x="10449549" y="950070"/>
                  <a:pt x="10429409" y="959836"/>
                </a:cubicBezTo>
                <a:cubicBezTo>
                  <a:pt x="10419378" y="961712"/>
                  <a:pt x="10409294" y="967597"/>
                  <a:pt x="10399211" y="973482"/>
                </a:cubicBezTo>
                <a:cubicBezTo>
                  <a:pt x="10344845" y="998847"/>
                  <a:pt x="10282806" y="998057"/>
                  <a:pt x="10226567" y="1013376"/>
                </a:cubicBezTo>
                <a:cubicBezTo>
                  <a:pt x="10210504" y="1017180"/>
                  <a:pt x="10194470" y="1018979"/>
                  <a:pt x="10176484" y="1016745"/>
                </a:cubicBezTo>
                <a:cubicBezTo>
                  <a:pt x="10126475" y="1014104"/>
                  <a:pt x="10110313" y="1025925"/>
                  <a:pt x="10093691" y="1073820"/>
                </a:cubicBezTo>
                <a:cubicBezTo>
                  <a:pt x="10087432" y="1093786"/>
                  <a:pt x="10077221" y="1109692"/>
                  <a:pt x="10061057" y="1121513"/>
                </a:cubicBezTo>
                <a:lnTo>
                  <a:pt x="10046483" y="1141100"/>
                </a:lnTo>
                <a:lnTo>
                  <a:pt x="10048752" y="1142189"/>
                </a:lnTo>
                <a:cubicBezTo>
                  <a:pt x="10056908" y="1142929"/>
                  <a:pt x="10058410" y="1135860"/>
                  <a:pt x="10062913" y="1132066"/>
                </a:cubicBezTo>
                <a:cubicBezTo>
                  <a:pt x="10070887" y="1124982"/>
                  <a:pt x="10081387" y="1127737"/>
                  <a:pt x="10088977" y="1139837"/>
                </a:cubicBezTo>
                <a:lnTo>
                  <a:pt x="10096553" y="1150599"/>
                </a:lnTo>
                <a:lnTo>
                  <a:pt x="10131693" y="1154485"/>
                </a:lnTo>
                <a:lnTo>
                  <a:pt x="10150570" y="1156573"/>
                </a:lnTo>
                <a:lnTo>
                  <a:pt x="10150014" y="1152588"/>
                </a:lnTo>
                <a:cubicBezTo>
                  <a:pt x="10147109" y="1144516"/>
                  <a:pt x="10148893" y="1140474"/>
                  <a:pt x="10156675" y="1142983"/>
                </a:cubicBezTo>
                <a:cubicBezTo>
                  <a:pt x="10166800" y="1147507"/>
                  <a:pt x="10172333" y="1143205"/>
                  <a:pt x="10174587" y="1132600"/>
                </a:cubicBezTo>
                <a:cubicBezTo>
                  <a:pt x="10177783" y="1108869"/>
                  <a:pt x="10193824" y="1089909"/>
                  <a:pt x="10184176" y="1061408"/>
                </a:cubicBezTo>
                <a:cubicBezTo>
                  <a:pt x="10185208" y="1060901"/>
                  <a:pt x="10184551" y="1059642"/>
                  <a:pt x="10184928" y="1057874"/>
                </a:cubicBezTo>
                <a:cubicBezTo>
                  <a:pt x="10186711" y="1053832"/>
                  <a:pt x="10187462" y="1050297"/>
                  <a:pt x="10192900" y="1050790"/>
                </a:cubicBezTo>
                <a:cubicBezTo>
                  <a:pt x="10197308" y="1051791"/>
                  <a:pt x="10200681" y="1053299"/>
                  <a:pt x="10203306" y="1058342"/>
                </a:cubicBezTo>
                <a:cubicBezTo>
                  <a:pt x="10206584" y="1064645"/>
                  <a:pt x="10205457" y="1069947"/>
                  <a:pt x="10205363" y="1074743"/>
                </a:cubicBezTo>
                <a:cubicBezTo>
                  <a:pt x="10204420" y="1087868"/>
                  <a:pt x="10202446" y="1101501"/>
                  <a:pt x="10201505" y="1114627"/>
                </a:cubicBezTo>
                <a:cubicBezTo>
                  <a:pt x="10200472" y="1115133"/>
                  <a:pt x="10201128" y="1116395"/>
                  <a:pt x="10201785" y="1117655"/>
                </a:cubicBezTo>
                <a:cubicBezTo>
                  <a:pt x="10200753" y="1118162"/>
                  <a:pt x="10201408" y="1119422"/>
                  <a:pt x="10200377" y="1119930"/>
                </a:cubicBezTo>
                <a:cubicBezTo>
                  <a:pt x="10201408" y="1119422"/>
                  <a:pt x="10202440" y="1118916"/>
                  <a:pt x="10203472" y="1118409"/>
                </a:cubicBezTo>
                <a:cubicBezTo>
                  <a:pt x="10203472" y="1118409"/>
                  <a:pt x="10203848" y="1116642"/>
                  <a:pt x="10204878" y="1116135"/>
                </a:cubicBezTo>
                <a:cubicBezTo>
                  <a:pt x="10211539" y="1106531"/>
                  <a:pt x="10219232" y="1096420"/>
                  <a:pt x="10225894" y="1086816"/>
                </a:cubicBezTo>
                <a:cubicBezTo>
                  <a:pt x="10234618" y="1076198"/>
                  <a:pt x="10243341" y="1065581"/>
                  <a:pt x="10245035" y="1048921"/>
                </a:cubicBezTo>
                <a:cubicBezTo>
                  <a:pt x="10244944" y="1036301"/>
                  <a:pt x="10250760" y="1035028"/>
                  <a:pt x="10261539" y="1040812"/>
                </a:cubicBezTo>
                <a:cubicBezTo>
                  <a:pt x="10271288" y="1047101"/>
                  <a:pt x="10272505" y="1054418"/>
                  <a:pt x="10270626" y="1063255"/>
                </a:cubicBezTo>
                <a:cubicBezTo>
                  <a:pt x="10269309" y="1078148"/>
                  <a:pt x="10267991" y="1093042"/>
                  <a:pt x="10267705" y="1107429"/>
                </a:cubicBezTo>
                <a:cubicBezTo>
                  <a:pt x="10266106" y="1119293"/>
                  <a:pt x="10268259" y="1130899"/>
                  <a:pt x="10274162" y="1142245"/>
                </a:cubicBezTo>
                <a:cubicBezTo>
                  <a:pt x="10281103" y="1135669"/>
                  <a:pt x="10278575" y="1125830"/>
                  <a:pt x="10278391" y="1118007"/>
                </a:cubicBezTo>
                <a:cubicBezTo>
                  <a:pt x="10276708" y="1099839"/>
                  <a:pt x="10281777" y="1084686"/>
                  <a:pt x="10294907" y="1075069"/>
                </a:cubicBezTo>
                <a:cubicBezTo>
                  <a:pt x="10307007" y="1065958"/>
                  <a:pt x="10320418" y="1059369"/>
                  <a:pt x="10329517" y="1046986"/>
                </a:cubicBezTo>
                <a:cubicBezTo>
                  <a:pt x="10342464" y="1029545"/>
                  <a:pt x="10353060" y="1027504"/>
                  <a:pt x="10373117" y="1046141"/>
                </a:cubicBezTo>
                <a:cubicBezTo>
                  <a:pt x="10383803" y="1056720"/>
                  <a:pt x="10391402" y="1051404"/>
                  <a:pt x="10391688" y="1037018"/>
                </a:cubicBezTo>
                <a:cubicBezTo>
                  <a:pt x="10393566" y="1028181"/>
                  <a:pt x="10391038" y="1018343"/>
                  <a:pt x="10397322" y="1010507"/>
                </a:cubicBezTo>
                <a:cubicBezTo>
                  <a:pt x="10409179" y="1022093"/>
                  <a:pt x="10422210" y="1030333"/>
                  <a:pt x="10435638" y="1037782"/>
                </a:cubicBezTo>
                <a:lnTo>
                  <a:pt x="10455829" y="1048961"/>
                </a:lnTo>
                <a:lnTo>
                  <a:pt x="10467430" y="1033370"/>
                </a:lnTo>
                <a:cubicBezTo>
                  <a:pt x="10469939" y="1031357"/>
                  <a:pt x="10471605" y="1025971"/>
                  <a:pt x="10476840" y="1028855"/>
                </a:cubicBezTo>
                <a:cubicBezTo>
                  <a:pt x="10482076" y="1031739"/>
                  <a:pt x="10484804" y="1036636"/>
                  <a:pt x="10484602" y="1041859"/>
                </a:cubicBezTo>
                <a:lnTo>
                  <a:pt x="10486094" y="1068766"/>
                </a:lnTo>
                <a:lnTo>
                  <a:pt x="10512182" y="1091371"/>
                </a:lnTo>
                <a:lnTo>
                  <a:pt x="10517097" y="1081581"/>
                </a:lnTo>
                <a:cubicBezTo>
                  <a:pt x="10520431" y="1070807"/>
                  <a:pt x="10526490" y="1064932"/>
                  <a:pt x="10536759" y="1075922"/>
                </a:cubicBezTo>
                <a:cubicBezTo>
                  <a:pt x="10540530" y="1078969"/>
                  <a:pt x="10543881" y="1080329"/>
                  <a:pt x="10546391" y="1078317"/>
                </a:cubicBezTo>
                <a:cubicBezTo>
                  <a:pt x="10552449" y="1072441"/>
                  <a:pt x="10561659" y="1073148"/>
                  <a:pt x="10568562" y="1070645"/>
                </a:cubicBezTo>
                <a:cubicBezTo>
                  <a:pt x="10590111" y="1066511"/>
                  <a:pt x="10594704" y="1060798"/>
                  <a:pt x="10594671" y="1036531"/>
                </a:cubicBezTo>
                <a:cubicBezTo>
                  <a:pt x="10593591" y="1014114"/>
                  <a:pt x="10602782" y="1002688"/>
                  <a:pt x="10622867" y="998717"/>
                </a:cubicBezTo>
                <a:cubicBezTo>
                  <a:pt x="10628726" y="998064"/>
                  <a:pt x="10636470" y="998936"/>
                  <a:pt x="10642329" y="998283"/>
                </a:cubicBezTo>
                <a:cubicBezTo>
                  <a:pt x="10688355" y="989687"/>
                  <a:pt x="10722226" y="968577"/>
                  <a:pt x="10733031" y="915364"/>
                </a:cubicBezTo>
                <a:cubicBezTo>
                  <a:pt x="10737610" y="897516"/>
                  <a:pt x="10747844" y="884242"/>
                  <a:pt x="10764997" y="880598"/>
                </a:cubicBezTo>
                <a:cubicBezTo>
                  <a:pt x="10771901" y="878094"/>
                  <a:pt x="10778803" y="875591"/>
                  <a:pt x="10786126" y="874776"/>
                </a:cubicBezTo>
                <a:cubicBezTo>
                  <a:pt x="10801397" y="869607"/>
                  <a:pt x="10815621" y="866289"/>
                  <a:pt x="10821663" y="848279"/>
                </a:cubicBezTo>
                <a:cubicBezTo>
                  <a:pt x="10827085" y="833806"/>
                  <a:pt x="10829592" y="831792"/>
                  <a:pt x="10840703" y="846158"/>
                </a:cubicBezTo>
                <a:cubicBezTo>
                  <a:pt x="10851394" y="858836"/>
                  <a:pt x="10858297" y="856333"/>
                  <a:pt x="10863096" y="845397"/>
                </a:cubicBezTo>
                <a:cubicBezTo>
                  <a:pt x="10867269" y="837998"/>
                  <a:pt x="10870181" y="825538"/>
                  <a:pt x="10882739" y="827605"/>
                </a:cubicBezTo>
                <a:cubicBezTo>
                  <a:pt x="10887556" y="828802"/>
                  <a:pt x="10884828" y="823905"/>
                  <a:pt x="10884407" y="822219"/>
                </a:cubicBezTo>
                <a:cubicBezTo>
                  <a:pt x="10876223" y="807528"/>
                  <a:pt x="10878714" y="793380"/>
                  <a:pt x="10876811" y="779723"/>
                </a:cubicBezTo>
                <a:cubicBezTo>
                  <a:pt x="10875329" y="767753"/>
                  <a:pt x="10883695" y="765088"/>
                  <a:pt x="10892905" y="765796"/>
                </a:cubicBezTo>
                <a:cubicBezTo>
                  <a:pt x="10900650" y="766666"/>
                  <a:pt x="10904219" y="774937"/>
                  <a:pt x="10904437" y="781848"/>
                </a:cubicBezTo>
                <a:cubicBezTo>
                  <a:pt x="10905499" y="792130"/>
                  <a:pt x="10908024" y="802251"/>
                  <a:pt x="10908665" y="810848"/>
                </a:cubicBezTo>
                <a:cubicBezTo>
                  <a:pt x="10914709" y="792839"/>
                  <a:pt x="10917822" y="775155"/>
                  <a:pt x="10922400" y="757308"/>
                </a:cubicBezTo>
                <a:cubicBezTo>
                  <a:pt x="10926978" y="739464"/>
                  <a:pt x="10933862" y="724826"/>
                  <a:pt x="10947868" y="714598"/>
                </a:cubicBezTo>
                <a:cubicBezTo>
                  <a:pt x="10954351" y="710407"/>
                  <a:pt x="10958122" y="713454"/>
                  <a:pt x="10960226" y="721888"/>
                </a:cubicBezTo>
                <a:cubicBezTo>
                  <a:pt x="10962752" y="732008"/>
                  <a:pt x="10960462" y="740932"/>
                  <a:pt x="10956709" y="750019"/>
                </a:cubicBezTo>
                <a:cubicBezTo>
                  <a:pt x="10953375" y="760793"/>
                  <a:pt x="10948158" y="770041"/>
                  <a:pt x="10951524" y="783536"/>
                </a:cubicBezTo>
                <a:cubicBezTo>
                  <a:pt x="10963646" y="771783"/>
                  <a:pt x="10978713" y="771838"/>
                  <a:pt x="10996306" y="782015"/>
                </a:cubicBezTo>
                <a:cubicBezTo>
                  <a:pt x="10990466" y="794800"/>
                  <a:pt x="10980854" y="804538"/>
                  <a:pt x="10973127" y="815801"/>
                </a:cubicBezTo>
                <a:cubicBezTo>
                  <a:pt x="10963312" y="830764"/>
                  <a:pt x="10961244" y="846597"/>
                  <a:pt x="10967759" y="866675"/>
                </a:cubicBezTo>
                <a:cubicBezTo>
                  <a:pt x="10969864" y="875109"/>
                  <a:pt x="10974258" y="874619"/>
                  <a:pt x="10977810" y="870756"/>
                </a:cubicBezTo>
                <a:cubicBezTo>
                  <a:pt x="10981985" y="863356"/>
                  <a:pt x="10986160" y="855957"/>
                  <a:pt x="10990334" y="848558"/>
                </a:cubicBezTo>
                <a:cubicBezTo>
                  <a:pt x="11003903" y="824508"/>
                  <a:pt x="11009761" y="823857"/>
                  <a:pt x="11031142" y="849211"/>
                </a:cubicBezTo>
                <a:cubicBezTo>
                  <a:pt x="11031142" y="849211"/>
                  <a:pt x="11032607" y="849048"/>
                  <a:pt x="11034072" y="848886"/>
                </a:cubicBezTo>
                <a:cubicBezTo>
                  <a:pt x="11041360" y="823803"/>
                  <a:pt x="11058919" y="809711"/>
                  <a:pt x="11081090" y="802040"/>
                </a:cubicBezTo>
                <a:cubicBezTo>
                  <a:pt x="11109742" y="790180"/>
                  <a:pt x="11140079" y="785066"/>
                  <a:pt x="11161172" y="754978"/>
                </a:cubicBezTo>
                <a:cubicBezTo>
                  <a:pt x="11163076" y="768634"/>
                  <a:pt x="11159322" y="777721"/>
                  <a:pt x="11157453" y="788330"/>
                </a:cubicBezTo>
                <a:cubicBezTo>
                  <a:pt x="11155804" y="805851"/>
                  <a:pt x="11158532" y="810747"/>
                  <a:pt x="11176107" y="808791"/>
                </a:cubicBezTo>
                <a:cubicBezTo>
                  <a:pt x="11198077" y="806343"/>
                  <a:pt x="11221310" y="808954"/>
                  <a:pt x="11242893" y="829088"/>
                </a:cubicBezTo>
                <a:cubicBezTo>
                  <a:pt x="11250857" y="836869"/>
                  <a:pt x="11257778" y="846500"/>
                  <a:pt x="11264276" y="854444"/>
                </a:cubicBezTo>
                <a:cubicBezTo>
                  <a:pt x="11273502" y="867285"/>
                  <a:pt x="11284394" y="874739"/>
                  <a:pt x="11296753" y="882030"/>
                </a:cubicBezTo>
                <a:cubicBezTo>
                  <a:pt x="11306802" y="886112"/>
                  <a:pt x="11310978" y="878711"/>
                  <a:pt x="11317880" y="876209"/>
                </a:cubicBezTo>
                <a:cubicBezTo>
                  <a:pt x="11330221" y="871368"/>
                  <a:pt x="11342576" y="878659"/>
                  <a:pt x="11348252" y="895364"/>
                </a:cubicBezTo>
                <a:cubicBezTo>
                  <a:pt x="11352241" y="905320"/>
                  <a:pt x="11356233" y="915278"/>
                  <a:pt x="11360223" y="925235"/>
                </a:cubicBezTo>
                <a:cubicBezTo>
                  <a:pt x="11367361" y="941776"/>
                  <a:pt x="11366336" y="955760"/>
                  <a:pt x="11353373" y="964139"/>
                </a:cubicBezTo>
                <a:cubicBezTo>
                  <a:pt x="11343964" y="968654"/>
                  <a:pt x="11343779" y="986011"/>
                  <a:pt x="11330800" y="982256"/>
                </a:cubicBezTo>
                <a:cubicBezTo>
                  <a:pt x="11319704" y="980025"/>
                  <a:pt x="11315914" y="964844"/>
                  <a:pt x="11307531" y="955376"/>
                </a:cubicBezTo>
                <a:cubicBezTo>
                  <a:pt x="11298727" y="944222"/>
                  <a:pt x="11292866" y="944876"/>
                  <a:pt x="11287648" y="954125"/>
                </a:cubicBezTo>
                <a:cubicBezTo>
                  <a:pt x="11276370" y="969250"/>
                  <a:pt x="11270951" y="983724"/>
                  <a:pt x="11279353" y="1005324"/>
                </a:cubicBezTo>
                <a:cubicBezTo>
                  <a:pt x="11282922" y="1013595"/>
                  <a:pt x="11283142" y="1020505"/>
                  <a:pt x="11285246" y="1028939"/>
                </a:cubicBezTo>
                <a:cubicBezTo>
                  <a:pt x="11285246" y="1028939"/>
                  <a:pt x="11283781" y="1029103"/>
                  <a:pt x="11284202" y="1030789"/>
                </a:cubicBezTo>
                <a:cubicBezTo>
                  <a:pt x="11285668" y="1030626"/>
                  <a:pt x="11287131" y="1030463"/>
                  <a:pt x="11287131" y="1030463"/>
                </a:cubicBezTo>
                <a:cubicBezTo>
                  <a:pt x="11316205" y="1020288"/>
                  <a:pt x="11339201" y="1003858"/>
                  <a:pt x="11360935" y="982366"/>
                </a:cubicBezTo>
                <a:cubicBezTo>
                  <a:pt x="11371168" y="969090"/>
                  <a:pt x="11385596" y="960548"/>
                  <a:pt x="11403172" y="958590"/>
                </a:cubicBezTo>
                <a:cubicBezTo>
                  <a:pt x="11418240" y="958646"/>
                  <a:pt x="11423879" y="951083"/>
                  <a:pt x="11421133" y="934052"/>
                </a:cubicBezTo>
                <a:cubicBezTo>
                  <a:pt x="11420072" y="923767"/>
                  <a:pt x="11423625" y="919904"/>
                  <a:pt x="11432629" y="925836"/>
                </a:cubicBezTo>
                <a:cubicBezTo>
                  <a:pt x="11443946" y="934977"/>
                  <a:pt x="11452311" y="932313"/>
                  <a:pt x="11458572" y="921212"/>
                </a:cubicBezTo>
                <a:cubicBezTo>
                  <a:pt x="11470256" y="895640"/>
                  <a:pt x="11496601" y="880569"/>
                  <a:pt x="11493620" y="844495"/>
                </a:cubicBezTo>
                <a:cubicBezTo>
                  <a:pt x="11495085" y="844331"/>
                  <a:pt x="11494663" y="842645"/>
                  <a:pt x="11495706" y="840794"/>
                </a:cubicBezTo>
                <a:cubicBezTo>
                  <a:pt x="11499259" y="836931"/>
                  <a:pt x="11501347" y="833232"/>
                  <a:pt x="11508048" y="835952"/>
                </a:cubicBezTo>
                <a:cubicBezTo>
                  <a:pt x="11513282" y="838837"/>
                  <a:pt x="11517054" y="841884"/>
                  <a:pt x="11518737" y="848631"/>
                </a:cubicBezTo>
                <a:cubicBezTo>
                  <a:pt x="11520844" y="857065"/>
                  <a:pt x="11517713" y="862613"/>
                  <a:pt x="11516045" y="868000"/>
                </a:cubicBezTo>
                <a:cubicBezTo>
                  <a:pt x="11510626" y="882474"/>
                  <a:pt x="11503741" y="897110"/>
                  <a:pt x="11498321" y="911583"/>
                </a:cubicBezTo>
                <a:cubicBezTo>
                  <a:pt x="11496856" y="911746"/>
                  <a:pt x="11497277" y="913432"/>
                  <a:pt x="11497699" y="915119"/>
                </a:cubicBezTo>
                <a:cubicBezTo>
                  <a:pt x="11496233" y="915282"/>
                  <a:pt x="11496654" y="916969"/>
                  <a:pt x="11495190" y="917132"/>
                </a:cubicBezTo>
                <a:cubicBezTo>
                  <a:pt x="11496654" y="916969"/>
                  <a:pt x="11498120" y="916805"/>
                  <a:pt x="11499583" y="916643"/>
                </a:cubicBezTo>
                <a:cubicBezTo>
                  <a:pt x="11499583" y="916643"/>
                  <a:pt x="11500628" y="914793"/>
                  <a:pt x="11502091" y="914630"/>
                </a:cubicBezTo>
                <a:cubicBezTo>
                  <a:pt x="11513589" y="906415"/>
                  <a:pt x="11526552" y="898036"/>
                  <a:pt x="11538050" y="889821"/>
                </a:cubicBezTo>
                <a:cubicBezTo>
                  <a:pt x="11552478" y="881278"/>
                  <a:pt x="11566903" y="872736"/>
                  <a:pt x="11574411" y="854564"/>
                </a:cubicBezTo>
                <a:cubicBezTo>
                  <a:pt x="11578368" y="840254"/>
                  <a:pt x="11586112" y="841125"/>
                  <a:pt x="11597846" y="851953"/>
                </a:cubicBezTo>
                <a:cubicBezTo>
                  <a:pt x="11608116" y="862943"/>
                  <a:pt x="11607292" y="871704"/>
                  <a:pt x="11602074" y="880954"/>
                </a:cubicBezTo>
                <a:cubicBezTo>
                  <a:pt x="11595610" y="897277"/>
                  <a:pt x="11589147" y="913600"/>
                  <a:pt x="11584147" y="929759"/>
                </a:cubicBezTo>
                <a:cubicBezTo>
                  <a:pt x="11578306" y="942545"/>
                  <a:pt x="11577279" y="956529"/>
                  <a:pt x="11581069" y="971709"/>
                </a:cubicBezTo>
                <a:cubicBezTo>
                  <a:pt x="11591945" y="967030"/>
                  <a:pt x="11591926" y="954897"/>
                  <a:pt x="11594216" y="945974"/>
                </a:cubicBezTo>
                <a:cubicBezTo>
                  <a:pt x="11597952" y="924754"/>
                  <a:pt x="11609231" y="909628"/>
                  <a:pt x="11628892" y="903970"/>
                </a:cubicBezTo>
                <a:cubicBezTo>
                  <a:pt x="11647093" y="898475"/>
                  <a:pt x="11666133" y="896354"/>
                  <a:pt x="11681604" y="885962"/>
                </a:cubicBezTo>
                <a:cubicBezTo>
                  <a:pt x="11703555" y="871382"/>
                  <a:pt x="11717578" y="873286"/>
                  <a:pt x="11736873" y="902341"/>
                </a:cubicBezTo>
                <a:cubicBezTo>
                  <a:pt x="11746942" y="918556"/>
                  <a:pt x="11758237" y="915564"/>
                  <a:pt x="11763237" y="899404"/>
                </a:cubicBezTo>
                <a:cubicBezTo>
                  <a:pt x="11768455" y="890155"/>
                  <a:pt x="11768438" y="878021"/>
                  <a:pt x="11778893" y="871656"/>
                </a:cubicBezTo>
                <a:cubicBezTo>
                  <a:pt x="11801337" y="907295"/>
                  <a:pt x="11834013" y="929659"/>
                  <a:pt x="11862519" y="959423"/>
                </a:cubicBezTo>
                <a:cubicBezTo>
                  <a:pt x="11894792" y="992233"/>
                  <a:pt x="11915770" y="1028036"/>
                  <a:pt x="11904748" y="1074339"/>
                </a:cubicBezTo>
                <a:cubicBezTo>
                  <a:pt x="11900388" y="1099095"/>
                  <a:pt x="11896029" y="1123854"/>
                  <a:pt x="11889786" y="1147085"/>
                </a:cubicBezTo>
                <a:cubicBezTo>
                  <a:pt x="11884786" y="1163245"/>
                  <a:pt x="11874551" y="1176521"/>
                  <a:pt x="11859702" y="1183376"/>
                </a:cubicBezTo>
                <a:cubicBezTo>
                  <a:pt x="11855712" y="1173418"/>
                  <a:pt x="11855493" y="1166508"/>
                  <a:pt x="11850458" y="1158401"/>
                </a:cubicBezTo>
                <a:cubicBezTo>
                  <a:pt x="11830813" y="1176194"/>
                  <a:pt x="11824972" y="1188979"/>
                  <a:pt x="11824385" y="1216783"/>
                </a:cubicBezTo>
                <a:cubicBezTo>
                  <a:pt x="11822316" y="1232616"/>
                  <a:pt x="11817939" y="1245239"/>
                  <a:pt x="11803713" y="1248557"/>
                </a:cubicBezTo>
                <a:cubicBezTo>
                  <a:pt x="11788023" y="1252040"/>
                  <a:pt x="11775481" y="1262106"/>
                  <a:pt x="11763563" y="1268635"/>
                </a:cubicBezTo>
                <a:cubicBezTo>
                  <a:pt x="11750599" y="1277013"/>
                  <a:pt x="11736374" y="1280331"/>
                  <a:pt x="11722352" y="1278427"/>
                </a:cubicBezTo>
                <a:cubicBezTo>
                  <a:pt x="11695767" y="1274454"/>
                  <a:pt x="11686778" y="1280656"/>
                  <a:pt x="11689120" y="1308133"/>
                </a:cubicBezTo>
                <a:cubicBezTo>
                  <a:pt x="11691243" y="1328701"/>
                  <a:pt x="11684980" y="1339800"/>
                  <a:pt x="11672439" y="1349865"/>
                </a:cubicBezTo>
                <a:cubicBezTo>
                  <a:pt x="11665537" y="1352368"/>
                  <a:pt x="11659477" y="1358244"/>
                  <a:pt x="11653416" y="1364121"/>
                </a:cubicBezTo>
                <a:cubicBezTo>
                  <a:pt x="11619344" y="1390454"/>
                  <a:pt x="11573941" y="1395512"/>
                  <a:pt x="11536297" y="1413576"/>
                </a:cubicBezTo>
                <a:cubicBezTo>
                  <a:pt x="11525421" y="1418254"/>
                  <a:pt x="11514126" y="1421246"/>
                  <a:pt x="11500523" y="1421028"/>
                </a:cubicBezTo>
                <a:cubicBezTo>
                  <a:pt x="11463486" y="1423421"/>
                  <a:pt x="11454294" y="1434848"/>
                  <a:pt x="11452682" y="1476633"/>
                </a:cubicBezTo>
                <a:cubicBezTo>
                  <a:pt x="11452497" y="1493992"/>
                  <a:pt x="11448542" y="1508300"/>
                  <a:pt x="11439350" y="1519727"/>
                </a:cubicBezTo>
                <a:cubicBezTo>
                  <a:pt x="11424520" y="1538716"/>
                  <a:pt x="11422889" y="1568369"/>
                  <a:pt x="11435062" y="1593018"/>
                </a:cubicBezTo>
                <a:cubicBezTo>
                  <a:pt x="11437790" y="1597915"/>
                  <a:pt x="11440097" y="1601125"/>
                  <a:pt x="11444489" y="1600636"/>
                </a:cubicBezTo>
                <a:cubicBezTo>
                  <a:pt x="11449306" y="1601833"/>
                  <a:pt x="11452857" y="1597969"/>
                  <a:pt x="11451594" y="1592910"/>
                </a:cubicBezTo>
                <a:cubicBezTo>
                  <a:pt x="11451796" y="1587685"/>
                  <a:pt x="11450954" y="1584312"/>
                  <a:pt x="11449691" y="1579252"/>
                </a:cubicBezTo>
                <a:cubicBezTo>
                  <a:pt x="11439605" y="1550904"/>
                  <a:pt x="11444201" y="1545192"/>
                  <a:pt x="11467213" y="1540893"/>
                </a:cubicBezTo>
                <a:cubicBezTo>
                  <a:pt x="11487299" y="1536922"/>
                  <a:pt x="11508865" y="1544921"/>
                  <a:pt x="11528948" y="1540950"/>
                </a:cubicBezTo>
                <a:cubicBezTo>
                  <a:pt x="11524992" y="1555259"/>
                  <a:pt x="11522502" y="1569406"/>
                  <a:pt x="11518546" y="1583716"/>
                </a:cubicBezTo>
                <a:cubicBezTo>
                  <a:pt x="11518346" y="1588940"/>
                  <a:pt x="11517101" y="1596014"/>
                  <a:pt x="11522335" y="1598898"/>
                </a:cubicBezTo>
                <a:cubicBezTo>
                  <a:pt x="11527571" y="1601781"/>
                  <a:pt x="11532167" y="1596067"/>
                  <a:pt x="11534254" y="1592368"/>
                </a:cubicBezTo>
                <a:cubicBezTo>
                  <a:pt x="11536965" y="1585131"/>
                  <a:pt x="11539674" y="1577895"/>
                  <a:pt x="11546155" y="1573706"/>
                </a:cubicBezTo>
                <a:cubicBezTo>
                  <a:pt x="11557232" y="1563804"/>
                  <a:pt x="11563933" y="1566524"/>
                  <a:pt x="11569608" y="1583228"/>
                </a:cubicBezTo>
                <a:cubicBezTo>
                  <a:pt x="11576544" y="1604994"/>
                  <a:pt x="11581780" y="1607878"/>
                  <a:pt x="11600401" y="1604068"/>
                </a:cubicBezTo>
                <a:cubicBezTo>
                  <a:pt x="11611696" y="1601077"/>
                  <a:pt x="11617354" y="1605647"/>
                  <a:pt x="11617791" y="1619467"/>
                </a:cubicBezTo>
                <a:cubicBezTo>
                  <a:pt x="11617590" y="1624691"/>
                  <a:pt x="11616966" y="1628228"/>
                  <a:pt x="11616345" y="1631764"/>
                </a:cubicBezTo>
                <a:cubicBezTo>
                  <a:pt x="11616362" y="1643898"/>
                  <a:pt x="11621397" y="1652005"/>
                  <a:pt x="11633535" y="1652387"/>
                </a:cubicBezTo>
                <a:cubicBezTo>
                  <a:pt x="11661363" y="1649287"/>
                  <a:pt x="11687963" y="1665392"/>
                  <a:pt x="11715389" y="1672739"/>
                </a:cubicBezTo>
                <a:cubicBezTo>
                  <a:pt x="11722089" y="1675459"/>
                  <a:pt x="11727746" y="1680031"/>
                  <a:pt x="11733823" y="1686288"/>
                </a:cubicBezTo>
                <a:cubicBezTo>
                  <a:pt x="11751215" y="1701687"/>
                  <a:pt x="11753959" y="1718717"/>
                  <a:pt x="11738911" y="1730795"/>
                </a:cubicBezTo>
                <a:cubicBezTo>
                  <a:pt x="11726791" y="1742547"/>
                  <a:pt x="11714249" y="1752614"/>
                  <a:pt x="11699821" y="1761155"/>
                </a:cubicBezTo>
                <a:cubicBezTo>
                  <a:pt x="11654452" y="1790480"/>
                  <a:pt x="11609925" y="1823180"/>
                  <a:pt x="11569591" y="1860613"/>
                </a:cubicBezTo>
                <a:cubicBezTo>
                  <a:pt x="11559558" y="1868666"/>
                  <a:pt x="11548060" y="1876881"/>
                  <a:pt x="11542219" y="1889668"/>
                </a:cubicBezTo>
                <a:cubicBezTo>
                  <a:pt x="11519479" y="1937275"/>
                  <a:pt x="11483738" y="1968994"/>
                  <a:pt x="11439194" y="1989561"/>
                </a:cubicBezTo>
                <a:cubicBezTo>
                  <a:pt x="11435221" y="1991737"/>
                  <a:pt x="11429784" y="1994076"/>
                  <a:pt x="11431045" y="1999137"/>
                </a:cubicBezTo>
                <a:cubicBezTo>
                  <a:pt x="11434213" y="2017854"/>
                  <a:pt x="11430679" y="2033850"/>
                  <a:pt x="11430494" y="2051207"/>
                </a:cubicBezTo>
                <a:cubicBezTo>
                  <a:pt x="11431555" y="2061491"/>
                  <a:pt x="11433239" y="2068239"/>
                  <a:pt x="11442246" y="2074169"/>
                </a:cubicBezTo>
                <a:cubicBezTo>
                  <a:pt x="11449790" y="2080264"/>
                  <a:pt x="11453963" y="2072864"/>
                  <a:pt x="11457515" y="2069001"/>
                </a:cubicBezTo>
                <a:cubicBezTo>
                  <a:pt x="11490746" y="2039293"/>
                  <a:pt x="11523556" y="2007900"/>
                  <a:pt x="11558251" y="1978030"/>
                </a:cubicBezTo>
                <a:cubicBezTo>
                  <a:pt x="11595454" y="1946147"/>
                  <a:pt x="11635808" y="1920847"/>
                  <a:pt x="11684343" y="1910239"/>
                </a:cubicBezTo>
                <a:cubicBezTo>
                  <a:pt x="11690199" y="1909587"/>
                  <a:pt x="11698146" y="1905234"/>
                  <a:pt x="11702338" y="1909968"/>
                </a:cubicBezTo>
                <a:cubicBezTo>
                  <a:pt x="11706952" y="1916389"/>
                  <a:pt x="11704662" y="1925311"/>
                  <a:pt x="11703417" y="1932385"/>
                </a:cubicBezTo>
                <a:cubicBezTo>
                  <a:pt x="11701330" y="1936085"/>
                  <a:pt x="11700709" y="1939622"/>
                  <a:pt x="11698619" y="1943321"/>
                </a:cubicBezTo>
                <a:cubicBezTo>
                  <a:pt x="11696752" y="1953931"/>
                  <a:pt x="11691534" y="1963180"/>
                  <a:pt x="11693015" y="1975151"/>
                </a:cubicBezTo>
                <a:cubicBezTo>
                  <a:pt x="11727123" y="1973084"/>
                  <a:pt x="11762089" y="1986526"/>
                  <a:pt x="11794515" y="1977712"/>
                </a:cubicBezTo>
                <a:cubicBezTo>
                  <a:pt x="11801417" y="1975209"/>
                  <a:pt x="11808538" y="1979617"/>
                  <a:pt x="11803742" y="1990553"/>
                </a:cubicBezTo>
                <a:cubicBezTo>
                  <a:pt x="11801030" y="1997790"/>
                  <a:pt x="11802092" y="2008073"/>
                  <a:pt x="11805663" y="2016344"/>
                </a:cubicBezTo>
                <a:cubicBezTo>
                  <a:pt x="11819940" y="2049426"/>
                  <a:pt x="11817467" y="2075705"/>
                  <a:pt x="11803277" y="2103292"/>
                </a:cubicBezTo>
                <a:cubicBezTo>
                  <a:pt x="11781159" y="2147363"/>
                  <a:pt x="11766161" y="2195842"/>
                  <a:pt x="11737964" y="2233657"/>
                </a:cubicBezTo>
                <a:lnTo>
                  <a:pt x="11691884" y="2305205"/>
                </a:lnTo>
                <a:lnTo>
                  <a:pt x="11712475" y="2347454"/>
                </a:lnTo>
                <a:cubicBezTo>
                  <a:pt x="11716158" y="2367751"/>
                  <a:pt x="11712937" y="2389129"/>
                  <a:pt x="11699471" y="2412238"/>
                </a:cubicBezTo>
                <a:cubicBezTo>
                  <a:pt x="11686886" y="2437135"/>
                  <a:pt x="11674302" y="2462033"/>
                  <a:pt x="11659946" y="2485138"/>
                </a:cubicBezTo>
                <a:cubicBezTo>
                  <a:pt x="11649187" y="2501129"/>
                  <a:pt x="11633103" y="2513530"/>
                  <a:pt x="11613493" y="2518781"/>
                </a:cubicBezTo>
                <a:cubicBezTo>
                  <a:pt x="11611767" y="2508075"/>
                  <a:pt x="11613582" y="2500953"/>
                  <a:pt x="11610065" y="2492022"/>
                </a:cubicBezTo>
                <a:cubicBezTo>
                  <a:pt x="11581503" y="2507927"/>
                  <a:pt x="11570761" y="2520352"/>
                  <a:pt x="11561719" y="2548833"/>
                </a:cubicBezTo>
                <a:cubicBezTo>
                  <a:pt x="11554520" y="2564843"/>
                  <a:pt x="11545556" y="2577277"/>
                  <a:pt x="11527746" y="2578972"/>
                </a:cubicBezTo>
                <a:cubicBezTo>
                  <a:pt x="11508156" y="2580659"/>
                  <a:pt x="11490310" y="2589485"/>
                  <a:pt x="11474262" y="2594753"/>
                </a:cubicBezTo>
                <a:cubicBezTo>
                  <a:pt x="11456424" y="2601796"/>
                  <a:pt x="11438614" y="2603491"/>
                  <a:pt x="11422611" y="2599846"/>
                </a:cubicBezTo>
                <a:lnTo>
                  <a:pt x="11400947" y="2599739"/>
                </a:lnTo>
                <a:lnTo>
                  <a:pt x="11386894" y="2634235"/>
                </a:lnTo>
                <a:cubicBezTo>
                  <a:pt x="11380349" y="2647966"/>
                  <a:pt x="11372676" y="2660957"/>
                  <a:pt x="11362753" y="2672465"/>
                </a:cubicBezTo>
                <a:cubicBezTo>
                  <a:pt x="11357737" y="2676490"/>
                  <a:pt x="11354808" y="2676817"/>
                  <a:pt x="11349151" y="2672246"/>
                </a:cubicBezTo>
                <a:lnTo>
                  <a:pt x="11340794" y="2667830"/>
                </a:lnTo>
                <a:lnTo>
                  <a:pt x="11315403" y="2679542"/>
                </a:lnTo>
                <a:cubicBezTo>
                  <a:pt x="11303359" y="2685277"/>
                  <a:pt x="11290876" y="2689560"/>
                  <a:pt x="11278148" y="2692980"/>
                </a:cubicBezTo>
                <a:lnTo>
                  <a:pt x="11251614" y="2698631"/>
                </a:lnTo>
                <a:lnTo>
                  <a:pt x="11249388" y="2712832"/>
                </a:lnTo>
                <a:cubicBezTo>
                  <a:pt x="11244826" y="2742813"/>
                  <a:pt x="11235838" y="2749015"/>
                  <a:pt x="11208194" y="2734758"/>
                </a:cubicBezTo>
                <a:cubicBezTo>
                  <a:pt x="11208194" y="2734758"/>
                  <a:pt x="11207150" y="2736608"/>
                  <a:pt x="11205685" y="2736771"/>
                </a:cubicBezTo>
                <a:cubicBezTo>
                  <a:pt x="11205484" y="2741996"/>
                  <a:pt x="11204861" y="2745531"/>
                  <a:pt x="11204659" y="2750755"/>
                </a:cubicBezTo>
                <a:cubicBezTo>
                  <a:pt x="11203230" y="2775186"/>
                  <a:pt x="11198636" y="2780899"/>
                  <a:pt x="11178111" y="2771050"/>
                </a:cubicBezTo>
                <a:cubicBezTo>
                  <a:pt x="11140838" y="2754399"/>
                  <a:pt x="11107994" y="2761526"/>
                  <a:pt x="11076831" y="2775399"/>
                </a:cubicBezTo>
                <a:cubicBezTo>
                  <a:pt x="11051896" y="2788579"/>
                  <a:pt x="11030965" y="2804238"/>
                  <a:pt x="11020497" y="2830433"/>
                </a:cubicBezTo>
                <a:lnTo>
                  <a:pt x="11017064" y="2845714"/>
                </a:lnTo>
                <a:lnTo>
                  <a:pt x="11042245" y="2838643"/>
                </a:lnTo>
                <a:cubicBezTo>
                  <a:pt x="11067177" y="2836984"/>
                  <a:pt x="11090266" y="2847795"/>
                  <a:pt x="11115198" y="2846135"/>
                </a:cubicBezTo>
                <a:cubicBezTo>
                  <a:pt x="11106226" y="2860353"/>
                  <a:pt x="11099034" y="2874580"/>
                  <a:pt x="11090063" y="2888798"/>
                </a:cubicBezTo>
                <a:cubicBezTo>
                  <a:pt x="11088256" y="2894138"/>
                  <a:pt x="11084662" y="2901252"/>
                  <a:pt x="11089983" y="2904843"/>
                </a:cubicBezTo>
                <a:cubicBezTo>
                  <a:pt x="11095305" y="2908435"/>
                  <a:pt x="11102454" y="2903121"/>
                  <a:pt x="11106030" y="2899574"/>
                </a:cubicBezTo>
                <a:cubicBezTo>
                  <a:pt x="11111409" y="2892469"/>
                  <a:pt x="11116784" y="2885365"/>
                  <a:pt x="11125701" y="2881843"/>
                </a:cubicBezTo>
                <a:cubicBezTo>
                  <a:pt x="11141766" y="2873009"/>
                  <a:pt x="11148870" y="2876610"/>
                  <a:pt x="11150563" y="2894446"/>
                </a:cubicBezTo>
                <a:cubicBezTo>
                  <a:pt x="11152226" y="2917631"/>
                  <a:pt x="11157550" y="2921223"/>
                  <a:pt x="11180702" y="2919553"/>
                </a:cubicBezTo>
                <a:cubicBezTo>
                  <a:pt x="11194952" y="2917842"/>
                  <a:pt x="11200267" y="2923216"/>
                  <a:pt x="11196634" y="2937461"/>
                </a:cubicBezTo>
                <a:cubicBezTo>
                  <a:pt x="11194829" y="2942800"/>
                  <a:pt x="11193030" y="2946357"/>
                  <a:pt x="11191233" y="2949913"/>
                </a:cubicBezTo>
                <a:cubicBezTo>
                  <a:pt x="11187610" y="2962375"/>
                  <a:pt x="11191126" y="2971307"/>
                  <a:pt x="11205360" y="2973160"/>
                </a:cubicBezTo>
                <a:cubicBezTo>
                  <a:pt x="11239183" y="2973327"/>
                  <a:pt x="11265789" y="2993068"/>
                  <a:pt x="11295999" y="3003915"/>
                </a:cubicBezTo>
                <a:cubicBezTo>
                  <a:pt x="11303102" y="3007515"/>
                  <a:pt x="11308416" y="3012890"/>
                  <a:pt x="11313721" y="3020048"/>
                </a:cubicBezTo>
                <a:cubicBezTo>
                  <a:pt x="11329654" y="3037954"/>
                  <a:pt x="11327786" y="3055773"/>
                  <a:pt x="11306370" y="3066365"/>
                </a:cubicBezTo>
                <a:cubicBezTo>
                  <a:pt x="11288517" y="3076973"/>
                  <a:pt x="11270671" y="3085799"/>
                  <a:pt x="11251053" y="3092832"/>
                </a:cubicBezTo>
                <a:cubicBezTo>
                  <a:pt x="11188626" y="3117483"/>
                  <a:pt x="11126179" y="3145699"/>
                  <a:pt x="11067265" y="3179280"/>
                </a:cubicBezTo>
                <a:cubicBezTo>
                  <a:pt x="11052987" y="3186342"/>
                  <a:pt x="11036932" y="3193394"/>
                  <a:pt x="11026187" y="3205820"/>
                </a:cubicBezTo>
                <a:cubicBezTo>
                  <a:pt x="10985017" y="3251970"/>
                  <a:pt x="10933251" y="3280238"/>
                  <a:pt x="10874425" y="3295993"/>
                </a:cubicBezTo>
                <a:cubicBezTo>
                  <a:pt x="10869078" y="3297749"/>
                  <a:pt x="10861946" y="3299496"/>
                  <a:pt x="10861918" y="3304845"/>
                </a:cubicBezTo>
                <a:cubicBezTo>
                  <a:pt x="10860044" y="3324446"/>
                  <a:pt x="10851063" y="3340445"/>
                  <a:pt x="10845634" y="3358248"/>
                </a:cubicBezTo>
                <a:cubicBezTo>
                  <a:pt x="10843800" y="3368936"/>
                  <a:pt x="10843766" y="3376067"/>
                  <a:pt x="10852631" y="3383241"/>
                </a:cubicBezTo>
                <a:cubicBezTo>
                  <a:pt x="10859716" y="3390409"/>
                  <a:pt x="10866871" y="3383313"/>
                  <a:pt x="10872231" y="3379773"/>
                </a:cubicBezTo>
                <a:cubicBezTo>
                  <a:pt x="10920428" y="3353269"/>
                  <a:pt x="10968633" y="3324983"/>
                  <a:pt x="11018611" y="3298488"/>
                </a:cubicBezTo>
                <a:cubicBezTo>
                  <a:pt x="11072157" y="3270227"/>
                  <a:pt x="11127447" y="3249108"/>
                  <a:pt x="11187999" y="3244059"/>
                </a:cubicBezTo>
                <a:cubicBezTo>
                  <a:pt x="11195118" y="3244094"/>
                  <a:pt x="11205818" y="3240582"/>
                  <a:pt x="11209353" y="3245947"/>
                </a:cubicBezTo>
                <a:cubicBezTo>
                  <a:pt x="11212877" y="3253096"/>
                  <a:pt x="11207493" y="3261983"/>
                  <a:pt x="11203898" y="3269096"/>
                </a:cubicBezTo>
                <a:cubicBezTo>
                  <a:pt x="11200318" y="3272645"/>
                  <a:pt x="11198522" y="3276201"/>
                  <a:pt x="11194943" y="3279748"/>
                </a:cubicBezTo>
                <a:cubicBezTo>
                  <a:pt x="11189552" y="3290419"/>
                  <a:pt x="11180606" y="3299288"/>
                  <a:pt x="11178763" y="3311759"/>
                </a:cubicBezTo>
                <a:cubicBezTo>
                  <a:pt x="11219699" y="3313743"/>
                  <a:pt x="11256994" y="3331756"/>
                  <a:pt x="11297964" y="3326610"/>
                </a:cubicBezTo>
                <a:cubicBezTo>
                  <a:pt x="11306873" y="3324872"/>
                  <a:pt x="11313968" y="3330255"/>
                  <a:pt x="11305015" y="3340908"/>
                </a:cubicBezTo>
                <a:cubicBezTo>
                  <a:pt x="11299639" y="3348013"/>
                  <a:pt x="11297804" y="3358701"/>
                  <a:pt x="11299542" y="3367622"/>
                </a:cubicBezTo>
                <a:cubicBezTo>
                  <a:pt x="11306485" y="3403313"/>
                  <a:pt x="11295672" y="3430001"/>
                  <a:pt x="11270618" y="3456620"/>
                </a:cubicBezTo>
                <a:cubicBezTo>
                  <a:pt x="11231245" y="3499212"/>
                  <a:pt x="11198962" y="3547187"/>
                  <a:pt x="11154282" y="3582624"/>
                </a:cubicBezTo>
                <a:cubicBezTo>
                  <a:pt x="11122106" y="3609206"/>
                  <a:pt x="11091719" y="3634016"/>
                  <a:pt x="11063088" y="3664181"/>
                </a:cubicBezTo>
                <a:cubicBezTo>
                  <a:pt x="11039831" y="3687242"/>
                  <a:pt x="11013051" y="3703156"/>
                  <a:pt x="10980953" y="3713693"/>
                </a:cubicBezTo>
                <a:lnTo>
                  <a:pt x="10976243" y="3715939"/>
                </a:lnTo>
                <a:lnTo>
                  <a:pt x="10968472" y="3721098"/>
                </a:lnTo>
                <a:lnTo>
                  <a:pt x="10965589" y="3721020"/>
                </a:lnTo>
                <a:lnTo>
                  <a:pt x="10949502" y="3728692"/>
                </a:lnTo>
                <a:cubicBezTo>
                  <a:pt x="10939460" y="3734437"/>
                  <a:pt x="10930081" y="3741076"/>
                  <a:pt x="10922030" y="3749059"/>
                </a:cubicBezTo>
                <a:lnTo>
                  <a:pt x="10890360" y="3768797"/>
                </a:lnTo>
                <a:lnTo>
                  <a:pt x="10943526" y="3752846"/>
                </a:lnTo>
                <a:cubicBezTo>
                  <a:pt x="10962119" y="3745150"/>
                  <a:pt x="10979969" y="3735716"/>
                  <a:pt x="10997819" y="3724792"/>
                </a:cubicBezTo>
                <a:cubicBezTo>
                  <a:pt x="11015669" y="3710888"/>
                  <a:pt x="11037485" y="3702943"/>
                  <a:pt x="11061285" y="3702943"/>
                </a:cubicBezTo>
                <a:cubicBezTo>
                  <a:pt x="11081118" y="3704930"/>
                  <a:pt x="11091035" y="3696985"/>
                  <a:pt x="11093018" y="3677123"/>
                </a:cubicBezTo>
                <a:cubicBezTo>
                  <a:pt x="11095001" y="3665206"/>
                  <a:pt x="11100951" y="3661233"/>
                  <a:pt x="11110868" y="3669178"/>
                </a:cubicBezTo>
                <a:cubicBezTo>
                  <a:pt x="11122768" y="3681095"/>
                  <a:pt x="11134668" y="3679109"/>
                  <a:pt x="11146568" y="3667192"/>
                </a:cubicBezTo>
                <a:cubicBezTo>
                  <a:pt x="11170367" y="3639385"/>
                  <a:pt x="11210034" y="3625482"/>
                  <a:pt x="11217967" y="3583772"/>
                </a:cubicBezTo>
                <a:cubicBezTo>
                  <a:pt x="11219950" y="3583772"/>
                  <a:pt x="11219950" y="3581786"/>
                  <a:pt x="11221934" y="3579799"/>
                </a:cubicBezTo>
                <a:cubicBezTo>
                  <a:pt x="11227884" y="3575827"/>
                  <a:pt x="11231850" y="3571855"/>
                  <a:pt x="11239784" y="3575827"/>
                </a:cubicBezTo>
                <a:cubicBezTo>
                  <a:pt x="11245733" y="3579799"/>
                  <a:pt x="11249700" y="3583772"/>
                  <a:pt x="11249700" y="3591717"/>
                </a:cubicBezTo>
                <a:cubicBezTo>
                  <a:pt x="11249700" y="3601648"/>
                  <a:pt x="11243750" y="3607606"/>
                  <a:pt x="11239784" y="3613565"/>
                </a:cubicBezTo>
                <a:cubicBezTo>
                  <a:pt x="11227884" y="3629454"/>
                  <a:pt x="11214000" y="3645344"/>
                  <a:pt x="11202101" y="3661233"/>
                </a:cubicBezTo>
                <a:cubicBezTo>
                  <a:pt x="11200117" y="3661233"/>
                  <a:pt x="11200117" y="3663220"/>
                  <a:pt x="11200117" y="3665206"/>
                </a:cubicBezTo>
                <a:cubicBezTo>
                  <a:pt x="11198134" y="3665206"/>
                  <a:pt x="11198134" y="3667192"/>
                  <a:pt x="11196151" y="3667192"/>
                </a:cubicBezTo>
                <a:cubicBezTo>
                  <a:pt x="11198134" y="3667192"/>
                  <a:pt x="11200117" y="3667192"/>
                  <a:pt x="11202101" y="3667192"/>
                </a:cubicBezTo>
                <a:cubicBezTo>
                  <a:pt x="11202101" y="3667192"/>
                  <a:pt x="11204084" y="3665206"/>
                  <a:pt x="11206067" y="3665206"/>
                </a:cubicBezTo>
                <a:cubicBezTo>
                  <a:pt x="11223917" y="3657261"/>
                  <a:pt x="11243750" y="3649316"/>
                  <a:pt x="11261600" y="3641371"/>
                </a:cubicBezTo>
                <a:cubicBezTo>
                  <a:pt x="11283416" y="3633427"/>
                  <a:pt x="11305233" y="3625482"/>
                  <a:pt x="11321099" y="3605620"/>
                </a:cubicBezTo>
                <a:cubicBezTo>
                  <a:pt x="11331016" y="3589730"/>
                  <a:pt x="11340933" y="3591717"/>
                  <a:pt x="11352833" y="3605620"/>
                </a:cubicBezTo>
                <a:cubicBezTo>
                  <a:pt x="11362749" y="3619523"/>
                  <a:pt x="11358782" y="3629454"/>
                  <a:pt x="11348866" y="3639385"/>
                </a:cubicBezTo>
                <a:cubicBezTo>
                  <a:pt x="11334983" y="3657261"/>
                  <a:pt x="11321099" y="3675137"/>
                  <a:pt x="11309200" y="3693012"/>
                </a:cubicBezTo>
                <a:cubicBezTo>
                  <a:pt x="11297300" y="3706916"/>
                  <a:pt x="11291350" y="3722805"/>
                  <a:pt x="11291350" y="3740681"/>
                </a:cubicBezTo>
                <a:cubicBezTo>
                  <a:pt x="11307216" y="3736709"/>
                  <a:pt x="11311183" y="3722805"/>
                  <a:pt x="11317133" y="3712874"/>
                </a:cubicBezTo>
                <a:cubicBezTo>
                  <a:pt x="11329033" y="3689040"/>
                  <a:pt x="11348866" y="3673151"/>
                  <a:pt x="11376632" y="3669178"/>
                </a:cubicBezTo>
                <a:cubicBezTo>
                  <a:pt x="11402415" y="3665206"/>
                  <a:pt x="11428199" y="3665206"/>
                  <a:pt x="11451998" y="3655275"/>
                </a:cubicBezTo>
                <a:cubicBezTo>
                  <a:pt x="11485715" y="3641371"/>
                  <a:pt x="11503565" y="3645344"/>
                  <a:pt x="11519431" y="3681095"/>
                </a:cubicBezTo>
                <a:cubicBezTo>
                  <a:pt x="11527364" y="3700957"/>
                  <a:pt x="11543231" y="3698971"/>
                  <a:pt x="11555131" y="3681095"/>
                </a:cubicBezTo>
                <a:cubicBezTo>
                  <a:pt x="11565047" y="3671164"/>
                  <a:pt x="11569014" y="3657261"/>
                  <a:pt x="11584880" y="3651302"/>
                </a:cubicBezTo>
                <a:cubicBezTo>
                  <a:pt x="11602730" y="3694999"/>
                  <a:pt x="11638430" y="3724792"/>
                  <a:pt x="11666196" y="3762529"/>
                </a:cubicBezTo>
                <a:cubicBezTo>
                  <a:pt x="11697929" y="3804239"/>
                  <a:pt x="11713796" y="3847936"/>
                  <a:pt x="11684046" y="3899577"/>
                </a:cubicBezTo>
                <a:cubicBezTo>
                  <a:pt x="11670163" y="3927383"/>
                  <a:pt x="11656280" y="3955190"/>
                  <a:pt x="11640413" y="3981011"/>
                </a:cubicBezTo>
                <a:cubicBezTo>
                  <a:pt x="11628513" y="3998886"/>
                  <a:pt x="11610664" y="4012790"/>
                  <a:pt x="11588847" y="4018748"/>
                </a:cubicBezTo>
                <a:cubicBezTo>
                  <a:pt x="11586864" y="4006831"/>
                  <a:pt x="11588847" y="3998886"/>
                  <a:pt x="11584880" y="3988955"/>
                </a:cubicBezTo>
                <a:cubicBezTo>
                  <a:pt x="11553147" y="4006831"/>
                  <a:pt x="11541248" y="4020734"/>
                  <a:pt x="11531331" y="4052514"/>
                </a:cubicBezTo>
                <a:cubicBezTo>
                  <a:pt x="11523398" y="4070389"/>
                  <a:pt x="11513481" y="4084293"/>
                  <a:pt x="11493648" y="4086279"/>
                </a:cubicBezTo>
                <a:cubicBezTo>
                  <a:pt x="11471831" y="4088265"/>
                  <a:pt x="11451998" y="4098196"/>
                  <a:pt x="11434148" y="4104155"/>
                </a:cubicBezTo>
                <a:cubicBezTo>
                  <a:pt x="11414315" y="4112099"/>
                  <a:pt x="11394482" y="4114086"/>
                  <a:pt x="11376632" y="4110113"/>
                </a:cubicBezTo>
                <a:cubicBezTo>
                  <a:pt x="11342916" y="4102168"/>
                  <a:pt x="11329033" y="4108127"/>
                  <a:pt x="11323083" y="4139906"/>
                </a:cubicBezTo>
                <a:cubicBezTo>
                  <a:pt x="11319116" y="4163740"/>
                  <a:pt x="11307216" y="4175658"/>
                  <a:pt x="11287383" y="4185589"/>
                </a:cubicBezTo>
                <a:cubicBezTo>
                  <a:pt x="11277467" y="4187575"/>
                  <a:pt x="11267550" y="4193533"/>
                  <a:pt x="11257633" y="4199492"/>
                </a:cubicBezTo>
                <a:cubicBezTo>
                  <a:pt x="11204084" y="4225312"/>
                  <a:pt x="11142601" y="4225312"/>
                  <a:pt x="11087068" y="4241202"/>
                </a:cubicBezTo>
                <a:cubicBezTo>
                  <a:pt x="11071202" y="4245174"/>
                  <a:pt x="11055335" y="4247161"/>
                  <a:pt x="11037485" y="4245174"/>
                </a:cubicBezTo>
                <a:cubicBezTo>
                  <a:pt x="10987902" y="4243188"/>
                  <a:pt x="10972036" y="4255105"/>
                  <a:pt x="10956169" y="4302774"/>
                </a:cubicBezTo>
                <a:cubicBezTo>
                  <a:pt x="10950219" y="4322636"/>
                  <a:pt x="10940303" y="4338525"/>
                  <a:pt x="10924436" y="4350443"/>
                </a:cubicBezTo>
                <a:cubicBezTo>
                  <a:pt x="10898653" y="4370305"/>
                  <a:pt x="10886753" y="4404070"/>
                  <a:pt x="10894687" y="4433863"/>
                </a:cubicBezTo>
                <a:cubicBezTo>
                  <a:pt x="10896670" y="4439821"/>
                  <a:pt x="10898653" y="4443794"/>
                  <a:pt x="10904603" y="4443794"/>
                </a:cubicBezTo>
                <a:cubicBezTo>
                  <a:pt x="10910553" y="4445780"/>
                  <a:pt x="10916503" y="4441808"/>
                  <a:pt x="10916503" y="4435849"/>
                </a:cubicBezTo>
                <a:cubicBezTo>
                  <a:pt x="10918486" y="4429890"/>
                  <a:pt x="10918486" y="4425918"/>
                  <a:pt x="10918486" y="4419959"/>
                </a:cubicBezTo>
                <a:cubicBezTo>
                  <a:pt x="10914520" y="4386194"/>
                  <a:pt x="10922453" y="4380236"/>
                  <a:pt x="10954186" y="4378249"/>
                </a:cubicBezTo>
                <a:cubicBezTo>
                  <a:pt x="10981952" y="4376263"/>
                  <a:pt x="11007736" y="4388180"/>
                  <a:pt x="11035502" y="4386194"/>
                </a:cubicBezTo>
                <a:cubicBezTo>
                  <a:pt x="11025585" y="4402084"/>
                  <a:pt x="11017652" y="4417973"/>
                  <a:pt x="11007736" y="4433863"/>
                </a:cubicBezTo>
                <a:cubicBezTo>
                  <a:pt x="11005752" y="4439821"/>
                  <a:pt x="11001786" y="4447766"/>
                  <a:pt x="11007736" y="4451739"/>
                </a:cubicBezTo>
                <a:cubicBezTo>
                  <a:pt x="11013686" y="4455711"/>
                  <a:pt x="11021619" y="4449752"/>
                  <a:pt x="11025585" y="4445780"/>
                </a:cubicBezTo>
                <a:cubicBezTo>
                  <a:pt x="11031535" y="4437835"/>
                  <a:pt x="11037485" y="4429890"/>
                  <a:pt x="11047402" y="4425918"/>
                </a:cubicBezTo>
                <a:cubicBezTo>
                  <a:pt x="11065252" y="4415987"/>
                  <a:pt x="11073185" y="4419959"/>
                  <a:pt x="11075168" y="4439821"/>
                </a:cubicBezTo>
                <a:cubicBezTo>
                  <a:pt x="11077152" y="4465642"/>
                  <a:pt x="11083102" y="4469614"/>
                  <a:pt x="11108885" y="4467628"/>
                </a:cubicBezTo>
                <a:cubicBezTo>
                  <a:pt x="11124751" y="4465642"/>
                  <a:pt x="11130701" y="4471600"/>
                  <a:pt x="11126735" y="4487490"/>
                </a:cubicBezTo>
                <a:cubicBezTo>
                  <a:pt x="11124751" y="4493449"/>
                  <a:pt x="11122768" y="4497421"/>
                  <a:pt x="11120785" y="4501393"/>
                </a:cubicBezTo>
                <a:cubicBezTo>
                  <a:pt x="11116818" y="4515297"/>
                  <a:pt x="11120785" y="4525228"/>
                  <a:pt x="11136651" y="4527214"/>
                </a:cubicBezTo>
                <a:cubicBezTo>
                  <a:pt x="11174334" y="4527214"/>
                  <a:pt x="11204084" y="4549062"/>
                  <a:pt x="11237800" y="4560979"/>
                </a:cubicBezTo>
                <a:cubicBezTo>
                  <a:pt x="11245733" y="4564952"/>
                  <a:pt x="11251683" y="4570910"/>
                  <a:pt x="11257633" y="4578855"/>
                </a:cubicBezTo>
                <a:cubicBezTo>
                  <a:pt x="11275483" y="4598717"/>
                  <a:pt x="11273500" y="4618579"/>
                  <a:pt x="11249700" y="4630496"/>
                </a:cubicBezTo>
                <a:cubicBezTo>
                  <a:pt x="11229867" y="4642413"/>
                  <a:pt x="11210034" y="4652344"/>
                  <a:pt x="11188217" y="4660289"/>
                </a:cubicBezTo>
                <a:cubicBezTo>
                  <a:pt x="11118801" y="4688096"/>
                  <a:pt x="11049385" y="4719875"/>
                  <a:pt x="10983936" y="4757612"/>
                </a:cubicBezTo>
                <a:cubicBezTo>
                  <a:pt x="10968069" y="4765557"/>
                  <a:pt x="10950219" y="4773502"/>
                  <a:pt x="10938320" y="4787405"/>
                </a:cubicBezTo>
                <a:cubicBezTo>
                  <a:pt x="10892703" y="4839046"/>
                  <a:pt x="10835187" y="4870825"/>
                  <a:pt x="10769738" y="4888701"/>
                </a:cubicBezTo>
                <a:cubicBezTo>
                  <a:pt x="10763788" y="4890687"/>
                  <a:pt x="10755854" y="4892674"/>
                  <a:pt x="10755854" y="4898632"/>
                </a:cubicBezTo>
                <a:cubicBezTo>
                  <a:pt x="10753871" y="4920480"/>
                  <a:pt x="10743955" y="4938356"/>
                  <a:pt x="10738005" y="4958218"/>
                </a:cubicBezTo>
                <a:cubicBezTo>
                  <a:pt x="10736021" y="4970135"/>
                  <a:pt x="10736021" y="4978080"/>
                  <a:pt x="10745938" y="4986025"/>
                </a:cubicBezTo>
                <a:cubicBezTo>
                  <a:pt x="10753871" y="4993969"/>
                  <a:pt x="10761804" y="4986025"/>
                  <a:pt x="10767754" y="4982052"/>
                </a:cubicBezTo>
                <a:cubicBezTo>
                  <a:pt x="10821304" y="4952259"/>
                  <a:pt x="10874853" y="4920480"/>
                  <a:pt x="10930386" y="4890687"/>
                </a:cubicBezTo>
                <a:cubicBezTo>
                  <a:pt x="10989886" y="4858908"/>
                  <a:pt x="11051369" y="4835074"/>
                  <a:pt x="11118801" y="4829115"/>
                </a:cubicBezTo>
                <a:cubicBezTo>
                  <a:pt x="11126735" y="4829115"/>
                  <a:pt x="11138634" y="4825143"/>
                  <a:pt x="11142601" y="4831101"/>
                </a:cubicBezTo>
                <a:cubicBezTo>
                  <a:pt x="11146568" y="4839046"/>
                  <a:pt x="11140618" y="4848977"/>
                  <a:pt x="11136651" y="4856922"/>
                </a:cubicBezTo>
                <a:cubicBezTo>
                  <a:pt x="11132684" y="4860894"/>
                  <a:pt x="11130701" y="4864867"/>
                  <a:pt x="11126735" y="4868839"/>
                </a:cubicBezTo>
                <a:cubicBezTo>
                  <a:pt x="11120785" y="4880756"/>
                  <a:pt x="11110868" y="4890687"/>
                  <a:pt x="11108885" y="4904591"/>
                </a:cubicBezTo>
                <a:cubicBezTo>
                  <a:pt x="11154501" y="4906577"/>
                  <a:pt x="11196151" y="4926439"/>
                  <a:pt x="11241767" y="4920480"/>
                </a:cubicBezTo>
                <a:cubicBezTo>
                  <a:pt x="11251683" y="4918494"/>
                  <a:pt x="11259617" y="4924453"/>
                  <a:pt x="11249700" y="4936370"/>
                </a:cubicBezTo>
                <a:cubicBezTo>
                  <a:pt x="11243750" y="4944315"/>
                  <a:pt x="11241767" y="4956232"/>
                  <a:pt x="11243750" y="4966163"/>
                </a:cubicBezTo>
                <a:cubicBezTo>
                  <a:pt x="11251683" y="5005887"/>
                  <a:pt x="11239784" y="5035679"/>
                  <a:pt x="11212017" y="5065472"/>
                </a:cubicBezTo>
                <a:cubicBezTo>
                  <a:pt x="11168384" y="5113141"/>
                  <a:pt x="11132684" y="5166768"/>
                  <a:pt x="11083102" y="5206492"/>
                </a:cubicBezTo>
                <a:cubicBezTo>
                  <a:pt x="11047402" y="5236285"/>
                  <a:pt x="11013686" y="5264092"/>
                  <a:pt x="10981952" y="5297857"/>
                </a:cubicBezTo>
                <a:cubicBezTo>
                  <a:pt x="10956169" y="5323678"/>
                  <a:pt x="10926420" y="5341553"/>
                  <a:pt x="10890720" y="5353470"/>
                </a:cubicBezTo>
                <a:cubicBezTo>
                  <a:pt x="10866920" y="5363401"/>
                  <a:pt x="10843120" y="5375319"/>
                  <a:pt x="10825271" y="5393194"/>
                </a:cubicBezTo>
                <a:cubicBezTo>
                  <a:pt x="10783621" y="5430932"/>
                  <a:pt x="10738005" y="5448808"/>
                  <a:pt x="10682472" y="5446822"/>
                </a:cubicBezTo>
                <a:cubicBezTo>
                  <a:pt x="10638839" y="5446822"/>
                  <a:pt x="10603139" y="5462711"/>
                  <a:pt x="10577356" y="5500449"/>
                </a:cubicBezTo>
                <a:cubicBezTo>
                  <a:pt x="10561490" y="5524283"/>
                  <a:pt x="10543640" y="5548117"/>
                  <a:pt x="10525790" y="5573938"/>
                </a:cubicBezTo>
                <a:cubicBezTo>
                  <a:pt x="10501990" y="5605717"/>
                  <a:pt x="10478190" y="5637496"/>
                  <a:pt x="10444474" y="5661330"/>
                </a:cubicBezTo>
                <a:cubicBezTo>
                  <a:pt x="10436541" y="5665303"/>
                  <a:pt x="10432574" y="5665303"/>
                  <a:pt x="10426624" y="5659344"/>
                </a:cubicBezTo>
                <a:cubicBezTo>
                  <a:pt x="10410758" y="5645441"/>
                  <a:pt x="10394891" y="5635510"/>
                  <a:pt x="10377041" y="5627565"/>
                </a:cubicBezTo>
                <a:cubicBezTo>
                  <a:pt x="10345308" y="5617634"/>
                  <a:pt x="10321508" y="5625579"/>
                  <a:pt x="10301675" y="5651399"/>
                </a:cubicBezTo>
                <a:cubicBezTo>
                  <a:pt x="10293742" y="5665303"/>
                  <a:pt x="10287792" y="5679206"/>
                  <a:pt x="10281842" y="5693110"/>
                </a:cubicBezTo>
                <a:cubicBezTo>
                  <a:pt x="10265976" y="5726875"/>
                  <a:pt x="10252092" y="5732833"/>
                  <a:pt x="10220359" y="5712971"/>
                </a:cubicBezTo>
                <a:cubicBezTo>
                  <a:pt x="10220359" y="5712971"/>
                  <a:pt x="10218376" y="5714958"/>
                  <a:pt x="10216393" y="5714958"/>
                </a:cubicBezTo>
                <a:cubicBezTo>
                  <a:pt x="10214409" y="5720916"/>
                  <a:pt x="10212426" y="5724889"/>
                  <a:pt x="10210443" y="5730847"/>
                </a:cubicBezTo>
                <a:cubicBezTo>
                  <a:pt x="10200526" y="5758654"/>
                  <a:pt x="10192593" y="5764612"/>
                  <a:pt x="10168793" y="5750709"/>
                </a:cubicBezTo>
                <a:cubicBezTo>
                  <a:pt x="10125160" y="5726875"/>
                  <a:pt x="10079544" y="5730847"/>
                  <a:pt x="10033928" y="5742764"/>
                </a:cubicBezTo>
                <a:cubicBezTo>
                  <a:pt x="9984345" y="5758654"/>
                  <a:pt x="9942695" y="5780502"/>
                  <a:pt x="9922862" y="5832143"/>
                </a:cubicBezTo>
                <a:cubicBezTo>
                  <a:pt x="9916912" y="5848033"/>
                  <a:pt x="9906995" y="5863922"/>
                  <a:pt x="9895095" y="5877826"/>
                </a:cubicBezTo>
                <a:cubicBezTo>
                  <a:pt x="9873279" y="5905632"/>
                  <a:pt x="9843529" y="5913577"/>
                  <a:pt x="9809813" y="5905632"/>
                </a:cubicBezTo>
                <a:cubicBezTo>
                  <a:pt x="9791963" y="5901660"/>
                  <a:pt x="9778080" y="5903646"/>
                  <a:pt x="9764197" y="5913577"/>
                </a:cubicBezTo>
                <a:cubicBezTo>
                  <a:pt x="9742380" y="5929467"/>
                  <a:pt x="9720564" y="5943370"/>
                  <a:pt x="9698747" y="5953301"/>
                </a:cubicBezTo>
                <a:cubicBezTo>
                  <a:pt x="9631314" y="5981108"/>
                  <a:pt x="9567848" y="6016859"/>
                  <a:pt x="9510332" y="6062542"/>
                </a:cubicBezTo>
                <a:cubicBezTo>
                  <a:pt x="9488516" y="6080417"/>
                  <a:pt x="9462733" y="6092334"/>
                  <a:pt x="9432983" y="6092334"/>
                </a:cubicBezTo>
                <a:cubicBezTo>
                  <a:pt x="9383400" y="6094321"/>
                  <a:pt x="9343734" y="6118155"/>
                  <a:pt x="9308034" y="6149934"/>
                </a:cubicBezTo>
                <a:cubicBezTo>
                  <a:pt x="9294151" y="6161851"/>
                  <a:pt x="9278284" y="6171782"/>
                  <a:pt x="9258451" y="6171782"/>
                </a:cubicBezTo>
                <a:cubicBezTo>
                  <a:pt x="9250518" y="6171782"/>
                  <a:pt x="9244568" y="6173768"/>
                  <a:pt x="9238618" y="6179727"/>
                </a:cubicBezTo>
                <a:cubicBezTo>
                  <a:pt x="9198952" y="6217465"/>
                  <a:pt x="9147386" y="6237327"/>
                  <a:pt x="9093836" y="6247258"/>
                </a:cubicBezTo>
                <a:cubicBezTo>
                  <a:pt x="9077970" y="6251230"/>
                  <a:pt x="9064086" y="6251230"/>
                  <a:pt x="9056153" y="6237327"/>
                </a:cubicBezTo>
                <a:cubicBezTo>
                  <a:pt x="9044253" y="6219451"/>
                  <a:pt x="9064086" y="6217465"/>
                  <a:pt x="9070036" y="6209520"/>
                </a:cubicBezTo>
                <a:cubicBezTo>
                  <a:pt x="9075986" y="6197603"/>
                  <a:pt x="9087886" y="6193630"/>
                  <a:pt x="9101769" y="6199589"/>
                </a:cubicBezTo>
                <a:cubicBezTo>
                  <a:pt x="9127552" y="6211506"/>
                  <a:pt x="9127552" y="6211506"/>
                  <a:pt x="9141436" y="6187672"/>
                </a:cubicBezTo>
                <a:cubicBezTo>
                  <a:pt x="9145402" y="6179727"/>
                  <a:pt x="9151352" y="6171782"/>
                  <a:pt x="9157302" y="6163837"/>
                </a:cubicBezTo>
                <a:cubicBezTo>
                  <a:pt x="9159286" y="6159865"/>
                  <a:pt x="9161268" y="6153906"/>
                  <a:pt x="9157302" y="6149934"/>
                </a:cubicBezTo>
                <a:cubicBezTo>
                  <a:pt x="9153336" y="6145962"/>
                  <a:pt x="9149368" y="6141989"/>
                  <a:pt x="9143419" y="6145962"/>
                </a:cubicBezTo>
                <a:cubicBezTo>
                  <a:pt x="9129536" y="6151920"/>
                  <a:pt x="9115652" y="6143975"/>
                  <a:pt x="9103752" y="6141989"/>
                </a:cubicBezTo>
                <a:cubicBezTo>
                  <a:pt x="9091852" y="6140003"/>
                  <a:pt x="9077970" y="6138017"/>
                  <a:pt x="9068053" y="6143975"/>
                </a:cubicBezTo>
                <a:cubicBezTo>
                  <a:pt x="9012520" y="6179727"/>
                  <a:pt x="8949054" y="6189658"/>
                  <a:pt x="8885588" y="6193630"/>
                </a:cubicBezTo>
                <a:cubicBezTo>
                  <a:pt x="8865754" y="6195617"/>
                  <a:pt x="8851872" y="6199589"/>
                  <a:pt x="8841955" y="6217465"/>
                </a:cubicBezTo>
                <a:cubicBezTo>
                  <a:pt x="8836005" y="6231368"/>
                  <a:pt x="8828072" y="6231368"/>
                  <a:pt x="8818155" y="6219451"/>
                </a:cubicBezTo>
                <a:cubicBezTo>
                  <a:pt x="8812205" y="6209520"/>
                  <a:pt x="8804272" y="6201575"/>
                  <a:pt x="8790388" y="6207534"/>
                </a:cubicBezTo>
                <a:cubicBezTo>
                  <a:pt x="8774522" y="6215478"/>
                  <a:pt x="8760639" y="6225409"/>
                  <a:pt x="8752706" y="6239313"/>
                </a:cubicBezTo>
                <a:cubicBezTo>
                  <a:pt x="8746756" y="6251230"/>
                  <a:pt x="8738822" y="6255202"/>
                  <a:pt x="8724939" y="6255202"/>
                </a:cubicBezTo>
                <a:cubicBezTo>
                  <a:pt x="8718989" y="6255202"/>
                  <a:pt x="8713040" y="6255202"/>
                  <a:pt x="8707090" y="6257189"/>
                </a:cubicBezTo>
                <a:cubicBezTo>
                  <a:pt x="8669406" y="6267119"/>
                  <a:pt x="8631724" y="6277050"/>
                  <a:pt x="8592057" y="6284995"/>
                </a:cubicBezTo>
                <a:cubicBezTo>
                  <a:pt x="8576190" y="6286981"/>
                  <a:pt x="8562308" y="6290954"/>
                  <a:pt x="8552390" y="6304857"/>
                </a:cubicBezTo>
                <a:cubicBezTo>
                  <a:pt x="8544458" y="6312802"/>
                  <a:pt x="8536524" y="6316774"/>
                  <a:pt x="8526608" y="6308830"/>
                </a:cubicBezTo>
                <a:cubicBezTo>
                  <a:pt x="8500824" y="6288968"/>
                  <a:pt x="8475042" y="6292940"/>
                  <a:pt x="8445292" y="6298899"/>
                </a:cubicBezTo>
                <a:cubicBezTo>
                  <a:pt x="8369926" y="6316774"/>
                  <a:pt x="8296543" y="6324719"/>
                  <a:pt x="8221177" y="6302871"/>
                </a:cubicBezTo>
                <a:cubicBezTo>
                  <a:pt x="8193410" y="6294926"/>
                  <a:pt x="8165644" y="6292940"/>
                  <a:pt x="8137878" y="6298899"/>
                </a:cubicBezTo>
                <a:cubicBezTo>
                  <a:pt x="8092262" y="6306843"/>
                  <a:pt x="8046645" y="6312802"/>
                  <a:pt x="8001029" y="6314788"/>
                </a:cubicBezTo>
                <a:cubicBezTo>
                  <a:pt x="7939546" y="6316774"/>
                  <a:pt x="7878064" y="6314788"/>
                  <a:pt x="7816581" y="6334650"/>
                </a:cubicBezTo>
                <a:cubicBezTo>
                  <a:pt x="7766998" y="6352526"/>
                  <a:pt x="7715432" y="6358484"/>
                  <a:pt x="7661882" y="6362457"/>
                </a:cubicBezTo>
                <a:cubicBezTo>
                  <a:pt x="7612299" y="6364443"/>
                  <a:pt x="7562716" y="6364443"/>
                  <a:pt x="7513134" y="6378346"/>
                </a:cubicBezTo>
                <a:cubicBezTo>
                  <a:pt x="7477434" y="6388277"/>
                  <a:pt x="7441734" y="6392250"/>
                  <a:pt x="7406034" y="6396222"/>
                </a:cubicBezTo>
                <a:cubicBezTo>
                  <a:pt x="7257286" y="6406153"/>
                  <a:pt x="7110520" y="6426015"/>
                  <a:pt x="6965738" y="6441905"/>
                </a:cubicBezTo>
                <a:cubicBezTo>
                  <a:pt x="6805090" y="6461766"/>
                  <a:pt x="6646425" y="6483615"/>
                  <a:pt x="6485776" y="6499504"/>
                </a:cubicBezTo>
                <a:cubicBezTo>
                  <a:pt x="6333061" y="6515394"/>
                  <a:pt x="6180345" y="6525325"/>
                  <a:pt x="6027630" y="6525325"/>
                </a:cubicBezTo>
                <a:cubicBezTo>
                  <a:pt x="5910615" y="6525325"/>
                  <a:pt x="5793599" y="6531283"/>
                  <a:pt x="5676584" y="6541214"/>
                </a:cubicBezTo>
                <a:cubicBezTo>
                  <a:pt x="5587334" y="6549159"/>
                  <a:pt x="5498086" y="6557104"/>
                  <a:pt x="5408836" y="6561076"/>
                </a:cubicBezTo>
                <a:cubicBezTo>
                  <a:pt x="5345369" y="6563062"/>
                  <a:pt x="5281903" y="6565049"/>
                  <a:pt x="5216454" y="6569021"/>
                </a:cubicBezTo>
                <a:cubicBezTo>
                  <a:pt x="5176788" y="6569021"/>
                  <a:pt x="5135138" y="6569021"/>
                  <a:pt x="5095471" y="6571007"/>
                </a:cubicBezTo>
                <a:cubicBezTo>
                  <a:pt x="5081589" y="6571007"/>
                  <a:pt x="5069689" y="6571007"/>
                  <a:pt x="5057788" y="6571007"/>
                </a:cubicBezTo>
                <a:cubicBezTo>
                  <a:pt x="5053822" y="6571007"/>
                  <a:pt x="5051839" y="6569021"/>
                  <a:pt x="5049855" y="6569021"/>
                </a:cubicBezTo>
                <a:cubicBezTo>
                  <a:pt x="4861440" y="6559090"/>
                  <a:pt x="4673025" y="6569021"/>
                  <a:pt x="4484610" y="6553131"/>
                </a:cubicBezTo>
                <a:cubicBezTo>
                  <a:pt x="4435027" y="6549159"/>
                  <a:pt x="4385444" y="6549159"/>
                  <a:pt x="4335862" y="6543200"/>
                </a:cubicBezTo>
                <a:cubicBezTo>
                  <a:pt x="4226779" y="6531283"/>
                  <a:pt x="4119680" y="6523338"/>
                  <a:pt x="4010598" y="6517380"/>
                </a:cubicBezTo>
                <a:cubicBezTo>
                  <a:pt x="3925315" y="6513408"/>
                  <a:pt x="3840033" y="6509435"/>
                  <a:pt x="3754750" y="6493546"/>
                </a:cubicBezTo>
                <a:cubicBezTo>
                  <a:pt x="3675418" y="6477656"/>
                  <a:pt x="3596085" y="6465739"/>
                  <a:pt x="3516752" y="6469711"/>
                </a:cubicBezTo>
                <a:cubicBezTo>
                  <a:pt x="3508819" y="6469711"/>
                  <a:pt x="3502869" y="6469711"/>
                  <a:pt x="3496919" y="6463753"/>
                </a:cubicBezTo>
                <a:cubicBezTo>
                  <a:pt x="3461220" y="6431974"/>
                  <a:pt x="3419570" y="6428001"/>
                  <a:pt x="3373953" y="6429987"/>
                </a:cubicBezTo>
                <a:cubicBezTo>
                  <a:pt x="3330321" y="6431974"/>
                  <a:pt x="3286688" y="6431974"/>
                  <a:pt x="3243055" y="6424029"/>
                </a:cubicBezTo>
                <a:cubicBezTo>
                  <a:pt x="3169672" y="6410125"/>
                  <a:pt x="3098273" y="6392250"/>
                  <a:pt x="3022907" y="6390263"/>
                </a:cubicBezTo>
                <a:cubicBezTo>
                  <a:pt x="2989190" y="6390263"/>
                  <a:pt x="2959441" y="6378346"/>
                  <a:pt x="2935641" y="6354512"/>
                </a:cubicBezTo>
                <a:cubicBezTo>
                  <a:pt x="2927708" y="6346567"/>
                  <a:pt x="2921758" y="6346567"/>
                  <a:pt x="2913824" y="6352526"/>
                </a:cubicBezTo>
                <a:cubicBezTo>
                  <a:pt x="2895975" y="6362457"/>
                  <a:pt x="2878125" y="6368415"/>
                  <a:pt x="2862258" y="6352526"/>
                </a:cubicBezTo>
                <a:cubicBezTo>
                  <a:pt x="2840442" y="6334650"/>
                  <a:pt x="2816642" y="6330678"/>
                  <a:pt x="2788875" y="6332664"/>
                </a:cubicBezTo>
                <a:cubicBezTo>
                  <a:pt x="2747226" y="6334650"/>
                  <a:pt x="2709543" y="6324719"/>
                  <a:pt x="2675826" y="6298899"/>
                </a:cubicBezTo>
                <a:cubicBezTo>
                  <a:pt x="2655993" y="6283009"/>
                  <a:pt x="2628227" y="6275064"/>
                  <a:pt x="2608394" y="6286981"/>
                </a:cubicBezTo>
                <a:cubicBezTo>
                  <a:pt x="2572694" y="6308830"/>
                  <a:pt x="2542944" y="6300885"/>
                  <a:pt x="2511211" y="6283009"/>
                </a:cubicBezTo>
                <a:cubicBezTo>
                  <a:pt x="2495345" y="6275064"/>
                  <a:pt x="2477495" y="6267119"/>
                  <a:pt x="2457662" y="6271092"/>
                </a:cubicBezTo>
                <a:cubicBezTo>
                  <a:pt x="2447745" y="6275064"/>
                  <a:pt x="2443779" y="6269106"/>
                  <a:pt x="2443779" y="6261161"/>
                </a:cubicBezTo>
                <a:cubicBezTo>
                  <a:pt x="2443779" y="6255202"/>
                  <a:pt x="2443779" y="6251230"/>
                  <a:pt x="2443779" y="6247258"/>
                </a:cubicBezTo>
                <a:cubicBezTo>
                  <a:pt x="2445762" y="6225409"/>
                  <a:pt x="2443779" y="6225409"/>
                  <a:pt x="2425929" y="6235340"/>
                </a:cubicBezTo>
                <a:cubicBezTo>
                  <a:pt x="2406096" y="6245271"/>
                  <a:pt x="2384279" y="6253216"/>
                  <a:pt x="2364446" y="6259175"/>
                </a:cubicBezTo>
                <a:cubicBezTo>
                  <a:pt x="2356513" y="6261161"/>
                  <a:pt x="2348579" y="6263147"/>
                  <a:pt x="2342629" y="6257189"/>
                </a:cubicBezTo>
                <a:cubicBezTo>
                  <a:pt x="2336679" y="6251230"/>
                  <a:pt x="2340646" y="6243285"/>
                  <a:pt x="2344613" y="6237327"/>
                </a:cubicBezTo>
                <a:cubicBezTo>
                  <a:pt x="2354529" y="6221437"/>
                  <a:pt x="2348579" y="6213492"/>
                  <a:pt x="2332713" y="6211506"/>
                </a:cubicBezTo>
                <a:cubicBezTo>
                  <a:pt x="2326763" y="6209520"/>
                  <a:pt x="2320813" y="6205547"/>
                  <a:pt x="2314863" y="6205547"/>
                </a:cubicBezTo>
                <a:cubicBezTo>
                  <a:pt x="2300980" y="6205547"/>
                  <a:pt x="2298996" y="6199589"/>
                  <a:pt x="2306930" y="6187672"/>
                </a:cubicBezTo>
                <a:cubicBezTo>
                  <a:pt x="2310896" y="6183699"/>
                  <a:pt x="2314863" y="6177741"/>
                  <a:pt x="2308913" y="6173768"/>
                </a:cubicBezTo>
                <a:cubicBezTo>
                  <a:pt x="2304946" y="6167810"/>
                  <a:pt x="2298996" y="6169796"/>
                  <a:pt x="2293046" y="6171782"/>
                </a:cubicBezTo>
                <a:cubicBezTo>
                  <a:pt x="2277180" y="6179727"/>
                  <a:pt x="2261313" y="6175755"/>
                  <a:pt x="2243464" y="6171782"/>
                </a:cubicBezTo>
                <a:cubicBezTo>
                  <a:pt x="2189914" y="6155893"/>
                  <a:pt x="2142315" y="6169796"/>
                  <a:pt x="2096698" y="6197603"/>
                </a:cubicBezTo>
                <a:cubicBezTo>
                  <a:pt x="2088765" y="6201575"/>
                  <a:pt x="2084798" y="6211506"/>
                  <a:pt x="2074882" y="6213492"/>
                </a:cubicBezTo>
                <a:cubicBezTo>
                  <a:pt x="2076865" y="6203561"/>
                  <a:pt x="2078848" y="6195617"/>
                  <a:pt x="2080832" y="6185686"/>
                </a:cubicBezTo>
                <a:cubicBezTo>
                  <a:pt x="2084798" y="6165824"/>
                  <a:pt x="2076865" y="6153906"/>
                  <a:pt x="2059015" y="6149934"/>
                </a:cubicBezTo>
                <a:cubicBezTo>
                  <a:pt x="1999516" y="6136031"/>
                  <a:pt x="1940016" y="6122127"/>
                  <a:pt x="1880517" y="6108224"/>
                </a:cubicBezTo>
                <a:cubicBezTo>
                  <a:pt x="1858700" y="6104252"/>
                  <a:pt x="1836884" y="6106238"/>
                  <a:pt x="1815067" y="6098293"/>
                </a:cubicBezTo>
                <a:cubicBezTo>
                  <a:pt x="1801184" y="6092334"/>
                  <a:pt x="1793251" y="6086376"/>
                  <a:pt x="1797218" y="6068500"/>
                </a:cubicBezTo>
                <a:cubicBezTo>
                  <a:pt x="1799201" y="6046652"/>
                  <a:pt x="1783334" y="6034735"/>
                  <a:pt x="1763501" y="6044666"/>
                </a:cubicBezTo>
                <a:cubicBezTo>
                  <a:pt x="1747635" y="6052611"/>
                  <a:pt x="1735735" y="6050624"/>
                  <a:pt x="1721851" y="6042680"/>
                </a:cubicBezTo>
                <a:cubicBezTo>
                  <a:pt x="1713918" y="6034735"/>
                  <a:pt x="1705985" y="6034735"/>
                  <a:pt x="1696069" y="6042680"/>
                </a:cubicBezTo>
                <a:cubicBezTo>
                  <a:pt x="1686152" y="6052611"/>
                  <a:pt x="1674252" y="6054597"/>
                  <a:pt x="1662352" y="6048638"/>
                </a:cubicBezTo>
                <a:cubicBezTo>
                  <a:pt x="1654419" y="6046652"/>
                  <a:pt x="1644502" y="6040693"/>
                  <a:pt x="1636569" y="6040693"/>
                </a:cubicBezTo>
                <a:cubicBezTo>
                  <a:pt x="1624669" y="6040693"/>
                  <a:pt x="1620703" y="6034735"/>
                  <a:pt x="1618719" y="6024804"/>
                </a:cubicBezTo>
                <a:cubicBezTo>
                  <a:pt x="1612769" y="6004942"/>
                  <a:pt x="1608802" y="6002956"/>
                  <a:pt x="1588969" y="6014873"/>
                </a:cubicBezTo>
                <a:cubicBezTo>
                  <a:pt x="1577069" y="6022818"/>
                  <a:pt x="1565170" y="6032749"/>
                  <a:pt x="1551286" y="6036721"/>
                </a:cubicBezTo>
                <a:cubicBezTo>
                  <a:pt x="1551286" y="6034735"/>
                  <a:pt x="1549303" y="6034735"/>
                  <a:pt x="1549303" y="6032749"/>
                </a:cubicBezTo>
                <a:cubicBezTo>
                  <a:pt x="1567153" y="6006928"/>
                  <a:pt x="1567153" y="6006928"/>
                  <a:pt x="1551286" y="5979121"/>
                </a:cubicBezTo>
                <a:cubicBezTo>
                  <a:pt x="1549303" y="5975149"/>
                  <a:pt x="1547320" y="5971177"/>
                  <a:pt x="1545337" y="5969190"/>
                </a:cubicBezTo>
                <a:cubicBezTo>
                  <a:pt x="1529470" y="5935425"/>
                  <a:pt x="1505670" y="5929467"/>
                  <a:pt x="1471954" y="5945356"/>
                </a:cubicBezTo>
                <a:cubicBezTo>
                  <a:pt x="1454104" y="5955287"/>
                  <a:pt x="1442204" y="5949328"/>
                  <a:pt x="1440221" y="5929467"/>
                </a:cubicBezTo>
                <a:cubicBezTo>
                  <a:pt x="1438237" y="5919536"/>
                  <a:pt x="1438237" y="5909605"/>
                  <a:pt x="1440221" y="5899674"/>
                </a:cubicBezTo>
                <a:cubicBezTo>
                  <a:pt x="1446171" y="5871867"/>
                  <a:pt x="1471954" y="5863922"/>
                  <a:pt x="1491787" y="5881798"/>
                </a:cubicBezTo>
                <a:cubicBezTo>
                  <a:pt x="1507653" y="5895701"/>
                  <a:pt x="1523520" y="5901660"/>
                  <a:pt x="1541370" y="5905632"/>
                </a:cubicBezTo>
                <a:cubicBezTo>
                  <a:pt x="1559220" y="5907618"/>
                  <a:pt x="1575086" y="5913577"/>
                  <a:pt x="1586986" y="5927480"/>
                </a:cubicBezTo>
                <a:cubicBezTo>
                  <a:pt x="1604836" y="5951315"/>
                  <a:pt x="1614752" y="5953301"/>
                  <a:pt x="1636569" y="5933439"/>
                </a:cubicBezTo>
                <a:cubicBezTo>
                  <a:pt x="1652436" y="5921522"/>
                  <a:pt x="1666319" y="5917549"/>
                  <a:pt x="1686152" y="5921522"/>
                </a:cubicBezTo>
                <a:cubicBezTo>
                  <a:pt x="1721851" y="5927480"/>
                  <a:pt x="1755568" y="5943370"/>
                  <a:pt x="1789284" y="5951315"/>
                </a:cubicBezTo>
                <a:cubicBezTo>
                  <a:pt x="1819034" y="5959259"/>
                  <a:pt x="1848784" y="5959259"/>
                  <a:pt x="1874567" y="5941384"/>
                </a:cubicBezTo>
                <a:cubicBezTo>
                  <a:pt x="1888450" y="5929467"/>
                  <a:pt x="1896383" y="5933439"/>
                  <a:pt x="1908283" y="5945356"/>
                </a:cubicBezTo>
                <a:cubicBezTo>
                  <a:pt x="1963816" y="6000970"/>
                  <a:pt x="2027282" y="6028776"/>
                  <a:pt x="2104632" y="5995011"/>
                </a:cubicBezTo>
                <a:cubicBezTo>
                  <a:pt x="2116531" y="5989052"/>
                  <a:pt x="2126448" y="5993025"/>
                  <a:pt x="2136365" y="5996997"/>
                </a:cubicBezTo>
                <a:cubicBezTo>
                  <a:pt x="2142315" y="6000970"/>
                  <a:pt x="2150248" y="6008914"/>
                  <a:pt x="2158181" y="6002956"/>
                </a:cubicBezTo>
                <a:cubicBezTo>
                  <a:pt x="2166114" y="5995011"/>
                  <a:pt x="2160164" y="5987066"/>
                  <a:pt x="2158181" y="5979121"/>
                </a:cubicBezTo>
                <a:cubicBezTo>
                  <a:pt x="2152231" y="5967204"/>
                  <a:pt x="2158181" y="5963232"/>
                  <a:pt x="2170081" y="5963232"/>
                </a:cubicBezTo>
                <a:cubicBezTo>
                  <a:pt x="2181981" y="5963232"/>
                  <a:pt x="2193881" y="5967204"/>
                  <a:pt x="2205781" y="5969190"/>
                </a:cubicBezTo>
                <a:cubicBezTo>
                  <a:pt x="2231564" y="5977135"/>
                  <a:pt x="2253380" y="5987066"/>
                  <a:pt x="2281147" y="5981108"/>
                </a:cubicBezTo>
                <a:cubicBezTo>
                  <a:pt x="2287097" y="5981108"/>
                  <a:pt x="2287097" y="5985080"/>
                  <a:pt x="2289080" y="5989052"/>
                </a:cubicBezTo>
                <a:cubicBezTo>
                  <a:pt x="2295030" y="6006928"/>
                  <a:pt x="2308913" y="6010900"/>
                  <a:pt x="2324780" y="6010900"/>
                </a:cubicBezTo>
                <a:cubicBezTo>
                  <a:pt x="2384279" y="6012887"/>
                  <a:pt x="2443779" y="6018845"/>
                  <a:pt x="2501295" y="6038707"/>
                </a:cubicBezTo>
                <a:cubicBezTo>
                  <a:pt x="2505261" y="6040693"/>
                  <a:pt x="2511211" y="6040693"/>
                  <a:pt x="2517161" y="6038707"/>
                </a:cubicBezTo>
                <a:cubicBezTo>
                  <a:pt x="2535011" y="6028776"/>
                  <a:pt x="2546911" y="6034735"/>
                  <a:pt x="2556828" y="6054597"/>
                </a:cubicBezTo>
                <a:cubicBezTo>
                  <a:pt x="2566744" y="6074459"/>
                  <a:pt x="2578644" y="6076445"/>
                  <a:pt x="2596494" y="6060555"/>
                </a:cubicBezTo>
                <a:cubicBezTo>
                  <a:pt x="2604427" y="6054597"/>
                  <a:pt x="2610377" y="6048638"/>
                  <a:pt x="2618310" y="6040693"/>
                </a:cubicBezTo>
                <a:cubicBezTo>
                  <a:pt x="2626244" y="6052611"/>
                  <a:pt x="2634177" y="6064528"/>
                  <a:pt x="2648060" y="6064528"/>
                </a:cubicBezTo>
                <a:cubicBezTo>
                  <a:pt x="2663927" y="6064528"/>
                  <a:pt x="2679793" y="6066514"/>
                  <a:pt x="2693676" y="6066514"/>
                </a:cubicBezTo>
                <a:cubicBezTo>
                  <a:pt x="2745242" y="6068500"/>
                  <a:pt x="2751192" y="6072473"/>
                  <a:pt x="2761109" y="6016859"/>
                </a:cubicBezTo>
                <a:cubicBezTo>
                  <a:pt x="2761109" y="6016859"/>
                  <a:pt x="2763092" y="6016859"/>
                  <a:pt x="2763092" y="6014873"/>
                </a:cubicBezTo>
                <a:cubicBezTo>
                  <a:pt x="2769042" y="5995011"/>
                  <a:pt x="2776976" y="5989052"/>
                  <a:pt x="2796809" y="5995011"/>
                </a:cubicBezTo>
                <a:cubicBezTo>
                  <a:pt x="2884075" y="6012887"/>
                  <a:pt x="2973324" y="6024804"/>
                  <a:pt x="3060590" y="6038707"/>
                </a:cubicBezTo>
                <a:cubicBezTo>
                  <a:pt x="3116123" y="6046652"/>
                  <a:pt x="3173639" y="6052611"/>
                  <a:pt x="3229172" y="6058569"/>
                </a:cubicBezTo>
                <a:cubicBezTo>
                  <a:pt x="3296604" y="6066514"/>
                  <a:pt x="3360070" y="6086376"/>
                  <a:pt x="3425520" y="6104252"/>
                </a:cubicBezTo>
                <a:cubicBezTo>
                  <a:pt x="3475103" y="6116169"/>
                  <a:pt x="3522702" y="6124114"/>
                  <a:pt x="3572285" y="6106238"/>
                </a:cubicBezTo>
                <a:cubicBezTo>
                  <a:pt x="3592118" y="6098293"/>
                  <a:pt x="3609968" y="6102265"/>
                  <a:pt x="3629801" y="6112196"/>
                </a:cubicBezTo>
                <a:cubicBezTo>
                  <a:pt x="3667484" y="6130072"/>
                  <a:pt x="3709134" y="6138017"/>
                  <a:pt x="3752767" y="6136031"/>
                </a:cubicBezTo>
                <a:cubicBezTo>
                  <a:pt x="3790450" y="6132058"/>
                  <a:pt x="3830116" y="6134045"/>
                  <a:pt x="3867799" y="6143975"/>
                </a:cubicBezTo>
                <a:cubicBezTo>
                  <a:pt x="3925315" y="6155893"/>
                  <a:pt x="3982832" y="6161851"/>
                  <a:pt x="4042332" y="6161851"/>
                </a:cubicBezTo>
                <a:cubicBezTo>
                  <a:pt x="4080014" y="6161851"/>
                  <a:pt x="4115714" y="6165824"/>
                  <a:pt x="4151413" y="6169796"/>
                </a:cubicBezTo>
                <a:cubicBezTo>
                  <a:pt x="4228763" y="6181713"/>
                  <a:pt x="4308095" y="6187672"/>
                  <a:pt x="4387428" y="6189658"/>
                </a:cubicBezTo>
                <a:cubicBezTo>
                  <a:pt x="4466761" y="6191644"/>
                  <a:pt x="4546093" y="6189658"/>
                  <a:pt x="4623442" y="6195617"/>
                </a:cubicBezTo>
                <a:cubicBezTo>
                  <a:pt x="4676992" y="6201575"/>
                  <a:pt x="4730542" y="6211506"/>
                  <a:pt x="4784091" y="6205547"/>
                </a:cubicBezTo>
                <a:cubicBezTo>
                  <a:pt x="4869374" y="6193630"/>
                  <a:pt x="4952673" y="6201575"/>
                  <a:pt x="5035972" y="6205547"/>
                </a:cubicBezTo>
                <a:cubicBezTo>
                  <a:pt x="5077622" y="6209520"/>
                  <a:pt x="5119271" y="6215478"/>
                  <a:pt x="5162904" y="6213492"/>
                </a:cubicBezTo>
                <a:cubicBezTo>
                  <a:pt x="5212487" y="6209520"/>
                  <a:pt x="5264053" y="6217465"/>
                  <a:pt x="5313636" y="6205547"/>
                </a:cubicBezTo>
                <a:cubicBezTo>
                  <a:pt x="5345369" y="6197603"/>
                  <a:pt x="5377103" y="6199589"/>
                  <a:pt x="5406853" y="6205547"/>
                </a:cubicBezTo>
                <a:cubicBezTo>
                  <a:pt x="5440569" y="6213492"/>
                  <a:pt x="5472302" y="6215478"/>
                  <a:pt x="5506019" y="6209520"/>
                </a:cubicBezTo>
                <a:cubicBezTo>
                  <a:pt x="5545684" y="6199589"/>
                  <a:pt x="5587334" y="6195617"/>
                  <a:pt x="5628984" y="6193630"/>
                </a:cubicBezTo>
                <a:cubicBezTo>
                  <a:pt x="5686500" y="6189658"/>
                  <a:pt x="5742033" y="6187672"/>
                  <a:pt x="5797565" y="6183699"/>
                </a:cubicBezTo>
                <a:cubicBezTo>
                  <a:pt x="5872931" y="6177741"/>
                  <a:pt x="5948297" y="6171782"/>
                  <a:pt x="6023663" y="6165824"/>
                </a:cubicBezTo>
                <a:cubicBezTo>
                  <a:pt x="6069280" y="6163837"/>
                  <a:pt x="6112913" y="6159865"/>
                  <a:pt x="6156546" y="6155893"/>
                </a:cubicBezTo>
                <a:cubicBezTo>
                  <a:pt x="6225962" y="6149934"/>
                  <a:pt x="6293394" y="6134045"/>
                  <a:pt x="6362810" y="6151920"/>
                </a:cubicBezTo>
                <a:cubicBezTo>
                  <a:pt x="6372727" y="6153906"/>
                  <a:pt x="6376694" y="6149934"/>
                  <a:pt x="6376694" y="6140003"/>
                </a:cubicBezTo>
                <a:cubicBezTo>
                  <a:pt x="6376694" y="6126100"/>
                  <a:pt x="6370744" y="6118155"/>
                  <a:pt x="6356860" y="6118155"/>
                </a:cubicBezTo>
                <a:cubicBezTo>
                  <a:pt x="6342977" y="6118155"/>
                  <a:pt x="6329094" y="6120141"/>
                  <a:pt x="6315211" y="6120141"/>
                </a:cubicBezTo>
                <a:cubicBezTo>
                  <a:pt x="6017713" y="6128086"/>
                  <a:pt x="5718233" y="6140003"/>
                  <a:pt x="5420735" y="6143975"/>
                </a:cubicBezTo>
                <a:cubicBezTo>
                  <a:pt x="5147038" y="6145962"/>
                  <a:pt x="4873340" y="6145962"/>
                  <a:pt x="4599643" y="6134045"/>
                </a:cubicBezTo>
                <a:cubicBezTo>
                  <a:pt x="4423127" y="6126100"/>
                  <a:pt x="4248596" y="6114183"/>
                  <a:pt x="4074065" y="6098293"/>
                </a:cubicBezTo>
                <a:cubicBezTo>
                  <a:pt x="3921349" y="6086376"/>
                  <a:pt x="3768634" y="6068500"/>
                  <a:pt x="3615918" y="6048638"/>
                </a:cubicBezTo>
                <a:cubicBezTo>
                  <a:pt x="3427503" y="6022818"/>
                  <a:pt x="3243055" y="5983094"/>
                  <a:pt x="3056623" y="5947342"/>
                </a:cubicBezTo>
                <a:cubicBezTo>
                  <a:pt x="2997124" y="5937411"/>
                  <a:pt x="2937624" y="5917549"/>
                  <a:pt x="2878125" y="5919536"/>
                </a:cubicBezTo>
                <a:cubicBezTo>
                  <a:pt x="2810692" y="5919536"/>
                  <a:pt x="2747226" y="5913577"/>
                  <a:pt x="2691693" y="5871867"/>
                </a:cubicBezTo>
                <a:cubicBezTo>
                  <a:pt x="2669877" y="5855977"/>
                  <a:pt x="2642110" y="5853991"/>
                  <a:pt x="2614344" y="5861936"/>
                </a:cubicBezTo>
                <a:cubicBezTo>
                  <a:pt x="2596494" y="5867895"/>
                  <a:pt x="2578644" y="5865908"/>
                  <a:pt x="2558811" y="5861936"/>
                </a:cubicBezTo>
                <a:cubicBezTo>
                  <a:pt x="2529061" y="5855977"/>
                  <a:pt x="2499311" y="5844060"/>
                  <a:pt x="2467578" y="5852005"/>
                </a:cubicBezTo>
                <a:cubicBezTo>
                  <a:pt x="2439812" y="5857964"/>
                  <a:pt x="2419979" y="5850019"/>
                  <a:pt x="2402129" y="5828171"/>
                </a:cubicBezTo>
                <a:cubicBezTo>
                  <a:pt x="2396179" y="5820226"/>
                  <a:pt x="2388246" y="5818240"/>
                  <a:pt x="2378329" y="5822212"/>
                </a:cubicBezTo>
                <a:cubicBezTo>
                  <a:pt x="2364446" y="5828171"/>
                  <a:pt x="2348579" y="5830157"/>
                  <a:pt x="2332713" y="5824198"/>
                </a:cubicBezTo>
                <a:cubicBezTo>
                  <a:pt x="2285113" y="5808309"/>
                  <a:pt x="2231564" y="5804336"/>
                  <a:pt x="2183964" y="5784474"/>
                </a:cubicBezTo>
                <a:cubicBezTo>
                  <a:pt x="2168098" y="5776530"/>
                  <a:pt x="2152231" y="5774543"/>
                  <a:pt x="2136365" y="5782488"/>
                </a:cubicBezTo>
                <a:cubicBezTo>
                  <a:pt x="2102648" y="5796392"/>
                  <a:pt x="2092732" y="5794405"/>
                  <a:pt x="2070915" y="5764612"/>
                </a:cubicBezTo>
                <a:cubicBezTo>
                  <a:pt x="2062982" y="5752695"/>
                  <a:pt x="2053065" y="5744751"/>
                  <a:pt x="2041165" y="5744751"/>
                </a:cubicBezTo>
                <a:cubicBezTo>
                  <a:pt x="1999516" y="5742764"/>
                  <a:pt x="1961833" y="5726875"/>
                  <a:pt x="1924150" y="5714958"/>
                </a:cubicBezTo>
                <a:cubicBezTo>
                  <a:pt x="1890433" y="5703040"/>
                  <a:pt x="1856717" y="5693110"/>
                  <a:pt x="1821017" y="5699068"/>
                </a:cubicBezTo>
                <a:cubicBezTo>
                  <a:pt x="1807134" y="5701054"/>
                  <a:pt x="1799201" y="5697082"/>
                  <a:pt x="1793251" y="5687151"/>
                </a:cubicBezTo>
                <a:cubicBezTo>
                  <a:pt x="1785318" y="5675234"/>
                  <a:pt x="1775401" y="5661330"/>
                  <a:pt x="1759534" y="5665303"/>
                </a:cubicBezTo>
                <a:cubicBezTo>
                  <a:pt x="1725818" y="5673248"/>
                  <a:pt x="1698052" y="5659344"/>
                  <a:pt x="1674252" y="5635510"/>
                </a:cubicBezTo>
                <a:cubicBezTo>
                  <a:pt x="1638552" y="5601745"/>
                  <a:pt x="1594919" y="5589827"/>
                  <a:pt x="1547320" y="5603731"/>
                </a:cubicBezTo>
                <a:cubicBezTo>
                  <a:pt x="1529470" y="5607703"/>
                  <a:pt x="1523520" y="5603731"/>
                  <a:pt x="1523520" y="5585855"/>
                </a:cubicBezTo>
                <a:cubicBezTo>
                  <a:pt x="1523520" y="5579896"/>
                  <a:pt x="1523520" y="5573938"/>
                  <a:pt x="1521537" y="5569965"/>
                </a:cubicBezTo>
                <a:cubicBezTo>
                  <a:pt x="1495754" y="5528255"/>
                  <a:pt x="1469970" y="5488532"/>
                  <a:pt x="1416421" y="5478601"/>
                </a:cubicBezTo>
                <a:cubicBezTo>
                  <a:pt x="1404521" y="5476614"/>
                  <a:pt x="1406504" y="5470656"/>
                  <a:pt x="1410471" y="5462711"/>
                </a:cubicBezTo>
                <a:cubicBezTo>
                  <a:pt x="1412454" y="5458739"/>
                  <a:pt x="1416421" y="5454766"/>
                  <a:pt x="1420388" y="5450794"/>
                </a:cubicBezTo>
                <a:cubicBezTo>
                  <a:pt x="1428321" y="5442849"/>
                  <a:pt x="1436254" y="5436891"/>
                  <a:pt x="1428321" y="5424973"/>
                </a:cubicBezTo>
                <a:cubicBezTo>
                  <a:pt x="1422371" y="5413056"/>
                  <a:pt x="1412454" y="5421001"/>
                  <a:pt x="1402538" y="5422987"/>
                </a:cubicBezTo>
                <a:cubicBezTo>
                  <a:pt x="1382705" y="5428946"/>
                  <a:pt x="1360888" y="5434904"/>
                  <a:pt x="1345022" y="5422987"/>
                </a:cubicBezTo>
                <a:cubicBezTo>
                  <a:pt x="1325188" y="5409084"/>
                  <a:pt x="1315272" y="5415042"/>
                  <a:pt x="1301389" y="5430932"/>
                </a:cubicBezTo>
                <a:cubicBezTo>
                  <a:pt x="1297422" y="5434904"/>
                  <a:pt x="1293455" y="5438877"/>
                  <a:pt x="1287505" y="5440863"/>
                </a:cubicBezTo>
                <a:cubicBezTo>
                  <a:pt x="1281556" y="5446822"/>
                  <a:pt x="1275606" y="5448808"/>
                  <a:pt x="1267672" y="5440863"/>
                </a:cubicBezTo>
                <a:cubicBezTo>
                  <a:pt x="1261722" y="5434904"/>
                  <a:pt x="1261722" y="5426960"/>
                  <a:pt x="1267672" y="5421001"/>
                </a:cubicBezTo>
                <a:cubicBezTo>
                  <a:pt x="1273622" y="5413056"/>
                  <a:pt x="1275606" y="5405111"/>
                  <a:pt x="1283539" y="5399153"/>
                </a:cubicBezTo>
                <a:cubicBezTo>
                  <a:pt x="1287505" y="5397167"/>
                  <a:pt x="1291472" y="5395181"/>
                  <a:pt x="1289489" y="5389222"/>
                </a:cubicBezTo>
                <a:cubicBezTo>
                  <a:pt x="1287505" y="5385250"/>
                  <a:pt x="1281556" y="5387236"/>
                  <a:pt x="1277589" y="5387236"/>
                </a:cubicBezTo>
                <a:cubicBezTo>
                  <a:pt x="1271639" y="5387236"/>
                  <a:pt x="1267672" y="5387236"/>
                  <a:pt x="1263706" y="5391208"/>
                </a:cubicBezTo>
                <a:cubicBezTo>
                  <a:pt x="1259739" y="5395181"/>
                  <a:pt x="1255772" y="5395181"/>
                  <a:pt x="1251806" y="5391208"/>
                </a:cubicBezTo>
                <a:cubicBezTo>
                  <a:pt x="1229989" y="5369360"/>
                  <a:pt x="1204206" y="5359429"/>
                  <a:pt x="1174456" y="5361415"/>
                </a:cubicBezTo>
                <a:cubicBezTo>
                  <a:pt x="1160573" y="5363401"/>
                  <a:pt x="1146690" y="5363401"/>
                  <a:pt x="1132807" y="5361415"/>
                </a:cubicBezTo>
                <a:cubicBezTo>
                  <a:pt x="1124873" y="5361415"/>
                  <a:pt x="1112974" y="5361415"/>
                  <a:pt x="1109007" y="5351484"/>
                </a:cubicBezTo>
                <a:cubicBezTo>
                  <a:pt x="1107024" y="5343539"/>
                  <a:pt x="1116940" y="5337581"/>
                  <a:pt x="1122890" y="5331622"/>
                </a:cubicBezTo>
                <a:cubicBezTo>
                  <a:pt x="1126857" y="5327650"/>
                  <a:pt x="1130824" y="5325664"/>
                  <a:pt x="1134790" y="5321691"/>
                </a:cubicBezTo>
                <a:cubicBezTo>
                  <a:pt x="1138757" y="5317719"/>
                  <a:pt x="1148673" y="5313747"/>
                  <a:pt x="1144707" y="5305802"/>
                </a:cubicBezTo>
                <a:cubicBezTo>
                  <a:pt x="1142723" y="5297857"/>
                  <a:pt x="1132807" y="5297857"/>
                  <a:pt x="1124873" y="5299843"/>
                </a:cubicBezTo>
                <a:cubicBezTo>
                  <a:pt x="1107024" y="5299843"/>
                  <a:pt x="1093140" y="5295871"/>
                  <a:pt x="1075291" y="5287926"/>
                </a:cubicBezTo>
                <a:cubicBezTo>
                  <a:pt x="1035624" y="5268064"/>
                  <a:pt x="1013808" y="5277995"/>
                  <a:pt x="997941" y="5317719"/>
                </a:cubicBezTo>
                <a:cubicBezTo>
                  <a:pt x="991991" y="5333609"/>
                  <a:pt x="982075" y="5341553"/>
                  <a:pt x="966208" y="5339567"/>
                </a:cubicBezTo>
                <a:lnTo>
                  <a:pt x="966208" y="5252362"/>
                </a:lnTo>
                <a:lnTo>
                  <a:pt x="956325" y="5260140"/>
                </a:lnTo>
                <a:cubicBezTo>
                  <a:pt x="951547" y="5261791"/>
                  <a:pt x="946279" y="5261764"/>
                  <a:pt x="940734" y="5260025"/>
                </a:cubicBezTo>
                <a:cubicBezTo>
                  <a:pt x="933618" y="5259420"/>
                  <a:pt x="924236" y="5255665"/>
                  <a:pt x="917398" y="5256771"/>
                </a:cubicBezTo>
                <a:cubicBezTo>
                  <a:pt x="907138" y="5258430"/>
                  <a:pt x="902886" y="5253846"/>
                  <a:pt x="899792" y="5245560"/>
                </a:cubicBezTo>
                <a:cubicBezTo>
                  <a:pt x="891893" y="5229266"/>
                  <a:pt x="888197" y="5228107"/>
                  <a:pt x="872758" y="5241146"/>
                </a:cubicBezTo>
                <a:cubicBezTo>
                  <a:pt x="863607" y="5249656"/>
                  <a:pt x="854732" y="5259877"/>
                  <a:pt x="843317" y="5265238"/>
                </a:cubicBezTo>
                <a:cubicBezTo>
                  <a:pt x="843039" y="5263525"/>
                  <a:pt x="841330" y="5263802"/>
                  <a:pt x="841053" y="5262089"/>
                </a:cubicBezTo>
                <a:cubicBezTo>
                  <a:pt x="852842" y="5237339"/>
                  <a:pt x="852842" y="5237339"/>
                  <a:pt x="835285" y="5215578"/>
                </a:cubicBezTo>
                <a:cubicBezTo>
                  <a:pt x="833021" y="5212430"/>
                  <a:pt x="830758" y="5209281"/>
                  <a:pt x="828770" y="5207846"/>
                </a:cubicBezTo>
                <a:cubicBezTo>
                  <a:pt x="810384" y="5180947"/>
                  <a:pt x="789033" y="5179128"/>
                  <a:pt x="762181" y="5197529"/>
                </a:cubicBezTo>
                <a:cubicBezTo>
                  <a:pt x="748176" y="5208580"/>
                  <a:pt x="737085" y="5205102"/>
                  <a:pt x="732606" y="5188254"/>
                </a:cubicBezTo>
                <a:cubicBezTo>
                  <a:pt x="729512" y="5179968"/>
                  <a:pt x="728127" y="5171406"/>
                  <a:pt x="728452" y="5162568"/>
                </a:cubicBezTo>
                <a:cubicBezTo>
                  <a:pt x="729704" y="5137764"/>
                  <a:pt x="750826" y="5127319"/>
                  <a:pt x="770417" y="5139966"/>
                </a:cubicBezTo>
                <a:cubicBezTo>
                  <a:pt x="786035" y="5149741"/>
                  <a:pt x="800545" y="5152666"/>
                  <a:pt x="816489" y="5153602"/>
                </a:cubicBezTo>
                <a:cubicBezTo>
                  <a:pt x="832155" y="5152826"/>
                  <a:pt x="846666" y="5155750"/>
                  <a:pt x="858864" y="5166078"/>
                </a:cubicBezTo>
                <a:cubicBezTo>
                  <a:pt x="877576" y="5184138"/>
                  <a:pt x="886403" y="5184467"/>
                  <a:pt x="902442" y="5164302"/>
                </a:cubicBezTo>
                <a:cubicBezTo>
                  <a:pt x="914460" y="5151814"/>
                  <a:pt x="925875" y="5146454"/>
                  <a:pt x="943529" y="5147113"/>
                </a:cubicBezTo>
                <a:cubicBezTo>
                  <a:pt x="975138" y="5147274"/>
                  <a:pt x="1006422" y="5156271"/>
                  <a:pt x="1036599" y="5158419"/>
                </a:cubicBezTo>
                <a:cubicBezTo>
                  <a:pt x="1063355" y="5161121"/>
                  <a:pt x="1089005" y="5156973"/>
                  <a:pt x="1108741" y="5137966"/>
                </a:cubicBezTo>
                <a:cubicBezTo>
                  <a:pt x="1119048" y="5125756"/>
                  <a:pt x="1126443" y="5128075"/>
                  <a:pt x="1138364" y="5136690"/>
                </a:cubicBezTo>
                <a:lnTo>
                  <a:pt x="1154690" y="5146336"/>
                </a:lnTo>
                <a:lnTo>
                  <a:pt x="1154623" y="5140948"/>
                </a:lnTo>
                <a:cubicBezTo>
                  <a:pt x="1150657" y="5134989"/>
                  <a:pt x="1154623" y="5131017"/>
                  <a:pt x="1162556" y="5129031"/>
                </a:cubicBezTo>
                <a:cubicBezTo>
                  <a:pt x="1192306" y="5129031"/>
                  <a:pt x="1202223" y="5136975"/>
                  <a:pt x="1204206" y="5166768"/>
                </a:cubicBezTo>
                <a:lnTo>
                  <a:pt x="1205165" y="5168881"/>
                </a:lnTo>
                <a:lnTo>
                  <a:pt x="1224087" y="5174444"/>
                </a:lnTo>
                <a:lnTo>
                  <a:pt x="1263991" y="5172434"/>
                </a:lnTo>
                <a:lnTo>
                  <a:pt x="1265689" y="5164782"/>
                </a:lnTo>
                <a:cubicBezTo>
                  <a:pt x="1271639" y="5158823"/>
                  <a:pt x="1279572" y="5144920"/>
                  <a:pt x="1285522" y="5156837"/>
                </a:cubicBezTo>
                <a:lnTo>
                  <a:pt x="1291081" y="5162405"/>
                </a:lnTo>
                <a:lnTo>
                  <a:pt x="1314570" y="5152123"/>
                </a:lnTo>
                <a:cubicBezTo>
                  <a:pt x="1323998" y="5145326"/>
                  <a:pt x="1333102" y="5147369"/>
                  <a:pt x="1342205" y="5149411"/>
                </a:cubicBezTo>
                <a:cubicBezTo>
                  <a:pt x="1347889" y="5152006"/>
                  <a:pt x="1355836" y="5157749"/>
                  <a:pt x="1361846" y="5151505"/>
                </a:cubicBezTo>
                <a:cubicBezTo>
                  <a:pt x="1367578" y="5143550"/>
                  <a:pt x="1361340" y="5137530"/>
                  <a:pt x="1358522" y="5130957"/>
                </a:cubicBezTo>
                <a:cubicBezTo>
                  <a:pt x="1351731" y="5121512"/>
                  <a:pt x="1356306" y="5117257"/>
                  <a:pt x="1366566" y="5115598"/>
                </a:cubicBezTo>
                <a:cubicBezTo>
                  <a:pt x="1376825" y="5113939"/>
                  <a:pt x="1387639" y="5115704"/>
                  <a:pt x="1398176" y="5115758"/>
                </a:cubicBezTo>
                <a:cubicBezTo>
                  <a:pt x="1421512" y="5119012"/>
                  <a:pt x="1441706" y="5124533"/>
                  <a:pt x="1464814" y="5115524"/>
                </a:cubicBezTo>
                <a:cubicBezTo>
                  <a:pt x="1469944" y="5114694"/>
                  <a:pt x="1470497" y="5118119"/>
                  <a:pt x="1472762" y="5121267"/>
                </a:cubicBezTo>
                <a:cubicBezTo>
                  <a:pt x="1480384" y="5135849"/>
                  <a:pt x="1492908" y="5137338"/>
                  <a:pt x="1506586" y="5135126"/>
                </a:cubicBezTo>
                <a:cubicBezTo>
                  <a:pt x="1558162" y="5128542"/>
                  <a:pt x="1610290" y="5125384"/>
                  <a:pt x="1662647" y="5134488"/>
                </a:cubicBezTo>
                <a:cubicBezTo>
                  <a:pt x="1666344" y="5135646"/>
                  <a:pt x="1671474" y="5134817"/>
                  <a:pt x="1676327" y="5132275"/>
                </a:cubicBezTo>
                <a:cubicBezTo>
                  <a:pt x="1690331" y="5121224"/>
                  <a:pt x="1701422" y="5124702"/>
                  <a:pt x="1712740" y="5140444"/>
                </a:cubicBezTo>
                <a:cubicBezTo>
                  <a:pt x="1724060" y="5156186"/>
                  <a:pt x="1734596" y="5156238"/>
                  <a:pt x="1747769" y="5140050"/>
                </a:cubicBezTo>
                <a:cubicBezTo>
                  <a:pt x="1753778" y="5133806"/>
                  <a:pt x="1758078" y="5127840"/>
                  <a:pt x="1763810" y="5119884"/>
                </a:cubicBezTo>
                <a:cubicBezTo>
                  <a:pt x="1772311" y="5129053"/>
                  <a:pt x="1780812" y="5138221"/>
                  <a:pt x="1792782" y="5136285"/>
                </a:cubicBezTo>
                <a:cubicBezTo>
                  <a:pt x="1806461" y="5134073"/>
                  <a:pt x="1820417" y="5133573"/>
                  <a:pt x="1832387" y="5131637"/>
                </a:cubicBezTo>
                <a:cubicBezTo>
                  <a:pt x="1854754" y="5128898"/>
                  <a:pt x="1867359" y="5128178"/>
                  <a:pt x="1874471" y="5121976"/>
                </a:cubicBezTo>
                <a:lnTo>
                  <a:pt x="1879103" y="5112590"/>
                </a:lnTo>
                <a:lnTo>
                  <a:pt x="1846800" y="5107182"/>
                </a:lnTo>
                <a:cubicBezTo>
                  <a:pt x="1801184" y="5101224"/>
                  <a:pt x="1759534" y="5091293"/>
                  <a:pt x="1721851" y="5061500"/>
                </a:cubicBezTo>
                <a:cubicBezTo>
                  <a:pt x="1700035" y="5043624"/>
                  <a:pt x="1684168" y="5019790"/>
                  <a:pt x="1670285" y="4993969"/>
                </a:cubicBezTo>
                <a:cubicBezTo>
                  <a:pt x="1656402" y="5017804"/>
                  <a:pt x="1646485" y="5019790"/>
                  <a:pt x="1626652" y="4999928"/>
                </a:cubicBezTo>
                <a:lnTo>
                  <a:pt x="1619376" y="4976244"/>
                </a:lnTo>
                <a:lnTo>
                  <a:pt x="1607546" y="4978222"/>
                </a:lnTo>
                <a:cubicBezTo>
                  <a:pt x="1595992" y="4982727"/>
                  <a:pt x="1585663" y="4983958"/>
                  <a:pt x="1575919" y="4982019"/>
                </a:cubicBezTo>
                <a:lnTo>
                  <a:pt x="1563702" y="4975408"/>
                </a:lnTo>
                <a:lnTo>
                  <a:pt x="1562195" y="4980314"/>
                </a:lnTo>
                <a:cubicBezTo>
                  <a:pt x="1560211" y="4986025"/>
                  <a:pt x="1557236" y="4991983"/>
                  <a:pt x="1551286" y="4997942"/>
                </a:cubicBezTo>
                <a:cubicBezTo>
                  <a:pt x="1557236" y="4974107"/>
                  <a:pt x="1545337" y="4968149"/>
                  <a:pt x="1529470" y="4964176"/>
                </a:cubicBezTo>
                <a:lnTo>
                  <a:pt x="1529418" y="4964155"/>
                </a:lnTo>
                <a:lnTo>
                  <a:pt x="1526446" y="4964981"/>
                </a:lnTo>
                <a:cubicBezTo>
                  <a:pt x="1515307" y="4972053"/>
                  <a:pt x="1501904" y="4975979"/>
                  <a:pt x="1487394" y="4973053"/>
                </a:cubicBezTo>
                <a:cubicBezTo>
                  <a:pt x="1444140" y="4965991"/>
                  <a:pt x="1397419" y="4970033"/>
                  <a:pt x="1353611" y="4959546"/>
                </a:cubicBezTo>
                <a:cubicBezTo>
                  <a:pt x="1338824" y="4954909"/>
                  <a:pt x="1324867" y="4955409"/>
                  <a:pt x="1312295" y="4964471"/>
                </a:cubicBezTo>
                <a:cubicBezTo>
                  <a:pt x="1285165" y="4981159"/>
                  <a:pt x="1276339" y="4980828"/>
                  <a:pt x="1253376" y="4958185"/>
                </a:cubicBezTo>
                <a:cubicBezTo>
                  <a:pt x="1244875" y="4949016"/>
                  <a:pt x="1235217" y="4943550"/>
                  <a:pt x="1224958" y="4945208"/>
                </a:cubicBezTo>
                <a:cubicBezTo>
                  <a:pt x="1188772" y="4949304"/>
                  <a:pt x="1154068" y="4940858"/>
                  <a:pt x="1119918" y="4935839"/>
                </a:cubicBezTo>
                <a:cubicBezTo>
                  <a:pt x="1089187" y="4930265"/>
                  <a:pt x="1058734" y="4926404"/>
                  <a:pt x="1028786" y="4936519"/>
                </a:cubicBezTo>
                <a:cubicBezTo>
                  <a:pt x="1017094" y="4940167"/>
                  <a:pt x="1009701" y="4937848"/>
                  <a:pt x="1003186" y="4930116"/>
                </a:cubicBezTo>
                <a:cubicBezTo>
                  <a:pt x="994684" y="4920948"/>
                  <a:pt x="984196" y="4910344"/>
                  <a:pt x="971071" y="4915982"/>
                </a:cubicBezTo>
                <a:cubicBezTo>
                  <a:pt x="943109" y="4927533"/>
                  <a:pt x="917232" y="4919417"/>
                  <a:pt x="893390" y="4902186"/>
                </a:cubicBezTo>
                <a:cubicBezTo>
                  <a:pt x="857903" y="4878053"/>
                  <a:pt x="818623" y="4873863"/>
                  <a:pt x="779523" y="4892486"/>
                </a:cubicBezTo>
                <a:cubicBezTo>
                  <a:pt x="764688" y="4898400"/>
                  <a:pt x="759005" y="4895805"/>
                  <a:pt x="756512" y="4880393"/>
                </a:cubicBezTo>
                <a:cubicBezTo>
                  <a:pt x="755681" y="4875257"/>
                  <a:pt x="754851" y="4870119"/>
                  <a:pt x="752586" y="4866971"/>
                </a:cubicBezTo>
                <a:cubicBezTo>
                  <a:pt x="724542" y="4834605"/>
                  <a:pt x="696774" y="4803951"/>
                  <a:pt x="649221" y="4802856"/>
                </a:cubicBezTo>
                <a:cubicBezTo>
                  <a:pt x="638685" y="4802803"/>
                  <a:pt x="639564" y="4797389"/>
                  <a:pt x="641876" y="4789987"/>
                </a:cubicBezTo>
                <a:cubicBezTo>
                  <a:pt x="643032" y="4786285"/>
                  <a:pt x="645898" y="4782307"/>
                  <a:pt x="648764" y="4778330"/>
                </a:cubicBezTo>
                <a:cubicBezTo>
                  <a:pt x="654496" y="4770374"/>
                  <a:pt x="660505" y="4764130"/>
                  <a:pt x="652003" y="4754962"/>
                </a:cubicBezTo>
                <a:cubicBezTo>
                  <a:pt x="645212" y="4745517"/>
                  <a:pt x="637770" y="4753750"/>
                  <a:pt x="629498" y="4756844"/>
                </a:cubicBezTo>
                <a:cubicBezTo>
                  <a:pt x="613230" y="4764748"/>
                  <a:pt x="595251" y="4772927"/>
                  <a:pt x="579910" y="4764864"/>
                </a:cubicBezTo>
                <a:cubicBezTo>
                  <a:pt x="560872" y="4755643"/>
                  <a:pt x="553153" y="4762163"/>
                  <a:pt x="543399" y="4777798"/>
                </a:cubicBezTo>
                <a:cubicBezTo>
                  <a:pt x="540533" y="4781776"/>
                  <a:pt x="537667" y="4785754"/>
                  <a:pt x="532815" y="4788295"/>
                </a:cubicBezTo>
                <a:cubicBezTo>
                  <a:pt x="528515" y="4794263"/>
                  <a:pt x="523663" y="4796805"/>
                  <a:pt x="515715" y="4791062"/>
                </a:cubicBezTo>
                <a:cubicBezTo>
                  <a:pt x="509754" y="4786754"/>
                  <a:pt x="508647" y="4779904"/>
                  <a:pt x="512946" y="4773937"/>
                </a:cubicBezTo>
                <a:cubicBezTo>
                  <a:pt x="516967" y="4766257"/>
                  <a:pt x="517569" y="4759132"/>
                  <a:pt x="523579" y="4752888"/>
                </a:cubicBezTo>
                <a:cubicBezTo>
                  <a:pt x="526721" y="4750623"/>
                  <a:pt x="529864" y="4748357"/>
                  <a:pt x="527324" y="4743496"/>
                </a:cubicBezTo>
                <a:cubicBezTo>
                  <a:pt x="525060" y="4740348"/>
                  <a:pt x="520207" y="4742890"/>
                  <a:pt x="516788" y="4743444"/>
                </a:cubicBezTo>
                <a:cubicBezTo>
                  <a:pt x="511658" y="4744273"/>
                  <a:pt x="508238" y="4744827"/>
                  <a:pt x="505372" y="4748805"/>
                </a:cubicBezTo>
                <a:cubicBezTo>
                  <a:pt x="502506" y="4752781"/>
                  <a:pt x="499086" y="4753335"/>
                  <a:pt x="495113" y="4750463"/>
                </a:cubicBezTo>
                <a:cubicBezTo>
                  <a:pt x="473257" y="4734669"/>
                  <a:pt x="449643" y="4729702"/>
                  <a:pt x="424271" y="4735562"/>
                </a:cubicBezTo>
                <a:cubicBezTo>
                  <a:pt x="412579" y="4739210"/>
                  <a:pt x="400609" y="4741146"/>
                  <a:pt x="388363" y="4741370"/>
                </a:cubicBezTo>
                <a:cubicBezTo>
                  <a:pt x="381523" y="4742475"/>
                  <a:pt x="371263" y="4744135"/>
                  <a:pt x="366459" y="4736126"/>
                </a:cubicBezTo>
                <a:cubicBezTo>
                  <a:pt x="363642" y="4729553"/>
                  <a:pt x="371360" y="4723033"/>
                  <a:pt x="375659" y="4717066"/>
                </a:cubicBezTo>
                <a:cubicBezTo>
                  <a:pt x="378525" y="4713088"/>
                  <a:pt x="381668" y="4710822"/>
                  <a:pt x="384534" y="4706845"/>
                </a:cubicBezTo>
                <a:cubicBezTo>
                  <a:pt x="387399" y="4702867"/>
                  <a:pt x="395396" y="4698060"/>
                  <a:pt x="390868" y="4691763"/>
                </a:cubicBezTo>
                <a:cubicBezTo>
                  <a:pt x="388050" y="4685189"/>
                  <a:pt x="379501" y="4686573"/>
                  <a:pt x="372938" y="4689392"/>
                </a:cubicBezTo>
                <a:cubicBezTo>
                  <a:pt x="357549" y="4691880"/>
                  <a:pt x="345025" y="4690392"/>
                  <a:pt x="328528" y="4686030"/>
                </a:cubicBezTo>
                <a:cubicBezTo>
                  <a:pt x="291560" y="4674437"/>
                  <a:pt x="274135" y="4686040"/>
                  <a:pt x="265995" y="4722501"/>
                </a:cubicBezTo>
                <a:cubicBezTo>
                  <a:pt x="263081" y="4737030"/>
                  <a:pt x="255640" y="4745263"/>
                  <a:pt x="241683" y="4745763"/>
                </a:cubicBezTo>
                <a:cubicBezTo>
                  <a:pt x="236421" y="4713226"/>
                  <a:pt x="231436" y="4682404"/>
                  <a:pt x="226174" y="4649868"/>
                </a:cubicBezTo>
                <a:cubicBezTo>
                  <a:pt x="249836" y="4644284"/>
                  <a:pt x="253581" y="4634892"/>
                  <a:pt x="244249" y="4620587"/>
                </a:cubicBezTo>
                <a:cubicBezTo>
                  <a:pt x="241709" y="4615726"/>
                  <a:pt x="234314" y="4613407"/>
                  <a:pt x="236904" y="4607717"/>
                </a:cubicBezTo>
                <a:cubicBezTo>
                  <a:pt x="241203" y="4601751"/>
                  <a:pt x="248319" y="4602357"/>
                  <a:pt x="253726" y="4603239"/>
                </a:cubicBezTo>
                <a:cubicBezTo>
                  <a:pt x="258856" y="4602410"/>
                  <a:pt x="262552" y="4603568"/>
                  <a:pt x="266249" y="4604728"/>
                </a:cubicBezTo>
                <a:cubicBezTo>
                  <a:pt x="277063" y="4606493"/>
                  <a:pt x="281915" y="4603952"/>
                  <a:pt x="281687" y="4591688"/>
                </a:cubicBezTo>
                <a:cubicBezTo>
                  <a:pt x="282289" y="4584562"/>
                  <a:pt x="285757" y="4573458"/>
                  <a:pt x="295138" y="4577213"/>
                </a:cubicBezTo>
                <a:cubicBezTo>
                  <a:pt x="307938" y="4580414"/>
                  <a:pt x="319907" y="4578478"/>
                  <a:pt x="332154" y="4578255"/>
                </a:cubicBezTo>
                <a:cubicBezTo>
                  <a:pt x="342690" y="4578309"/>
                  <a:pt x="355213" y="4579797"/>
                  <a:pt x="366629" y="4574436"/>
                </a:cubicBezTo>
                <a:cubicBezTo>
                  <a:pt x="376335" y="4569353"/>
                  <a:pt x="387750" y="4563993"/>
                  <a:pt x="376432" y="4548251"/>
                </a:cubicBezTo>
                <a:cubicBezTo>
                  <a:pt x="372180" y="4543667"/>
                  <a:pt x="375047" y="4539689"/>
                  <a:pt x="381610" y="4536870"/>
                </a:cubicBezTo>
                <a:cubicBezTo>
                  <a:pt x="407258" y="4532722"/>
                  <a:pt x="416916" y="4538188"/>
                  <a:pt x="422779" y="4563598"/>
                </a:cubicBezTo>
                <a:cubicBezTo>
                  <a:pt x="424164" y="4572161"/>
                  <a:pt x="426982" y="4578733"/>
                  <a:pt x="434376" y="4581053"/>
                </a:cubicBezTo>
                <a:cubicBezTo>
                  <a:pt x="447176" y="4584254"/>
                  <a:pt x="459700" y="4585742"/>
                  <a:pt x="472825" y="4580106"/>
                </a:cubicBezTo>
                <a:cubicBezTo>
                  <a:pt x="476245" y="4579553"/>
                  <a:pt x="476847" y="4572426"/>
                  <a:pt x="474583" y="4569278"/>
                </a:cubicBezTo>
                <a:cubicBezTo>
                  <a:pt x="473752" y="4564141"/>
                  <a:pt x="472644" y="4557292"/>
                  <a:pt x="475510" y="4553313"/>
                </a:cubicBezTo>
                <a:cubicBezTo>
                  <a:pt x="479809" y="4547347"/>
                  <a:pt x="484711" y="4534254"/>
                  <a:pt x="491502" y="4543699"/>
                </a:cubicBezTo>
                <a:cubicBezTo>
                  <a:pt x="508228" y="4560323"/>
                  <a:pt x="525327" y="4557557"/>
                  <a:pt x="544136" y="4554515"/>
                </a:cubicBezTo>
                <a:cubicBezTo>
                  <a:pt x="554673" y="4554568"/>
                  <a:pt x="565209" y="4554621"/>
                  <a:pt x="575144" y="4561801"/>
                </a:cubicBezTo>
                <a:cubicBezTo>
                  <a:pt x="612616" y="4587370"/>
                  <a:pt x="637989" y="4581509"/>
                  <a:pt x="655835" y="4539964"/>
                </a:cubicBezTo>
                <a:cubicBezTo>
                  <a:pt x="661013" y="4528584"/>
                  <a:pt x="669008" y="4523776"/>
                  <a:pt x="679220" y="4532668"/>
                </a:cubicBezTo>
                <a:cubicBezTo>
                  <a:pt x="703062" y="4549899"/>
                  <a:pt x="729819" y="4552600"/>
                  <a:pt x="757455" y="4549888"/>
                </a:cubicBezTo>
                <a:cubicBezTo>
                  <a:pt x="771411" y="4549388"/>
                  <a:pt x="784813" y="4545464"/>
                  <a:pt x="800480" y="4544687"/>
                </a:cubicBezTo>
                <a:cubicBezTo>
                  <a:pt x="826683" y="4543964"/>
                  <a:pt x="848911" y="4540369"/>
                  <a:pt x="854186" y="4507886"/>
                </a:cubicBezTo>
                <a:cubicBezTo>
                  <a:pt x="856125" y="4519874"/>
                  <a:pt x="855799" y="4528711"/>
                  <a:pt x="862591" y="4538156"/>
                </a:cubicBezTo>
                <a:cubicBezTo>
                  <a:pt x="869937" y="4551026"/>
                  <a:pt x="882737" y="4554228"/>
                  <a:pt x="894707" y="4552292"/>
                </a:cubicBezTo>
                <a:cubicBezTo>
                  <a:pt x="908109" y="4548368"/>
                  <a:pt x="897620" y="4537763"/>
                  <a:pt x="898222" y="4530637"/>
                </a:cubicBezTo>
                <a:cubicBezTo>
                  <a:pt x="898271" y="4520086"/>
                  <a:pt x="904003" y="4512130"/>
                  <a:pt x="915093" y="4515608"/>
                </a:cubicBezTo>
                <a:cubicBezTo>
                  <a:pt x="929880" y="4520245"/>
                  <a:pt x="941850" y="4518309"/>
                  <a:pt x="956962" y="4514108"/>
                </a:cubicBezTo>
                <a:cubicBezTo>
                  <a:pt x="974940" y="4505929"/>
                  <a:pt x="993750" y="4502887"/>
                  <a:pt x="1013064" y="4513821"/>
                </a:cubicBezTo>
                <a:cubicBezTo>
                  <a:pt x="1024709" y="4520723"/>
                  <a:pt x="1034691" y="4517352"/>
                  <a:pt x="1041856" y="4507407"/>
                </a:cubicBezTo>
                <a:cubicBezTo>
                  <a:pt x="1046155" y="4501441"/>
                  <a:pt x="1050454" y="4495474"/>
                  <a:pt x="1053320" y="4491496"/>
                </a:cubicBezTo>
                <a:cubicBezTo>
                  <a:pt x="1060761" y="4483264"/>
                  <a:pt x="1063953" y="4470447"/>
                  <a:pt x="1074766" y="4472212"/>
                </a:cubicBezTo>
                <a:cubicBezTo>
                  <a:pt x="1085579" y="4473978"/>
                  <a:pt x="1085809" y="4486241"/>
                  <a:pt x="1087194" y="4494804"/>
                </a:cubicBezTo>
                <a:cubicBezTo>
                  <a:pt x="1088579" y="4503366"/>
                  <a:pt x="1094864" y="4498834"/>
                  <a:pt x="1100270" y="4499718"/>
                </a:cubicBezTo>
                <a:cubicBezTo>
                  <a:pt x="1105400" y="4498889"/>
                  <a:pt x="1110530" y="4498058"/>
                  <a:pt x="1107712" y="4491485"/>
                </a:cubicBezTo>
                <a:cubicBezTo>
                  <a:pt x="1101246" y="4473201"/>
                  <a:pt x="1110674" y="4466405"/>
                  <a:pt x="1125787" y="4462204"/>
                </a:cubicBezTo>
                <a:cubicBezTo>
                  <a:pt x="1140899" y="4458003"/>
                  <a:pt x="1141502" y="4450876"/>
                  <a:pt x="1129303" y="4440549"/>
                </a:cubicBezTo>
                <a:cubicBezTo>
                  <a:pt x="1127040" y="4437401"/>
                  <a:pt x="1121633" y="4436518"/>
                  <a:pt x="1116226" y="4435635"/>
                </a:cubicBezTo>
                <a:cubicBezTo>
                  <a:pt x="1068445" y="4422276"/>
                  <a:pt x="1018906" y="4419745"/>
                  <a:pt x="968487" y="4422628"/>
                </a:cubicBezTo>
                <a:cubicBezTo>
                  <a:pt x="928327" y="4423851"/>
                  <a:pt x="891035" y="4421097"/>
                  <a:pt x="854392" y="4400664"/>
                </a:cubicBezTo>
                <a:cubicBezTo>
                  <a:pt x="833091" y="4388294"/>
                  <a:pt x="816088" y="4369958"/>
                  <a:pt x="800518" y="4349632"/>
                </a:cubicBezTo>
                <a:cubicBezTo>
                  <a:pt x="791872" y="4372118"/>
                  <a:pt x="783600" y="4375212"/>
                  <a:pt x="763731" y="4360854"/>
                </a:cubicBezTo>
                <a:cubicBezTo>
                  <a:pt x="757770" y="4356546"/>
                  <a:pt x="752966" y="4348537"/>
                  <a:pt x="753291" y="4339698"/>
                </a:cubicBezTo>
                <a:cubicBezTo>
                  <a:pt x="752508" y="4324010"/>
                  <a:pt x="739708" y="4320809"/>
                  <a:pt x="727461" y="4321032"/>
                </a:cubicBezTo>
                <a:cubicBezTo>
                  <a:pt x="714938" y="4319543"/>
                  <a:pt x="711193" y="4328935"/>
                  <a:pt x="707448" y="4338326"/>
                </a:cubicBezTo>
                <a:cubicBezTo>
                  <a:pt x="705413" y="4347441"/>
                  <a:pt x="707075" y="4357716"/>
                  <a:pt x="698476" y="4369649"/>
                </a:cubicBezTo>
                <a:cubicBezTo>
                  <a:pt x="700283" y="4348271"/>
                  <a:pt x="689192" y="4344793"/>
                  <a:pt x="674959" y="4343580"/>
                </a:cubicBezTo>
                <a:cubicBezTo>
                  <a:pt x="662712" y="4343804"/>
                  <a:pt x="647649" y="4337454"/>
                  <a:pt x="647697" y="4326903"/>
                </a:cubicBezTo>
                <a:cubicBezTo>
                  <a:pt x="648071" y="4307513"/>
                  <a:pt x="646735" y="4288401"/>
                  <a:pt x="656212" y="4271054"/>
                </a:cubicBezTo>
                <a:cubicBezTo>
                  <a:pt x="661667" y="4261385"/>
                  <a:pt x="668229" y="4258566"/>
                  <a:pt x="680475" y="4258343"/>
                </a:cubicBezTo>
                <a:cubicBezTo>
                  <a:pt x="689579" y="4260385"/>
                  <a:pt x="693553" y="4263257"/>
                  <a:pt x="693504" y="4273808"/>
                </a:cubicBezTo>
                <a:cubicBezTo>
                  <a:pt x="694613" y="4280658"/>
                  <a:pt x="700296" y="4283253"/>
                  <a:pt x="705426" y="4282423"/>
                </a:cubicBezTo>
                <a:cubicBezTo>
                  <a:pt x="725667" y="4277392"/>
                  <a:pt x="739299" y="4285731"/>
                  <a:pt x="753207" y="4295782"/>
                </a:cubicBezTo>
                <a:cubicBezTo>
                  <a:pt x="766838" y="4304120"/>
                  <a:pt x="781071" y="4305333"/>
                  <a:pt x="791102" y="4291411"/>
                </a:cubicBezTo>
                <a:cubicBezTo>
                  <a:pt x="798267" y="4281465"/>
                  <a:pt x="802241" y="4284337"/>
                  <a:pt x="802193" y="4294889"/>
                </a:cubicBezTo>
                <a:cubicBezTo>
                  <a:pt x="803300" y="4301738"/>
                  <a:pt x="806998" y="4302898"/>
                  <a:pt x="814391" y="4305216"/>
                </a:cubicBezTo>
                <a:cubicBezTo>
                  <a:pt x="845121" y="4310790"/>
                  <a:pt x="875900" y="4305811"/>
                  <a:pt x="903307" y="4290836"/>
                </a:cubicBezTo>
                <a:cubicBezTo>
                  <a:pt x="917588" y="4281497"/>
                  <a:pt x="932978" y="4279009"/>
                  <a:pt x="948921" y="4279944"/>
                </a:cubicBezTo>
                <a:cubicBezTo>
                  <a:pt x="963154" y="4281157"/>
                  <a:pt x="976508" y="4287784"/>
                  <a:pt x="988152" y="4294686"/>
                </a:cubicBezTo>
                <a:cubicBezTo>
                  <a:pt x="994113" y="4298993"/>
                  <a:pt x="998640" y="4305290"/>
                  <a:pt x="1006359" y="4298771"/>
                </a:cubicBezTo>
                <a:cubicBezTo>
                  <a:pt x="1014078" y="4292250"/>
                  <a:pt x="1012971" y="4285401"/>
                  <a:pt x="1009876" y="4277116"/>
                </a:cubicBezTo>
                <a:cubicBezTo>
                  <a:pt x="1007058" y="4270543"/>
                  <a:pt x="1002808" y="4265959"/>
                  <a:pt x="1003410" y="4258832"/>
                </a:cubicBezTo>
                <a:cubicBezTo>
                  <a:pt x="1000363" y="4239995"/>
                  <a:pt x="990429" y="4232816"/>
                  <a:pt x="972775" y="4232157"/>
                </a:cubicBezTo>
                <a:cubicBezTo>
                  <a:pt x="940889" y="4230285"/>
                  <a:pt x="912146" y="4226148"/>
                  <a:pt x="881415" y="4220575"/>
                </a:cubicBezTo>
                <a:cubicBezTo>
                  <a:pt x="862932" y="4214777"/>
                  <a:pt x="859837" y="4206492"/>
                  <a:pt x="869591" y="4190857"/>
                </a:cubicBezTo>
                <a:cubicBezTo>
                  <a:pt x="871301" y="4190581"/>
                  <a:pt x="871024" y="4188868"/>
                  <a:pt x="870747" y="4187155"/>
                </a:cubicBezTo>
                <a:cubicBezTo>
                  <a:pt x="871398" y="4169479"/>
                  <a:pt x="881705" y="4157269"/>
                  <a:pt x="892290" y="4146771"/>
                </a:cubicBezTo>
                <a:cubicBezTo>
                  <a:pt x="899732" y="4138539"/>
                  <a:pt x="903706" y="4141410"/>
                  <a:pt x="906523" y="4147984"/>
                </a:cubicBezTo>
                <a:cubicBezTo>
                  <a:pt x="912436" y="4162841"/>
                  <a:pt x="904994" y="4171074"/>
                  <a:pt x="891591" y="4174998"/>
                </a:cubicBezTo>
                <a:cubicBezTo>
                  <a:pt x="896395" y="4183007"/>
                  <a:pt x="902633" y="4189027"/>
                  <a:pt x="911182" y="4187646"/>
                </a:cubicBezTo>
                <a:cubicBezTo>
                  <a:pt x="916312" y="4186816"/>
                  <a:pt x="916915" y="4179689"/>
                  <a:pt x="917794" y="4174275"/>
                </a:cubicBezTo>
                <a:cubicBezTo>
                  <a:pt x="920479" y="4147483"/>
                  <a:pt x="926488" y="4141241"/>
                  <a:pt x="952414" y="4138804"/>
                </a:cubicBezTo>
                <a:cubicBezTo>
                  <a:pt x="976907" y="4138357"/>
                  <a:pt x="1002556" y="4134209"/>
                  <a:pt x="1025941" y="4126913"/>
                </a:cubicBezTo>
                <a:cubicBezTo>
                  <a:pt x="1057598" y="4116522"/>
                  <a:pt x="1065546" y="4122266"/>
                  <a:pt x="1065678" y="4155630"/>
                </a:cubicBezTo>
                <a:cubicBezTo>
                  <a:pt x="1065955" y="4157343"/>
                  <a:pt x="1066232" y="4159056"/>
                  <a:pt x="1066509" y="4160768"/>
                </a:cubicBezTo>
                <a:cubicBezTo>
                  <a:pt x="1065630" y="4166181"/>
                  <a:pt x="1061609" y="4173861"/>
                  <a:pt x="1070712" y="4175902"/>
                </a:cubicBezTo>
                <a:cubicBezTo>
                  <a:pt x="1079538" y="4176233"/>
                  <a:pt x="1088642" y="4178275"/>
                  <a:pt x="1092110" y="4167170"/>
                </a:cubicBezTo>
                <a:cubicBezTo>
                  <a:pt x="1094422" y="4159768"/>
                  <a:pt x="1097011" y="4154078"/>
                  <a:pt x="1097613" y="4146951"/>
                </a:cubicBezTo>
                <a:cubicBezTo>
                  <a:pt x="1102791" y="4135571"/>
                  <a:pt x="1109354" y="4132752"/>
                  <a:pt x="1120722" y="4137943"/>
                </a:cubicBezTo>
                <a:cubicBezTo>
                  <a:pt x="1131812" y="4141420"/>
                  <a:pt x="1131486" y="4150259"/>
                  <a:pt x="1125755" y="4158215"/>
                </a:cubicBezTo>
                <a:cubicBezTo>
                  <a:pt x="1124598" y="4161917"/>
                  <a:pt x="1123165" y="4163906"/>
                  <a:pt x="1122009" y="4167606"/>
                </a:cubicBezTo>
                <a:cubicBezTo>
                  <a:pt x="1119143" y="4171584"/>
                  <a:pt x="1119975" y="4176722"/>
                  <a:pt x="1123948" y="4179593"/>
                </a:cubicBezTo>
                <a:cubicBezTo>
                  <a:pt x="1129631" y="4182188"/>
                  <a:pt x="1130511" y="4176774"/>
                  <a:pt x="1133654" y="4174509"/>
                </a:cubicBezTo>
                <a:cubicBezTo>
                  <a:pt x="1139663" y="4168266"/>
                  <a:pt x="1143684" y="4160586"/>
                  <a:pt x="1145720" y="4151472"/>
                </a:cubicBezTo>
                <a:cubicBezTo>
                  <a:pt x="1154089" y="4127275"/>
                  <a:pt x="1163795" y="4122191"/>
                  <a:pt x="1187963" y="4130582"/>
                </a:cubicBezTo>
                <a:cubicBezTo>
                  <a:pt x="1199052" y="4134060"/>
                  <a:pt x="1210420" y="4139251"/>
                  <a:pt x="1221510" y="4142728"/>
                </a:cubicBezTo>
                <a:cubicBezTo>
                  <a:pt x="1228904" y="4145048"/>
                  <a:pt x="1237730" y="4145377"/>
                  <a:pt x="1243185" y="4135708"/>
                </a:cubicBezTo>
                <a:cubicBezTo>
                  <a:pt x="1250074" y="4124052"/>
                  <a:pt x="1253264" y="4111235"/>
                  <a:pt x="1270640" y="4110182"/>
                </a:cubicBezTo>
                <a:lnTo>
                  <a:pt x="1282876" y="4108797"/>
                </a:lnTo>
                <a:lnTo>
                  <a:pt x="1286576" y="4097017"/>
                </a:lnTo>
                <a:cubicBezTo>
                  <a:pt x="1288993" y="4091741"/>
                  <a:pt x="1291968" y="4087272"/>
                  <a:pt x="1295439" y="4084293"/>
                </a:cubicBezTo>
                <a:cubicBezTo>
                  <a:pt x="1313289" y="4070389"/>
                  <a:pt x="1331138" y="4080320"/>
                  <a:pt x="1345022" y="4088265"/>
                </a:cubicBezTo>
                <a:cubicBezTo>
                  <a:pt x="1364855" y="4100182"/>
                  <a:pt x="1386671" y="4108127"/>
                  <a:pt x="1410471" y="4108127"/>
                </a:cubicBezTo>
                <a:cubicBezTo>
                  <a:pt x="1424354" y="4108127"/>
                  <a:pt x="1440221" y="4108127"/>
                  <a:pt x="1456087" y="4108127"/>
                </a:cubicBezTo>
                <a:cubicBezTo>
                  <a:pt x="1472450" y="4108127"/>
                  <a:pt x="1488688" y="4108748"/>
                  <a:pt x="1504648" y="4110424"/>
                </a:cubicBezTo>
                <a:lnTo>
                  <a:pt x="1547867" y="4118376"/>
                </a:lnTo>
                <a:lnTo>
                  <a:pt x="1565813" y="4109890"/>
                </a:lnTo>
                <a:lnTo>
                  <a:pt x="1580766" y="4100198"/>
                </a:lnTo>
                <a:lnTo>
                  <a:pt x="1565424" y="4094947"/>
                </a:lnTo>
                <a:cubicBezTo>
                  <a:pt x="1530228" y="4076440"/>
                  <a:pt x="1493627" y="4076689"/>
                  <a:pt x="1459577" y="4097923"/>
                </a:cubicBezTo>
                <a:cubicBezTo>
                  <a:pt x="1446536" y="4104920"/>
                  <a:pt x="1441032" y="4103125"/>
                  <a:pt x="1437127" y="4089196"/>
                </a:cubicBezTo>
                <a:cubicBezTo>
                  <a:pt x="1435824" y="4084553"/>
                  <a:pt x="1434522" y="4079910"/>
                  <a:pt x="1432108" y="4077249"/>
                </a:cubicBezTo>
                <a:cubicBezTo>
                  <a:pt x="1402903" y="4050384"/>
                  <a:pt x="1374133" y="4025067"/>
                  <a:pt x="1330239" y="4029031"/>
                </a:cubicBezTo>
                <a:cubicBezTo>
                  <a:pt x="1320533" y="4030083"/>
                  <a:pt x="1320775" y="4025007"/>
                  <a:pt x="1322130" y="4017950"/>
                </a:cubicBezTo>
                <a:cubicBezTo>
                  <a:pt x="1322807" y="4014421"/>
                  <a:pt x="1325030" y="4010459"/>
                  <a:pt x="1327252" y="4006497"/>
                </a:cubicBezTo>
                <a:cubicBezTo>
                  <a:pt x="1331697" y="3998573"/>
                  <a:pt x="1336577" y="3992196"/>
                  <a:pt x="1327791" y="3984645"/>
                </a:cubicBezTo>
                <a:cubicBezTo>
                  <a:pt x="1320552" y="3976660"/>
                  <a:pt x="1314560" y="3985017"/>
                  <a:pt x="1307268" y="3988732"/>
                </a:cubicBezTo>
                <a:cubicBezTo>
                  <a:pt x="1293116" y="3997709"/>
                  <a:pt x="1277419" y="4007119"/>
                  <a:pt x="1262452" y="4001302"/>
                </a:cubicBezTo>
                <a:cubicBezTo>
                  <a:pt x="1243960" y="3994802"/>
                  <a:pt x="1237536" y="4001613"/>
                  <a:pt x="1230190" y="4017027"/>
                </a:cubicBezTo>
                <a:cubicBezTo>
                  <a:pt x="1227968" y="4020989"/>
                  <a:pt x="1225746" y="4024951"/>
                  <a:pt x="1221544" y="4027799"/>
                </a:cubicBezTo>
                <a:cubicBezTo>
                  <a:pt x="1218210" y="4033741"/>
                  <a:pt x="1214007" y="4036589"/>
                  <a:pt x="1206089" y="4032133"/>
                </a:cubicBezTo>
                <a:cubicBezTo>
                  <a:pt x="1200153" y="4028790"/>
                  <a:pt x="1198415" y="4022601"/>
                  <a:pt x="1201749" y="4016657"/>
                </a:cubicBezTo>
                <a:cubicBezTo>
                  <a:pt x="1204649" y="4009165"/>
                  <a:pt x="1204459" y="4002542"/>
                  <a:pt x="1209338" y="3996166"/>
                </a:cubicBezTo>
                <a:cubicBezTo>
                  <a:pt x="1211994" y="3993750"/>
                  <a:pt x="1214651" y="3991337"/>
                  <a:pt x="1211803" y="3987128"/>
                </a:cubicBezTo>
                <a:cubicBezTo>
                  <a:pt x="1209391" y="3984467"/>
                  <a:pt x="1205188" y="3987314"/>
                  <a:pt x="1202098" y="3988181"/>
                </a:cubicBezTo>
                <a:cubicBezTo>
                  <a:pt x="1197462" y="3989482"/>
                  <a:pt x="1194371" y="3990348"/>
                  <a:pt x="1192149" y="3994309"/>
                </a:cubicBezTo>
                <a:cubicBezTo>
                  <a:pt x="1189926" y="3998271"/>
                  <a:pt x="1186834" y="3999138"/>
                  <a:pt x="1182875" y="3996910"/>
                </a:cubicBezTo>
                <a:cubicBezTo>
                  <a:pt x="1161103" y="3984655"/>
                  <a:pt x="1138843" y="3982551"/>
                  <a:pt x="1116096" y="3990600"/>
                </a:cubicBezTo>
                <a:cubicBezTo>
                  <a:pt x="1105713" y="3995181"/>
                  <a:pt x="1094896" y="3998214"/>
                  <a:pt x="1083644" y="3999701"/>
                </a:cubicBezTo>
                <a:cubicBezTo>
                  <a:pt x="1077463" y="4001435"/>
                  <a:pt x="1068191" y="4004036"/>
                  <a:pt x="1062929" y="3997164"/>
                </a:cubicBezTo>
                <a:cubicBezTo>
                  <a:pt x="1059648" y="3991408"/>
                  <a:pt x="1066073" y="3984597"/>
                  <a:pt x="1069406" y="3978654"/>
                </a:cubicBezTo>
                <a:cubicBezTo>
                  <a:pt x="1071628" y="3974692"/>
                  <a:pt x="1074286" y="3972278"/>
                  <a:pt x="1076509" y="3968316"/>
                </a:cubicBezTo>
                <a:cubicBezTo>
                  <a:pt x="1078731" y="3964354"/>
                  <a:pt x="1085590" y="3959091"/>
                  <a:pt x="1080764" y="3953768"/>
                </a:cubicBezTo>
                <a:cubicBezTo>
                  <a:pt x="1077482" y="3948011"/>
                  <a:pt x="1069754" y="3950179"/>
                  <a:pt x="1064007" y="3953460"/>
                </a:cubicBezTo>
                <a:cubicBezTo>
                  <a:pt x="1050099" y="3957360"/>
                  <a:pt x="1038413" y="3957299"/>
                  <a:pt x="1022769" y="3955009"/>
                </a:cubicBezTo>
                <a:cubicBezTo>
                  <a:pt x="987522" y="3948202"/>
                  <a:pt x="972693" y="3960707"/>
                  <a:pt x="969011" y="3995127"/>
                </a:cubicBezTo>
                <a:cubicBezTo>
                  <a:pt x="967847" y="4008807"/>
                  <a:pt x="961855" y="4017165"/>
                  <a:pt x="949059" y="4019086"/>
                </a:cubicBezTo>
                <a:cubicBezTo>
                  <a:pt x="940813" y="3989681"/>
                  <a:pt x="932999" y="3961824"/>
                  <a:pt x="924754" y="3932419"/>
                </a:cubicBezTo>
                <a:cubicBezTo>
                  <a:pt x="945954" y="3924804"/>
                  <a:pt x="948420" y="3915766"/>
                  <a:pt x="938332" y="3903571"/>
                </a:cubicBezTo>
                <a:cubicBezTo>
                  <a:pt x="935484" y="3899362"/>
                  <a:pt x="928435" y="3898000"/>
                  <a:pt x="930223" y="3892490"/>
                </a:cubicBezTo>
                <a:cubicBezTo>
                  <a:pt x="933557" y="3886547"/>
                  <a:pt x="940173" y="3886362"/>
                  <a:pt x="945244" y="3886608"/>
                </a:cubicBezTo>
                <a:cubicBezTo>
                  <a:pt x="949879" y="3885308"/>
                  <a:pt x="953404" y="3885988"/>
                  <a:pt x="956930" y="3886670"/>
                </a:cubicBezTo>
                <a:cubicBezTo>
                  <a:pt x="967069" y="3887165"/>
                  <a:pt x="971271" y="3884317"/>
                  <a:pt x="969778" y="3873050"/>
                </a:cubicBezTo>
                <a:cubicBezTo>
                  <a:pt x="969587" y="3866426"/>
                  <a:pt x="971619" y="3855840"/>
                  <a:pt x="980648" y="3858316"/>
                </a:cubicBezTo>
                <a:lnTo>
                  <a:pt x="1012245" y="3855626"/>
                </a:lnTo>
                <a:lnTo>
                  <a:pt x="997346" y="3841601"/>
                </a:lnTo>
                <a:cubicBezTo>
                  <a:pt x="988013" y="3827295"/>
                  <a:pt x="975538" y="3815255"/>
                  <a:pt x="958487" y="3807469"/>
                </a:cubicBezTo>
                <a:cubicBezTo>
                  <a:pt x="943146" y="3799407"/>
                  <a:pt x="927804" y="3791345"/>
                  <a:pt x="916763" y="3777316"/>
                </a:cubicBezTo>
                <a:cubicBezTo>
                  <a:pt x="909273" y="3796100"/>
                  <a:pt x="922855" y="3814989"/>
                  <a:pt x="915365" y="3833772"/>
                </a:cubicBezTo>
                <a:cubicBezTo>
                  <a:pt x="896376" y="3814000"/>
                  <a:pt x="896376" y="3814000"/>
                  <a:pt x="874376" y="3829859"/>
                </a:cubicBezTo>
                <a:cubicBezTo>
                  <a:pt x="864670" y="3834943"/>
                  <a:pt x="858107" y="3837761"/>
                  <a:pt x="847016" y="3834283"/>
                </a:cubicBezTo>
                <a:cubicBezTo>
                  <a:pt x="817719" y="3826721"/>
                  <a:pt x="788975" y="3822583"/>
                  <a:pt x="760233" y="3818446"/>
                </a:cubicBezTo>
                <a:cubicBezTo>
                  <a:pt x="672015" y="3804598"/>
                  <a:pt x="583749" y="3801301"/>
                  <a:pt x="496411" y="3782040"/>
                </a:cubicBezTo>
                <a:cubicBezTo>
                  <a:pt x="489295" y="3781433"/>
                  <a:pt x="479035" y="3783092"/>
                  <a:pt x="477650" y="3774530"/>
                </a:cubicBezTo>
                <a:cubicBezTo>
                  <a:pt x="474556" y="3766245"/>
                  <a:pt x="482551" y="3761438"/>
                  <a:pt x="486850" y="3755470"/>
                </a:cubicBezTo>
                <a:cubicBezTo>
                  <a:pt x="491426" y="3751216"/>
                  <a:pt x="497712" y="3746684"/>
                  <a:pt x="493184" y="3740389"/>
                </a:cubicBezTo>
                <a:cubicBezTo>
                  <a:pt x="490090" y="3732103"/>
                  <a:pt x="482696" y="3729784"/>
                  <a:pt x="475580" y="3729178"/>
                </a:cubicBezTo>
                <a:cubicBezTo>
                  <a:pt x="470450" y="3730007"/>
                  <a:pt x="465320" y="3730837"/>
                  <a:pt x="460190" y="3731667"/>
                </a:cubicBezTo>
                <a:cubicBezTo>
                  <a:pt x="435974" y="3733826"/>
                  <a:pt x="420079" y="3722339"/>
                  <a:pt x="416202" y="3698365"/>
                </a:cubicBezTo>
                <a:cubicBezTo>
                  <a:pt x="414818" y="3689803"/>
                  <a:pt x="413433" y="3681241"/>
                  <a:pt x="415468" y="3672127"/>
                </a:cubicBezTo>
                <a:cubicBezTo>
                  <a:pt x="415516" y="3661575"/>
                  <a:pt x="407845" y="3657544"/>
                  <a:pt x="398140" y="3662628"/>
                </a:cubicBezTo>
                <a:cubicBezTo>
                  <a:pt x="380162" y="3670808"/>
                  <a:pt x="373827" y="3685889"/>
                  <a:pt x="379415" y="3709587"/>
                </a:cubicBezTo>
                <a:cubicBezTo>
                  <a:pt x="365230" y="3697823"/>
                  <a:pt x="354742" y="3687218"/>
                  <a:pt x="347396" y="3674350"/>
                </a:cubicBezTo>
                <a:cubicBezTo>
                  <a:pt x="340051" y="3661480"/>
                  <a:pt x="340196" y="3629826"/>
                  <a:pt x="350503" y="3617616"/>
                </a:cubicBezTo>
                <a:cubicBezTo>
                  <a:pt x="363955" y="3603141"/>
                  <a:pt x="380728" y="3609214"/>
                  <a:pt x="393806" y="3614128"/>
                </a:cubicBezTo>
                <a:cubicBezTo>
                  <a:pt x="412566" y="3621637"/>
                  <a:pt x="432484" y="3625445"/>
                  <a:pt x="453002" y="3622127"/>
                </a:cubicBezTo>
                <a:cubicBezTo>
                  <a:pt x="464972" y="3620190"/>
                  <a:pt x="478652" y="3617978"/>
                  <a:pt x="492330" y="3615766"/>
                </a:cubicBezTo>
                <a:cubicBezTo>
                  <a:pt x="548758" y="3606640"/>
                  <a:pt x="604860" y="3606353"/>
                  <a:pt x="655965" y="3640260"/>
                </a:cubicBezTo>
                <a:cubicBezTo>
                  <a:pt x="675557" y="3652906"/>
                  <a:pt x="684986" y="3646111"/>
                  <a:pt x="690212" y="3624178"/>
                </a:cubicBezTo>
                <a:cubicBezTo>
                  <a:pt x="691368" y="3620478"/>
                  <a:pt x="687117" y="3615893"/>
                  <a:pt x="691969" y="3613351"/>
                </a:cubicBezTo>
                <a:cubicBezTo>
                  <a:pt x="697100" y="3612522"/>
                  <a:pt x="701074" y="3615393"/>
                  <a:pt x="703338" y="3618542"/>
                </a:cubicBezTo>
                <a:cubicBezTo>
                  <a:pt x="705601" y="3621690"/>
                  <a:pt x="707865" y="3624838"/>
                  <a:pt x="709852" y="3626274"/>
                </a:cubicBezTo>
                <a:cubicBezTo>
                  <a:pt x="716366" y="3634006"/>
                  <a:pt x="724314" y="3639750"/>
                  <a:pt x="731478" y="3629805"/>
                </a:cubicBezTo>
                <a:cubicBezTo>
                  <a:pt x="740354" y="3619584"/>
                  <a:pt x="726397" y="3620084"/>
                  <a:pt x="722147" y="3615500"/>
                </a:cubicBezTo>
                <a:cubicBezTo>
                  <a:pt x="721869" y="3613787"/>
                  <a:pt x="720160" y="3614064"/>
                  <a:pt x="719882" y="3612352"/>
                </a:cubicBezTo>
                <a:cubicBezTo>
                  <a:pt x="715909" y="3609480"/>
                  <a:pt x="713369" y="3604619"/>
                  <a:pt x="716234" y="3600641"/>
                </a:cubicBezTo>
                <a:cubicBezTo>
                  <a:pt x="718823" y="3594951"/>
                  <a:pt x="722243" y="3594397"/>
                  <a:pt x="727927" y="3596992"/>
                </a:cubicBezTo>
                <a:cubicBezTo>
                  <a:pt x="750107" y="3603949"/>
                  <a:pt x="767809" y="3594057"/>
                  <a:pt x="778442" y="3573009"/>
                </a:cubicBezTo>
                <a:cubicBezTo>
                  <a:pt x="781307" y="3569030"/>
                  <a:pt x="787594" y="3564499"/>
                  <a:pt x="786763" y="3559363"/>
                </a:cubicBezTo>
                <a:cubicBezTo>
                  <a:pt x="783716" y="3540526"/>
                  <a:pt x="761861" y="3524731"/>
                  <a:pt x="745315" y="3530922"/>
                </a:cubicBezTo>
                <a:cubicBezTo>
                  <a:pt x="712225" y="3543302"/>
                  <a:pt x="678906" y="3543419"/>
                  <a:pt x="643924" y="3533261"/>
                </a:cubicBezTo>
                <a:cubicBezTo>
                  <a:pt x="631401" y="3531773"/>
                  <a:pt x="618878" y="3530283"/>
                  <a:pt x="610003" y="3540505"/>
                </a:cubicBezTo>
                <a:cubicBezTo>
                  <a:pt x="602285" y="3547024"/>
                  <a:pt x="598588" y="3545865"/>
                  <a:pt x="595216" y="3535868"/>
                </a:cubicBezTo>
                <a:cubicBezTo>
                  <a:pt x="591290" y="3522445"/>
                  <a:pt x="581356" y="3515266"/>
                  <a:pt x="567123" y="3514053"/>
                </a:cubicBezTo>
                <a:cubicBezTo>
                  <a:pt x="552613" y="3511128"/>
                  <a:pt x="536392" y="3508480"/>
                  <a:pt x="520172" y="3505831"/>
                </a:cubicBezTo>
                <a:cubicBezTo>
                  <a:pt x="505939" y="3504619"/>
                  <a:pt x="499147" y="3495175"/>
                  <a:pt x="498642" y="3481198"/>
                </a:cubicBezTo>
                <a:cubicBezTo>
                  <a:pt x="498365" y="3479486"/>
                  <a:pt x="497811" y="3476061"/>
                  <a:pt x="498968" y="3472360"/>
                </a:cubicBezTo>
                <a:cubicBezTo>
                  <a:pt x="497583" y="3463798"/>
                  <a:pt x="491345" y="3457777"/>
                  <a:pt x="482795" y="3459160"/>
                </a:cubicBezTo>
                <a:cubicBezTo>
                  <a:pt x="475678" y="3458554"/>
                  <a:pt x="477063" y="3467117"/>
                  <a:pt x="478171" y="3473965"/>
                </a:cubicBezTo>
                <a:cubicBezTo>
                  <a:pt x="477569" y="3481092"/>
                  <a:pt x="478677" y="3487942"/>
                  <a:pt x="468694" y="3491314"/>
                </a:cubicBezTo>
                <a:cubicBezTo>
                  <a:pt x="453305" y="3493802"/>
                  <a:pt x="436856" y="3478890"/>
                  <a:pt x="437783" y="3462925"/>
                </a:cubicBezTo>
                <a:cubicBezTo>
                  <a:pt x="436952" y="3457789"/>
                  <a:pt x="439819" y="3453811"/>
                  <a:pt x="435568" y="3449227"/>
                </a:cubicBezTo>
                <a:cubicBezTo>
                  <a:pt x="430438" y="3450057"/>
                  <a:pt x="431269" y="3455193"/>
                  <a:pt x="428126" y="3457458"/>
                </a:cubicBezTo>
                <a:cubicBezTo>
                  <a:pt x="421238" y="3469115"/>
                  <a:pt x="414399" y="3470222"/>
                  <a:pt x="405621" y="3459341"/>
                </a:cubicBezTo>
                <a:cubicBezTo>
                  <a:pt x="394024" y="3441887"/>
                  <a:pt x="378130" y="3430400"/>
                  <a:pt x="362511" y="3420626"/>
                </a:cubicBezTo>
                <a:cubicBezTo>
                  <a:pt x="344630" y="3407704"/>
                  <a:pt x="328180" y="3392792"/>
                  <a:pt x="322593" y="3369094"/>
                </a:cubicBezTo>
                <a:cubicBezTo>
                  <a:pt x="319499" y="3360809"/>
                  <a:pt x="314417" y="3351087"/>
                  <a:pt x="305314" y="3349046"/>
                </a:cubicBezTo>
                <a:cubicBezTo>
                  <a:pt x="268346" y="3337452"/>
                  <a:pt x="251439" y="3298013"/>
                  <a:pt x="215628" y="3282718"/>
                </a:cubicBezTo>
                <a:cubicBezTo>
                  <a:pt x="205971" y="3277252"/>
                  <a:pt x="206296" y="3268414"/>
                  <a:pt x="208331" y="3259298"/>
                </a:cubicBezTo>
                <a:cubicBezTo>
                  <a:pt x="212076" y="3249906"/>
                  <a:pt x="221457" y="3253661"/>
                  <a:pt x="227417" y="3257969"/>
                </a:cubicBezTo>
                <a:cubicBezTo>
                  <a:pt x="239062" y="3264872"/>
                  <a:pt x="249044" y="3261501"/>
                  <a:pt x="258196" y="3252991"/>
                </a:cubicBezTo>
                <a:cubicBezTo>
                  <a:pt x="268780" y="3242493"/>
                  <a:pt x="281906" y="3236856"/>
                  <a:pt x="297295" y="3234368"/>
                </a:cubicBezTo>
                <a:cubicBezTo>
                  <a:pt x="323221" y="3231931"/>
                  <a:pt x="339947" y="3248556"/>
                  <a:pt x="336984" y="3273636"/>
                </a:cubicBezTo>
                <a:cubicBezTo>
                  <a:pt x="336105" y="3279050"/>
                  <a:pt x="335503" y="3286175"/>
                  <a:pt x="336333" y="3291312"/>
                </a:cubicBezTo>
                <a:cubicBezTo>
                  <a:pt x="336611" y="3293025"/>
                  <a:pt x="335178" y="3295014"/>
                  <a:pt x="335178" y="3295014"/>
                </a:cubicBezTo>
                <a:cubicBezTo>
                  <a:pt x="336888" y="3294737"/>
                  <a:pt x="336888" y="3294737"/>
                  <a:pt x="338321" y="3292748"/>
                </a:cubicBezTo>
                <a:cubicBezTo>
                  <a:pt x="345160" y="3291643"/>
                  <a:pt x="350290" y="3290813"/>
                  <a:pt x="357407" y="3291419"/>
                </a:cubicBezTo>
                <a:cubicBezTo>
                  <a:pt x="391281" y="3294727"/>
                  <a:pt x="400709" y="3287931"/>
                  <a:pt x="405707" y="3253736"/>
                </a:cubicBezTo>
                <a:cubicBezTo>
                  <a:pt x="406634" y="3237770"/>
                  <a:pt x="416340" y="3232687"/>
                  <a:pt x="432283" y="3233622"/>
                </a:cubicBezTo>
                <a:cubicBezTo>
                  <a:pt x="444529" y="3233399"/>
                  <a:pt x="452476" y="3239143"/>
                  <a:pt x="461256" y="3250024"/>
                </a:cubicBezTo>
                <a:cubicBezTo>
                  <a:pt x="485603" y="3281230"/>
                  <a:pt x="518272" y="3298789"/>
                  <a:pt x="558985" y="3300992"/>
                </a:cubicBezTo>
                <a:cubicBezTo>
                  <a:pt x="593135" y="3306012"/>
                  <a:pt x="593135" y="3306012"/>
                  <a:pt x="580757" y="3272869"/>
                </a:cubicBezTo>
                <a:cubicBezTo>
                  <a:pt x="574291" y="3254587"/>
                  <a:pt x="576326" y="3245471"/>
                  <a:pt x="590606" y="3236133"/>
                </a:cubicBezTo>
                <a:cubicBezTo>
                  <a:pt x="599891" y="3260989"/>
                  <a:pt x="605852" y="3265296"/>
                  <a:pt x="631777" y="3262861"/>
                </a:cubicBezTo>
                <a:cubicBezTo>
                  <a:pt x="648877" y="3260096"/>
                  <a:pt x="666855" y="3251917"/>
                  <a:pt x="681594" y="3267105"/>
                </a:cubicBezTo>
                <a:cubicBezTo>
                  <a:pt x="681871" y="3268817"/>
                  <a:pt x="683581" y="3268541"/>
                  <a:pt x="685291" y="3268264"/>
                </a:cubicBezTo>
                <a:cubicBezTo>
                  <a:pt x="704702" y="3258096"/>
                  <a:pt x="712469" y="3241025"/>
                  <a:pt x="710578" y="3218487"/>
                </a:cubicBezTo>
                <a:cubicBezTo>
                  <a:pt x="708640" y="3206500"/>
                  <a:pt x="706702" y="3194514"/>
                  <a:pt x="719550" y="3187164"/>
                </a:cubicBezTo>
                <a:cubicBezTo>
                  <a:pt x="720983" y="3185175"/>
                  <a:pt x="725559" y="3180921"/>
                  <a:pt x="726390" y="3186058"/>
                </a:cubicBezTo>
                <a:cubicBezTo>
                  <a:pt x="730315" y="3199480"/>
                  <a:pt x="742561" y="3199257"/>
                  <a:pt x="753652" y="3202735"/>
                </a:cubicBezTo>
                <a:cubicBezTo>
                  <a:pt x="766452" y="3205936"/>
                  <a:pt x="774677" y="3213392"/>
                  <a:pt x="775182" y="3227368"/>
                </a:cubicBezTo>
                <a:cubicBezTo>
                  <a:pt x="775965" y="3243056"/>
                  <a:pt x="784743" y="3253937"/>
                  <a:pt x="799530" y="3258574"/>
                </a:cubicBezTo>
                <a:cubicBezTo>
                  <a:pt x="812884" y="3265200"/>
                  <a:pt x="824023" y="3258128"/>
                  <a:pt x="834608" y="3247629"/>
                </a:cubicBezTo>
                <a:cubicBezTo>
                  <a:pt x="843206" y="3235696"/>
                  <a:pt x="847733" y="3241993"/>
                  <a:pt x="849395" y="3252267"/>
                </a:cubicBezTo>
                <a:cubicBezTo>
                  <a:pt x="851887" y="3267679"/>
                  <a:pt x="861268" y="3271433"/>
                  <a:pt x="874394" y="3265796"/>
                </a:cubicBezTo>
                <a:cubicBezTo>
                  <a:pt x="877814" y="3265243"/>
                  <a:pt x="881233" y="3264689"/>
                  <a:pt x="884376" y="3262425"/>
                </a:cubicBezTo>
                <a:cubicBezTo>
                  <a:pt x="899211" y="3256510"/>
                  <a:pt x="911458" y="3256288"/>
                  <a:pt x="921067" y="3272306"/>
                </a:cubicBezTo>
                <a:cubicBezTo>
                  <a:pt x="932109" y="3286335"/>
                  <a:pt x="948884" y="3292408"/>
                  <a:pt x="964549" y="3291631"/>
                </a:cubicBezTo>
                <a:cubicBezTo>
                  <a:pt x="977073" y="3293120"/>
                  <a:pt x="990752" y="3290908"/>
                  <a:pt x="984286" y="3272625"/>
                </a:cubicBezTo>
                <a:cubicBezTo>
                  <a:pt x="983455" y="3267487"/>
                  <a:pt x="984057" y="3260361"/>
                  <a:pt x="984936" y="3254948"/>
                </a:cubicBezTo>
                <a:cubicBezTo>
                  <a:pt x="982998" y="3242961"/>
                  <a:pt x="986189" y="3230144"/>
                  <a:pt x="977688" y="3220976"/>
                </a:cubicBezTo>
                <a:cubicBezTo>
                  <a:pt x="955555" y="3203469"/>
                  <a:pt x="953388" y="3179218"/>
                  <a:pt x="949234" y="3153532"/>
                </a:cubicBezTo>
                <a:cubicBezTo>
                  <a:pt x="962311" y="3158446"/>
                  <a:pt x="975389" y="3163360"/>
                  <a:pt x="989068" y="3161148"/>
                </a:cubicBezTo>
                <a:cubicBezTo>
                  <a:pt x="1005890" y="3156670"/>
                  <a:pt x="1022110" y="3159318"/>
                  <a:pt x="1037452" y="3167380"/>
                </a:cubicBezTo>
                <a:cubicBezTo>
                  <a:pt x="1050805" y="3174007"/>
                  <a:pt x="1065593" y="3178644"/>
                  <a:pt x="1080379" y="3183282"/>
                </a:cubicBezTo>
                <a:cubicBezTo>
                  <a:pt x="1123308" y="3199183"/>
                  <a:pt x="1169103" y="3211106"/>
                  <a:pt x="1209996" y="3236121"/>
                </a:cubicBezTo>
                <a:cubicBezTo>
                  <a:pt x="1219653" y="3241588"/>
                  <a:pt x="1224230" y="3237334"/>
                  <a:pt x="1226264" y="3228218"/>
                </a:cubicBezTo>
                <a:cubicBezTo>
                  <a:pt x="1227420" y="3224517"/>
                  <a:pt x="1228022" y="3217391"/>
                  <a:pt x="1235140" y="3217998"/>
                </a:cubicBezTo>
                <a:cubicBezTo>
                  <a:pt x="1240546" y="3218880"/>
                  <a:pt x="1241653" y="3225730"/>
                  <a:pt x="1242208" y="3229155"/>
                </a:cubicBezTo>
                <a:cubicBezTo>
                  <a:pt x="1245302" y="3237440"/>
                  <a:pt x="1248119" y="3244013"/>
                  <a:pt x="1255236" y="3244620"/>
                </a:cubicBezTo>
                <a:cubicBezTo>
                  <a:pt x="1264063" y="3244949"/>
                  <a:pt x="1272010" y="3250692"/>
                  <a:pt x="1280837" y="3251022"/>
                </a:cubicBezTo>
                <a:cubicBezTo>
                  <a:pt x="1293360" y="3252511"/>
                  <a:pt x="1296178" y="3259085"/>
                  <a:pt x="1292710" y="3270188"/>
                </a:cubicBezTo>
                <a:cubicBezTo>
                  <a:pt x="1283233" y="3287536"/>
                  <a:pt x="1297466" y="3288748"/>
                  <a:pt x="1308834" y="3293938"/>
                </a:cubicBezTo>
                <a:cubicBezTo>
                  <a:pt x="1323897" y="3300289"/>
                  <a:pt x="1321682" y="3286589"/>
                  <a:pt x="1323994" y="3279186"/>
                </a:cubicBezTo>
                <a:cubicBezTo>
                  <a:pt x="1325151" y="3275485"/>
                  <a:pt x="1324596" y="3272060"/>
                  <a:pt x="1329726" y="3271231"/>
                </a:cubicBezTo>
                <a:cubicBezTo>
                  <a:pt x="1334531" y="3279240"/>
                  <a:pt x="1341045" y="3286972"/>
                  <a:pt x="1344417" y="3296970"/>
                </a:cubicBezTo>
                <a:cubicBezTo>
                  <a:pt x="1348944" y="3303266"/>
                  <a:pt x="1354905" y="3307574"/>
                  <a:pt x="1361745" y="3306468"/>
                </a:cubicBezTo>
                <a:cubicBezTo>
                  <a:pt x="1370294" y="3305085"/>
                  <a:pt x="1368910" y="3296523"/>
                  <a:pt x="1369789" y="3291109"/>
                </a:cubicBezTo>
                <a:cubicBezTo>
                  <a:pt x="1377929" y="3254649"/>
                  <a:pt x="1397064" y="3242768"/>
                  <a:pt x="1433477" y="3250937"/>
                </a:cubicBezTo>
                <a:cubicBezTo>
                  <a:pt x="1440871" y="3253256"/>
                  <a:pt x="1447988" y="3253862"/>
                  <a:pt x="1453948" y="3258169"/>
                </a:cubicBezTo>
                <a:cubicBezTo>
                  <a:pt x="1485509" y="3268880"/>
                  <a:pt x="1511989" y="3269869"/>
                  <a:pt x="1531220" y="3236886"/>
                </a:cubicBezTo>
                <a:cubicBezTo>
                  <a:pt x="1531220" y="3236886"/>
                  <a:pt x="1532930" y="3236611"/>
                  <a:pt x="1532654" y="3234897"/>
                </a:cubicBezTo>
                <a:cubicBezTo>
                  <a:pt x="1540649" y="3230090"/>
                  <a:pt x="1547212" y="3227271"/>
                  <a:pt x="1556592" y="3231026"/>
                </a:cubicBezTo>
                <a:cubicBezTo>
                  <a:pt x="1560289" y="3232185"/>
                  <a:pt x="1564262" y="3235058"/>
                  <a:pt x="1563383" y="3240470"/>
                </a:cubicBezTo>
                <a:cubicBezTo>
                  <a:pt x="1563059" y="3249310"/>
                  <a:pt x="1554785" y="3252405"/>
                  <a:pt x="1548222" y="3255224"/>
                </a:cubicBezTo>
                <a:cubicBezTo>
                  <a:pt x="1543094" y="3256053"/>
                  <a:pt x="1536530" y="3258871"/>
                  <a:pt x="1537362" y="3264009"/>
                </a:cubicBezTo>
                <a:cubicBezTo>
                  <a:pt x="1536759" y="3271135"/>
                  <a:pt x="1545032" y="3268040"/>
                  <a:pt x="1549005" y="3270911"/>
                </a:cubicBezTo>
                <a:cubicBezTo>
                  <a:pt x="1558109" y="3272953"/>
                  <a:pt x="1566936" y="3273283"/>
                  <a:pt x="1576039" y="3275326"/>
                </a:cubicBezTo>
                <a:cubicBezTo>
                  <a:pt x="1588562" y="3276814"/>
                  <a:pt x="1599652" y="3280292"/>
                  <a:pt x="1608154" y="3289461"/>
                </a:cubicBezTo>
                <a:cubicBezTo>
                  <a:pt x="1614392" y="3295480"/>
                  <a:pt x="1619522" y="3294651"/>
                  <a:pt x="1627517" y="3289843"/>
                </a:cubicBezTo>
                <a:cubicBezTo>
                  <a:pt x="1650072" y="3277410"/>
                  <a:pt x="1666292" y="3280059"/>
                  <a:pt x="1685004" y="3298118"/>
                </a:cubicBezTo>
                <a:cubicBezTo>
                  <a:pt x="1695215" y="3307010"/>
                  <a:pt x="1702284" y="3318167"/>
                  <a:pt x="1711062" y="3329048"/>
                </a:cubicBezTo>
                <a:cubicBezTo>
                  <a:pt x="1721826" y="3341364"/>
                  <a:pt x="1735181" y="3347990"/>
                  <a:pt x="1751401" y="3350639"/>
                </a:cubicBezTo>
                <a:cubicBezTo>
                  <a:pt x="1769332" y="3353011"/>
                  <a:pt x="1777327" y="3348204"/>
                  <a:pt x="1782831" y="3327984"/>
                </a:cubicBezTo>
                <a:cubicBezTo>
                  <a:pt x="1788057" y="3306052"/>
                  <a:pt x="1799749" y="3302405"/>
                  <a:pt x="1820497" y="3311349"/>
                </a:cubicBezTo>
                <a:cubicBezTo>
                  <a:pt x="1827891" y="3313668"/>
                  <a:pt x="1831864" y="3316540"/>
                  <a:pt x="1840137" y="3313445"/>
                </a:cubicBezTo>
                <a:cubicBezTo>
                  <a:pt x="1859549" y="3303277"/>
                  <a:pt x="1859549" y="3303277"/>
                  <a:pt x="1863148" y="3325538"/>
                </a:cubicBezTo>
                <a:lnTo>
                  <a:pt x="1863449" y="3327395"/>
                </a:lnTo>
                <a:lnTo>
                  <a:pt x="1889818" y="3335946"/>
                </a:lnTo>
                <a:lnTo>
                  <a:pt x="1899585" y="3336631"/>
                </a:lnTo>
                <a:lnTo>
                  <a:pt x="1901584" y="3335356"/>
                </a:lnTo>
                <a:cubicBezTo>
                  <a:pt x="1906333" y="3332172"/>
                  <a:pt x="1911117" y="3329202"/>
                  <a:pt x="1916108" y="3327516"/>
                </a:cubicBezTo>
                <a:cubicBezTo>
                  <a:pt x="1937229" y="3317071"/>
                  <a:pt x="1960370" y="3316404"/>
                  <a:pt x="1980344" y="3323277"/>
                </a:cubicBezTo>
                <a:lnTo>
                  <a:pt x="1981064" y="3323697"/>
                </a:lnTo>
                <a:lnTo>
                  <a:pt x="1992896" y="3319009"/>
                </a:lnTo>
                <a:cubicBezTo>
                  <a:pt x="2000189" y="3315294"/>
                  <a:pt x="2006804" y="3315108"/>
                  <a:pt x="2014288" y="3318017"/>
                </a:cubicBezTo>
                <a:cubicBezTo>
                  <a:pt x="2032102" y="3328045"/>
                  <a:pt x="2049535" y="3324825"/>
                  <a:pt x="2067212" y="3316530"/>
                </a:cubicBezTo>
                <a:cubicBezTo>
                  <a:pt x="2091747" y="3302970"/>
                  <a:pt x="2112756" y="3288731"/>
                  <a:pt x="2132465" y="3269850"/>
                </a:cubicBezTo>
                <a:cubicBezTo>
                  <a:pt x="2137005" y="3265237"/>
                  <a:pt x="2141546" y="3260625"/>
                  <a:pt x="2146550" y="3256926"/>
                </a:cubicBezTo>
                <a:lnTo>
                  <a:pt x="2156801" y="3252403"/>
                </a:lnTo>
                <a:lnTo>
                  <a:pt x="2142613" y="3241683"/>
                </a:lnTo>
                <a:cubicBezTo>
                  <a:pt x="2132956" y="3236216"/>
                  <a:pt x="2125840" y="3235609"/>
                  <a:pt x="2116410" y="3242406"/>
                </a:cubicBezTo>
                <a:cubicBezTo>
                  <a:pt x="2108692" y="3248927"/>
                  <a:pt x="2102960" y="3256882"/>
                  <a:pt x="2092147" y="3255117"/>
                </a:cubicBezTo>
                <a:cubicBezTo>
                  <a:pt x="2081610" y="3255063"/>
                  <a:pt x="2078238" y="3245065"/>
                  <a:pt x="2072001" y="3239046"/>
                </a:cubicBezTo>
                <a:cubicBezTo>
                  <a:pt x="2059935" y="3262082"/>
                  <a:pt x="2059935" y="3262082"/>
                  <a:pt x="2036923" y="3249990"/>
                </a:cubicBezTo>
                <a:cubicBezTo>
                  <a:pt x="2027543" y="3246235"/>
                  <a:pt x="2017885" y="3240769"/>
                  <a:pt x="2007023" y="3249553"/>
                </a:cubicBezTo>
                <a:cubicBezTo>
                  <a:pt x="1983036" y="3263976"/>
                  <a:pt x="1977630" y="3263094"/>
                  <a:pt x="1960073" y="3241332"/>
                </a:cubicBezTo>
                <a:cubicBezTo>
                  <a:pt x="1951572" y="3232164"/>
                  <a:pt x="1943071" y="3222996"/>
                  <a:pt x="1932859" y="3214104"/>
                </a:cubicBezTo>
                <a:cubicBezTo>
                  <a:pt x="1909896" y="3191459"/>
                  <a:pt x="1901347" y="3192842"/>
                  <a:pt x="1884705" y="3220135"/>
                </a:cubicBezTo>
                <a:cubicBezTo>
                  <a:pt x="1880405" y="3226102"/>
                  <a:pt x="1878093" y="3233504"/>
                  <a:pt x="1872361" y="3241460"/>
                </a:cubicBezTo>
                <a:cubicBezTo>
                  <a:pt x="1866726" y="3228314"/>
                  <a:pt x="1861644" y="3218592"/>
                  <a:pt x="1856009" y="3205446"/>
                </a:cubicBezTo>
                <a:cubicBezTo>
                  <a:pt x="1853144" y="3209424"/>
                  <a:pt x="1853420" y="3211136"/>
                  <a:pt x="1851987" y="3213125"/>
                </a:cubicBezTo>
                <a:cubicBezTo>
                  <a:pt x="1841583" y="3246437"/>
                  <a:pt x="1824483" y="3249203"/>
                  <a:pt x="1801244" y="3224847"/>
                </a:cubicBezTo>
                <a:cubicBezTo>
                  <a:pt x="1796993" y="3220262"/>
                  <a:pt x="1792741" y="3215678"/>
                  <a:pt x="1788215" y="3209382"/>
                </a:cubicBezTo>
                <a:cubicBezTo>
                  <a:pt x="1785951" y="3206234"/>
                  <a:pt x="1783687" y="3203085"/>
                  <a:pt x="1786276" y="3197395"/>
                </a:cubicBezTo>
                <a:cubicBezTo>
                  <a:pt x="1798017" y="3183196"/>
                  <a:pt x="1786372" y="3176293"/>
                  <a:pt x="1776439" y="3169114"/>
                </a:cubicBezTo>
                <a:cubicBezTo>
                  <a:pt x="1747466" y="3152713"/>
                  <a:pt x="1715302" y="3149128"/>
                  <a:pt x="1683139" y="3145544"/>
                </a:cubicBezTo>
                <a:cubicBezTo>
                  <a:pt x="1631613" y="3141577"/>
                  <a:pt x="1578930" y="3141311"/>
                  <a:pt x="1530920" y="3115689"/>
                </a:cubicBezTo>
                <a:cubicBezTo>
                  <a:pt x="1515580" y="3107626"/>
                  <a:pt x="1499637" y="3106691"/>
                  <a:pt x="1482814" y="3111168"/>
                </a:cubicBezTo>
                <a:cubicBezTo>
                  <a:pt x="1469411" y="3115093"/>
                  <a:pt x="1456611" y="3111892"/>
                  <a:pt x="1446676" y="3104712"/>
                </a:cubicBezTo>
                <a:lnTo>
                  <a:pt x="1444437" y="3103774"/>
                </a:lnTo>
                <a:lnTo>
                  <a:pt x="1435779" y="3109678"/>
                </a:lnTo>
                <a:cubicBezTo>
                  <a:pt x="1427375" y="3115373"/>
                  <a:pt x="1421628" y="3118654"/>
                  <a:pt x="1411054" y="3116611"/>
                </a:cubicBezTo>
                <a:cubicBezTo>
                  <a:pt x="1383288" y="3112713"/>
                  <a:pt x="1356393" y="3111910"/>
                  <a:pt x="1329498" y="3111106"/>
                </a:cubicBezTo>
                <a:cubicBezTo>
                  <a:pt x="1246830" y="3107582"/>
                  <a:pt x="1165222" y="3113777"/>
                  <a:pt x="1082798" y="3105177"/>
                </a:cubicBezTo>
                <a:cubicBezTo>
                  <a:pt x="1076183" y="3105363"/>
                  <a:pt x="1066911" y="3107964"/>
                  <a:pt x="1064741" y="3100225"/>
                </a:cubicBezTo>
                <a:cubicBezTo>
                  <a:pt x="1061025" y="3092920"/>
                  <a:pt x="1067884" y="3087659"/>
                  <a:pt x="1071218" y="3081716"/>
                </a:cubicBezTo>
                <a:cubicBezTo>
                  <a:pt x="1074986" y="3077320"/>
                  <a:pt x="1080299" y="3072492"/>
                  <a:pt x="1075473" y="3067168"/>
                </a:cubicBezTo>
                <a:cubicBezTo>
                  <a:pt x="1071757" y="3059863"/>
                  <a:pt x="1064708" y="3058502"/>
                  <a:pt x="1058091" y="3058687"/>
                </a:cubicBezTo>
                <a:cubicBezTo>
                  <a:pt x="1053456" y="3059988"/>
                  <a:pt x="1048819" y="3061289"/>
                  <a:pt x="1044184" y="3062589"/>
                </a:cubicBezTo>
                <a:cubicBezTo>
                  <a:pt x="1022114" y="3067109"/>
                  <a:pt x="1006278" y="3058195"/>
                  <a:pt x="1000202" y="3036529"/>
                </a:cubicBezTo>
                <a:cubicBezTo>
                  <a:pt x="998033" y="3028791"/>
                  <a:pt x="995863" y="3021052"/>
                  <a:pt x="996783" y="3012449"/>
                </a:cubicBezTo>
                <a:cubicBezTo>
                  <a:pt x="995723" y="3002730"/>
                  <a:pt x="988240" y="2999820"/>
                  <a:pt x="979836" y="3005516"/>
                </a:cubicBezTo>
                <a:cubicBezTo>
                  <a:pt x="964139" y="3014927"/>
                  <a:pt x="959885" y="3029474"/>
                  <a:pt x="967507" y="3050707"/>
                </a:cubicBezTo>
                <a:cubicBezTo>
                  <a:pt x="953217" y="3041360"/>
                  <a:pt x="942452" y="3032694"/>
                  <a:pt x="934344" y="3021614"/>
                </a:cubicBezTo>
                <a:cubicBezTo>
                  <a:pt x="930290" y="3016074"/>
                  <a:pt x="927469" y="3006014"/>
                  <a:pt x="926687" y="2995800"/>
                </a:cubicBezTo>
                <a:lnTo>
                  <a:pt x="928192" y="2987020"/>
                </a:lnTo>
                <a:lnTo>
                  <a:pt x="886787" y="2984397"/>
                </a:lnTo>
                <a:cubicBezTo>
                  <a:pt x="876527" y="2986057"/>
                  <a:pt x="868857" y="2982026"/>
                  <a:pt x="863776" y="2972305"/>
                </a:cubicBezTo>
                <a:cubicBezTo>
                  <a:pt x="844835" y="2941981"/>
                  <a:pt x="843125" y="2942258"/>
                  <a:pt x="807494" y="2949778"/>
                </a:cubicBezTo>
                <a:cubicBezTo>
                  <a:pt x="804074" y="2950330"/>
                  <a:pt x="800654" y="2950883"/>
                  <a:pt x="795524" y="2951713"/>
                </a:cubicBezTo>
                <a:cubicBezTo>
                  <a:pt x="798992" y="2940609"/>
                  <a:pt x="802459" y="2929505"/>
                  <a:pt x="806205" y="2920114"/>
                </a:cubicBezTo>
                <a:cubicBezTo>
                  <a:pt x="810275" y="2901883"/>
                  <a:pt x="822847" y="2892822"/>
                  <a:pt x="840223" y="2891768"/>
                </a:cubicBezTo>
                <a:cubicBezTo>
                  <a:pt x="850483" y="2890110"/>
                  <a:pt x="859586" y="2892151"/>
                  <a:pt x="869569" y="2888779"/>
                </a:cubicBezTo>
                <a:cubicBezTo>
                  <a:pt x="886114" y="2882589"/>
                  <a:pt x="891798" y="2885186"/>
                  <a:pt x="897987" y="2901755"/>
                </a:cubicBezTo>
                <a:cubicBezTo>
                  <a:pt x="899095" y="2908605"/>
                  <a:pt x="900203" y="2915455"/>
                  <a:pt x="901310" y="2922305"/>
                </a:cubicBezTo>
                <a:cubicBezTo>
                  <a:pt x="901262" y="2932855"/>
                  <a:pt x="906668" y="2933739"/>
                  <a:pt x="915218" y="2932356"/>
                </a:cubicBezTo>
                <a:cubicBezTo>
                  <a:pt x="934304" y="2931026"/>
                  <a:pt x="946599" y="2920252"/>
                  <a:pt x="956629" y="2906329"/>
                </a:cubicBezTo>
                <a:cubicBezTo>
                  <a:pt x="959773" y="2904063"/>
                  <a:pt x="960653" y="2898650"/>
                  <a:pt x="966059" y="2899532"/>
                </a:cubicBezTo>
                <a:cubicBezTo>
                  <a:pt x="969756" y="2900692"/>
                  <a:pt x="970586" y="2905829"/>
                  <a:pt x="972851" y="2908977"/>
                </a:cubicBezTo>
                <a:cubicBezTo>
                  <a:pt x="973404" y="2912402"/>
                  <a:pt x="973681" y="2914115"/>
                  <a:pt x="974235" y="2917539"/>
                </a:cubicBezTo>
                <a:cubicBezTo>
                  <a:pt x="976173" y="2929526"/>
                  <a:pt x="981857" y="2932121"/>
                  <a:pt x="991562" y="2927038"/>
                </a:cubicBezTo>
                <a:cubicBezTo>
                  <a:pt x="1000992" y="2920241"/>
                  <a:pt x="1006952" y="2924548"/>
                  <a:pt x="1013467" y="2932281"/>
                </a:cubicBezTo>
                <a:cubicBezTo>
                  <a:pt x="1019704" y="2938301"/>
                  <a:pt x="1019102" y="2945427"/>
                  <a:pt x="1014803" y="2951394"/>
                </a:cubicBezTo>
                <a:cubicBezTo>
                  <a:pt x="1010781" y="2959074"/>
                  <a:pt x="1001678" y="2957031"/>
                  <a:pt x="994007" y="2953000"/>
                </a:cubicBezTo>
                <a:cubicBezTo>
                  <a:pt x="988600" y="2952118"/>
                  <a:pt x="984627" y="2949246"/>
                  <a:pt x="980605" y="2956924"/>
                </a:cubicBezTo>
                <a:lnTo>
                  <a:pt x="982337" y="2963165"/>
                </a:lnTo>
                <a:lnTo>
                  <a:pt x="998260" y="2965710"/>
                </a:lnTo>
                <a:lnTo>
                  <a:pt x="1015245" y="2963746"/>
                </a:lnTo>
                <a:lnTo>
                  <a:pt x="1025616" y="2953160"/>
                </a:lnTo>
                <a:cubicBezTo>
                  <a:pt x="1028856" y="2929792"/>
                  <a:pt x="1044799" y="2930728"/>
                  <a:pt x="1060742" y="2931664"/>
                </a:cubicBezTo>
                <a:cubicBezTo>
                  <a:pt x="1077402" y="2931606"/>
                  <a:pt x="1094049" y="2934185"/>
                  <a:pt x="1110553" y="2937226"/>
                </a:cubicBezTo>
                <a:lnTo>
                  <a:pt x="1131551" y="2940804"/>
                </a:lnTo>
                <a:lnTo>
                  <a:pt x="1138411" y="2940175"/>
                </a:lnTo>
                <a:cubicBezTo>
                  <a:pt x="1164016" y="2940088"/>
                  <a:pt x="1189570" y="2945024"/>
                  <a:pt x="1214869" y="2957960"/>
                </a:cubicBezTo>
                <a:cubicBezTo>
                  <a:pt x="1234228" y="2967554"/>
                  <a:pt x="1242199" y="2960312"/>
                  <a:pt x="1244717" y="2939573"/>
                </a:cubicBezTo>
                <a:cubicBezTo>
                  <a:pt x="1245394" y="2936045"/>
                  <a:pt x="1241001" y="2932268"/>
                  <a:pt x="1245203" y="2929420"/>
                </a:cubicBezTo>
                <a:cubicBezTo>
                  <a:pt x="1249839" y="2928120"/>
                  <a:pt x="1253798" y="2930348"/>
                  <a:pt x="1256211" y="2933010"/>
                </a:cubicBezTo>
                <a:cubicBezTo>
                  <a:pt x="1258625" y="2935672"/>
                  <a:pt x="1261039" y="2938334"/>
                  <a:pt x="1263018" y="2939448"/>
                </a:cubicBezTo>
                <a:cubicBezTo>
                  <a:pt x="1269824" y="2945886"/>
                  <a:pt x="1277741" y="2950342"/>
                  <a:pt x="1283299" y="2940437"/>
                </a:cubicBezTo>
                <a:cubicBezTo>
                  <a:pt x="1290399" y="2930099"/>
                  <a:pt x="1277604" y="2932018"/>
                  <a:pt x="1273212" y="2928244"/>
                </a:cubicBezTo>
                <a:cubicBezTo>
                  <a:pt x="1272776" y="2926695"/>
                  <a:pt x="1271231" y="2927128"/>
                  <a:pt x="1270796" y="2925581"/>
                </a:cubicBezTo>
                <a:cubicBezTo>
                  <a:pt x="1266838" y="2923352"/>
                  <a:pt x="1263991" y="2919143"/>
                  <a:pt x="1266213" y="2915181"/>
                </a:cubicBezTo>
                <a:lnTo>
                  <a:pt x="1272029" y="2912615"/>
                </a:lnTo>
                <a:lnTo>
                  <a:pt x="1254241" y="2902127"/>
                </a:lnTo>
                <a:cubicBezTo>
                  <a:pt x="1264940" y="2897761"/>
                  <a:pt x="1270289" y="2895579"/>
                  <a:pt x="1277337" y="2895756"/>
                </a:cubicBezTo>
                <a:lnTo>
                  <a:pt x="1306330" y="2902548"/>
                </a:lnTo>
                <a:lnTo>
                  <a:pt x="1320596" y="2883236"/>
                </a:lnTo>
                <a:cubicBezTo>
                  <a:pt x="1322819" y="2879273"/>
                  <a:pt x="1328132" y="2874445"/>
                  <a:pt x="1326830" y="2869802"/>
                </a:cubicBezTo>
                <a:lnTo>
                  <a:pt x="1311210" y="2851217"/>
                </a:lnTo>
                <a:lnTo>
                  <a:pt x="1303817" y="2852492"/>
                </a:lnTo>
                <a:lnTo>
                  <a:pt x="1283438" y="2848659"/>
                </a:lnTo>
                <a:lnTo>
                  <a:pt x="1240681" y="2862038"/>
                </a:lnTo>
                <a:cubicBezTo>
                  <a:pt x="1225211" y="2864081"/>
                  <a:pt x="1209228" y="2863555"/>
                  <a:pt x="1192593" y="2860711"/>
                </a:cubicBezTo>
                <a:cubicBezTo>
                  <a:pt x="1180908" y="2860647"/>
                  <a:pt x="1169221" y="2860586"/>
                  <a:pt x="1162121" y="2870925"/>
                </a:cubicBezTo>
                <a:cubicBezTo>
                  <a:pt x="1155697" y="2877736"/>
                  <a:pt x="1152172" y="2877054"/>
                  <a:pt x="1148022" y="2868202"/>
                </a:cubicBezTo>
                <a:lnTo>
                  <a:pt x="1142976" y="2865128"/>
                </a:lnTo>
                <a:lnTo>
                  <a:pt x="1129682" y="2871821"/>
                </a:lnTo>
                <a:cubicBezTo>
                  <a:pt x="1121626" y="2875727"/>
                  <a:pt x="1117496" y="2885697"/>
                  <a:pt x="1107465" y="2887574"/>
                </a:cubicBezTo>
                <a:cubicBezTo>
                  <a:pt x="1109593" y="2877579"/>
                  <a:pt x="1111696" y="2869587"/>
                  <a:pt x="1113825" y="2859591"/>
                </a:cubicBezTo>
                <a:lnTo>
                  <a:pt x="1112916" y="2850635"/>
                </a:lnTo>
                <a:lnTo>
                  <a:pt x="1075789" y="2848396"/>
                </a:lnTo>
                <a:cubicBezTo>
                  <a:pt x="1062559" y="2848768"/>
                  <a:pt x="1055319" y="2840783"/>
                  <a:pt x="1053392" y="2827970"/>
                </a:cubicBezTo>
                <a:cubicBezTo>
                  <a:pt x="1052957" y="2826421"/>
                  <a:pt x="1052090" y="2823326"/>
                  <a:pt x="1052767" y="2819797"/>
                </a:cubicBezTo>
                <a:lnTo>
                  <a:pt x="1047630" y="2812203"/>
                </a:lnTo>
                <a:lnTo>
                  <a:pt x="1036410" y="2809430"/>
                </a:lnTo>
                <a:lnTo>
                  <a:pt x="1032012" y="2814142"/>
                </a:lnTo>
                <a:cubicBezTo>
                  <a:pt x="1031944" y="2816873"/>
                  <a:pt x="1032921" y="2820356"/>
                  <a:pt x="1033790" y="2823450"/>
                </a:cubicBezTo>
                <a:cubicBezTo>
                  <a:pt x="1033980" y="2830075"/>
                  <a:pt x="1035715" y="2836265"/>
                  <a:pt x="1026877" y="2840414"/>
                </a:cubicBezTo>
                <a:cubicBezTo>
                  <a:pt x="1012970" y="2844313"/>
                  <a:pt x="996266" y="2832305"/>
                  <a:pt x="995451" y="2817510"/>
                </a:cubicBezTo>
                <a:cubicBezTo>
                  <a:pt x="994149" y="2812867"/>
                  <a:pt x="996371" y="2808905"/>
                  <a:pt x="991978" y="2805130"/>
                </a:cubicBezTo>
                <a:cubicBezTo>
                  <a:pt x="987343" y="2806430"/>
                  <a:pt x="988645" y="2811072"/>
                  <a:pt x="985988" y="2813487"/>
                </a:cubicBezTo>
                <a:cubicBezTo>
                  <a:pt x="980866" y="2824939"/>
                  <a:pt x="974683" y="2826674"/>
                  <a:pt x="965463" y="2817574"/>
                </a:cubicBezTo>
                <a:cubicBezTo>
                  <a:pt x="952962" y="2802717"/>
                  <a:pt x="937127" y="2793804"/>
                  <a:pt x="921726" y="2786438"/>
                </a:cubicBezTo>
                <a:lnTo>
                  <a:pt x="910528" y="2778594"/>
                </a:lnTo>
                <a:lnTo>
                  <a:pt x="879719" y="2774925"/>
                </a:lnTo>
                <a:cubicBezTo>
                  <a:pt x="868724" y="2773782"/>
                  <a:pt x="857737" y="2772139"/>
                  <a:pt x="846780" y="2767990"/>
                </a:cubicBezTo>
                <a:cubicBezTo>
                  <a:pt x="832848" y="2761799"/>
                  <a:pt x="824919" y="2755685"/>
                  <a:pt x="829153" y="2737698"/>
                </a:cubicBezTo>
                <a:cubicBezTo>
                  <a:pt x="831434" y="2715678"/>
                  <a:pt x="815577" y="2703448"/>
                  <a:pt x="795437" y="2713214"/>
                </a:cubicBezTo>
                <a:cubicBezTo>
                  <a:pt x="779324" y="2721028"/>
                  <a:pt x="767342" y="2718869"/>
                  <a:pt x="753436" y="2710674"/>
                </a:cubicBezTo>
                <a:cubicBezTo>
                  <a:pt x="745534" y="2702555"/>
                  <a:pt x="737529" y="2702452"/>
                  <a:pt x="727420" y="2710342"/>
                </a:cubicBezTo>
                <a:cubicBezTo>
                  <a:pt x="717286" y="2720236"/>
                  <a:pt x="705253" y="2722087"/>
                  <a:pt x="693323" y="2715922"/>
                </a:cubicBezTo>
                <a:cubicBezTo>
                  <a:pt x="685342" y="2713815"/>
                  <a:pt x="675413" y="2707675"/>
                  <a:pt x="667408" y="2707574"/>
                </a:cubicBezTo>
                <a:cubicBezTo>
                  <a:pt x="655401" y="2707420"/>
                  <a:pt x="651473" y="2701357"/>
                  <a:pt x="649601" y="2691310"/>
                </a:cubicBezTo>
                <a:cubicBezTo>
                  <a:pt x="643852" y="2671191"/>
                  <a:pt x="639876" y="2669136"/>
                  <a:pt x="619709" y="2680906"/>
                </a:cubicBezTo>
                <a:cubicBezTo>
                  <a:pt x="607600" y="2688770"/>
                  <a:pt x="595465" y="2698638"/>
                  <a:pt x="581405" y="2702468"/>
                </a:cubicBezTo>
                <a:cubicBezTo>
                  <a:pt x="581431" y="2700464"/>
                  <a:pt x="579429" y="2700438"/>
                  <a:pt x="579454" y="2698434"/>
                </a:cubicBezTo>
                <a:cubicBezTo>
                  <a:pt x="597798" y="2672610"/>
                  <a:pt x="597798" y="2672610"/>
                  <a:pt x="582146" y="2644347"/>
                </a:cubicBezTo>
                <a:cubicBezTo>
                  <a:pt x="580195" y="2640313"/>
                  <a:pt x="578246" y="2636279"/>
                  <a:pt x="576270" y="2634250"/>
                </a:cubicBezTo>
                <a:cubicBezTo>
                  <a:pt x="560694" y="2599975"/>
                  <a:pt x="536755" y="2593655"/>
                  <a:pt x="502529" y="2609256"/>
                </a:cubicBezTo>
                <a:cubicBezTo>
                  <a:pt x="484391" y="2619046"/>
                  <a:pt x="472460" y="2612880"/>
                  <a:pt x="470713" y="2592813"/>
                </a:cubicBezTo>
                <a:cubicBezTo>
                  <a:pt x="468840" y="2582768"/>
                  <a:pt x="468968" y="2572747"/>
                  <a:pt x="471097" y="2562751"/>
                </a:cubicBezTo>
                <a:cubicBezTo>
                  <a:pt x="477459" y="2534769"/>
                  <a:pt x="503577" y="2527084"/>
                  <a:pt x="523360" y="2545377"/>
                </a:cubicBezTo>
                <a:cubicBezTo>
                  <a:pt x="539191" y="2559610"/>
                  <a:pt x="555124" y="2565827"/>
                  <a:pt x="573084" y="2570065"/>
                </a:cubicBezTo>
                <a:cubicBezTo>
                  <a:pt x="591071" y="2572299"/>
                  <a:pt x="607004" y="2578516"/>
                  <a:pt x="618832" y="2592699"/>
                </a:cubicBezTo>
                <a:cubicBezTo>
                  <a:pt x="636538" y="2616977"/>
                  <a:pt x="646519" y="2619109"/>
                  <a:pt x="668788" y="2599349"/>
                </a:cubicBezTo>
                <a:cubicBezTo>
                  <a:pt x="684950" y="2587527"/>
                  <a:pt x="699011" y="2583698"/>
                  <a:pt x="718972" y="2587960"/>
                </a:cubicBezTo>
                <a:cubicBezTo>
                  <a:pt x="754918" y="2594433"/>
                  <a:pt x="788736" y="2610901"/>
                  <a:pt x="822654" y="2619350"/>
                </a:cubicBezTo>
                <a:cubicBezTo>
                  <a:pt x="852572" y="2627750"/>
                  <a:pt x="882590" y="2628132"/>
                  <a:pt x="908836" y="2610426"/>
                </a:cubicBezTo>
                <a:cubicBezTo>
                  <a:pt x="922999" y="2598580"/>
                  <a:pt x="930952" y="2602691"/>
                  <a:pt x="942807" y="2614869"/>
                </a:cubicBezTo>
                <a:lnTo>
                  <a:pt x="947262" y="2618674"/>
                </a:lnTo>
                <a:lnTo>
                  <a:pt x="949378" y="2612376"/>
                </a:lnTo>
                <a:cubicBezTo>
                  <a:pt x="953224" y="2609001"/>
                  <a:pt x="959019" y="2607377"/>
                  <a:pt x="966407" y="2606973"/>
                </a:cubicBezTo>
                <a:cubicBezTo>
                  <a:pt x="977659" y="2605487"/>
                  <a:pt x="985576" y="2609944"/>
                  <a:pt x="994797" y="2619044"/>
                </a:cubicBezTo>
                <a:cubicBezTo>
                  <a:pt x="1020475" y="2645227"/>
                  <a:pt x="1052390" y="2657979"/>
                  <a:pt x="1090103" y="2655748"/>
                </a:cubicBezTo>
                <a:cubicBezTo>
                  <a:pt x="1122069" y="2656799"/>
                  <a:pt x="1122069" y="2656799"/>
                  <a:pt x="1107206" y="2627580"/>
                </a:cubicBezTo>
                <a:cubicBezTo>
                  <a:pt x="1099341" y="2611423"/>
                  <a:pt x="1100261" y="2602819"/>
                  <a:pt x="1112433" y="2592727"/>
                </a:cubicBezTo>
                <a:cubicBezTo>
                  <a:pt x="1123581" y="2614642"/>
                  <a:pt x="1129518" y="2617984"/>
                  <a:pt x="1153133" y="2613031"/>
                </a:cubicBezTo>
                <a:cubicBezTo>
                  <a:pt x="1168587" y="2608697"/>
                  <a:pt x="1184283" y="2599285"/>
                  <a:pt x="1199441" y="2611727"/>
                </a:cubicBezTo>
                <a:cubicBezTo>
                  <a:pt x="1199875" y="2613275"/>
                  <a:pt x="1201421" y="2612842"/>
                  <a:pt x="1202965" y="2612408"/>
                </a:cubicBezTo>
                <a:cubicBezTo>
                  <a:pt x="1219773" y="2601017"/>
                  <a:pt x="1225140" y="2584488"/>
                  <a:pt x="1221042" y="2563936"/>
                </a:cubicBezTo>
                <a:cubicBezTo>
                  <a:pt x="1218004" y="2553103"/>
                  <a:pt x="1214965" y="2542270"/>
                  <a:pt x="1226027" y="2534159"/>
                </a:cubicBezTo>
                <a:cubicBezTo>
                  <a:pt x="1227139" y="2532179"/>
                  <a:pt x="1230906" y="2527784"/>
                  <a:pt x="1232208" y="2532426"/>
                </a:cubicBezTo>
                <a:cubicBezTo>
                  <a:pt x="1237226" y="2544372"/>
                  <a:pt x="1248477" y="2542887"/>
                  <a:pt x="1259052" y="2544930"/>
                </a:cubicBezTo>
                <a:cubicBezTo>
                  <a:pt x="1271171" y="2546537"/>
                  <a:pt x="1279522" y="2552542"/>
                  <a:pt x="1281450" y="2565356"/>
                </a:cubicBezTo>
                <a:cubicBezTo>
                  <a:pt x="1283810" y="2579718"/>
                  <a:pt x="1293031" y="2588817"/>
                  <a:pt x="1307130" y="2591540"/>
                </a:cubicBezTo>
                <a:cubicBezTo>
                  <a:pt x="1320117" y="2596245"/>
                  <a:pt x="1329632" y="2588568"/>
                  <a:pt x="1338279" y="2577797"/>
                </a:cubicBezTo>
                <a:cubicBezTo>
                  <a:pt x="1344948" y="2565911"/>
                  <a:pt x="1349775" y="2571234"/>
                  <a:pt x="1352380" y="2580519"/>
                </a:cubicBezTo>
                <a:cubicBezTo>
                  <a:pt x="1356285" y="2594447"/>
                  <a:pt x="1365315" y="2596923"/>
                  <a:pt x="1376809" y="2590361"/>
                </a:cubicBezTo>
                <a:cubicBezTo>
                  <a:pt x="1379900" y="2589494"/>
                  <a:pt x="1382990" y="2588627"/>
                  <a:pt x="1385647" y="2586212"/>
                </a:cubicBezTo>
                <a:cubicBezTo>
                  <a:pt x="1398687" y="2579217"/>
                  <a:pt x="1409939" y="2577730"/>
                  <a:pt x="1420460" y="2591473"/>
                </a:cubicBezTo>
                <a:cubicBezTo>
                  <a:pt x="1432094" y="2603235"/>
                  <a:pt x="1448172" y="2607072"/>
                  <a:pt x="1462515" y="2604719"/>
                </a:cubicBezTo>
                <a:cubicBezTo>
                  <a:pt x="1474200" y="2604779"/>
                  <a:pt x="1486562" y="2601311"/>
                  <a:pt x="1478697" y="2585155"/>
                </a:cubicBezTo>
                <a:cubicBezTo>
                  <a:pt x="1477395" y="2580513"/>
                  <a:pt x="1477205" y="2573890"/>
                  <a:pt x="1477448" y="2568813"/>
                </a:cubicBezTo>
                <a:cubicBezTo>
                  <a:pt x="1474409" y="2557979"/>
                  <a:pt x="1476007" y="2545847"/>
                  <a:pt x="1467222" y="2538294"/>
                </a:cubicBezTo>
                <a:cubicBezTo>
                  <a:pt x="1456117" y="2531393"/>
                  <a:pt x="1449434" y="2522418"/>
                  <a:pt x="1444711" y="2512264"/>
                </a:cubicBezTo>
                <a:lnTo>
                  <a:pt x="1441405" y="2502076"/>
                </a:lnTo>
                <a:lnTo>
                  <a:pt x="1432219" y="2495327"/>
                </a:lnTo>
                <a:cubicBezTo>
                  <a:pt x="1428228" y="2494274"/>
                  <a:pt x="1423719" y="2494717"/>
                  <a:pt x="1418689" y="2496657"/>
                </a:cubicBezTo>
                <a:cubicBezTo>
                  <a:pt x="1404606" y="2502492"/>
                  <a:pt x="1388569" y="2504291"/>
                  <a:pt x="1372636" y="2498075"/>
                </a:cubicBezTo>
                <a:cubicBezTo>
                  <a:pt x="1324810" y="2481429"/>
                  <a:pt x="1270827" y="2476731"/>
                  <a:pt x="1223052" y="2456078"/>
                </a:cubicBezTo>
                <a:cubicBezTo>
                  <a:pt x="1207144" y="2447857"/>
                  <a:pt x="1191160" y="2445648"/>
                  <a:pt x="1175048" y="2453461"/>
                </a:cubicBezTo>
                <a:cubicBezTo>
                  <a:pt x="1140847" y="2467057"/>
                  <a:pt x="1130866" y="2464926"/>
                  <a:pt x="1109237" y="2434582"/>
                </a:cubicBezTo>
                <a:cubicBezTo>
                  <a:pt x="1101383" y="2422454"/>
                  <a:pt x="1091479" y="2414311"/>
                  <a:pt x="1079472" y="2414157"/>
                </a:cubicBezTo>
                <a:cubicBezTo>
                  <a:pt x="1037471" y="2411617"/>
                  <a:pt x="999651" y="2395100"/>
                  <a:pt x="961781" y="2382589"/>
                </a:cubicBezTo>
                <a:cubicBezTo>
                  <a:pt x="927912" y="2370130"/>
                  <a:pt x="894019" y="2359676"/>
                  <a:pt x="857919" y="2365230"/>
                </a:cubicBezTo>
                <a:cubicBezTo>
                  <a:pt x="843885" y="2367055"/>
                  <a:pt x="835931" y="2362944"/>
                  <a:pt x="830055" y="2352848"/>
                </a:cubicBezTo>
                <a:cubicBezTo>
                  <a:pt x="822204" y="2340720"/>
                  <a:pt x="812376" y="2326564"/>
                  <a:pt x="796315" y="2330368"/>
                </a:cubicBezTo>
                <a:cubicBezTo>
                  <a:pt x="762191" y="2337951"/>
                  <a:pt x="734353" y="2323565"/>
                  <a:pt x="710645" y="2299208"/>
                </a:cubicBezTo>
                <a:cubicBezTo>
                  <a:pt x="675055" y="2264678"/>
                  <a:pt x="631182" y="2252092"/>
                  <a:pt x="582973" y="2265508"/>
                </a:cubicBezTo>
                <a:cubicBezTo>
                  <a:pt x="564910" y="2269288"/>
                  <a:pt x="558957" y="2265202"/>
                  <a:pt x="559186" y="2247165"/>
                </a:cubicBezTo>
                <a:cubicBezTo>
                  <a:pt x="559265" y="2241152"/>
                  <a:pt x="559340" y="2235140"/>
                  <a:pt x="557390" y="2231106"/>
                </a:cubicBezTo>
                <a:cubicBezTo>
                  <a:pt x="531910" y="2188687"/>
                  <a:pt x="506405" y="2148272"/>
                  <a:pt x="452499" y="2137563"/>
                </a:cubicBezTo>
                <a:cubicBezTo>
                  <a:pt x="440517" y="2135405"/>
                  <a:pt x="442594" y="2129418"/>
                  <a:pt x="446700" y="2121452"/>
                </a:cubicBezTo>
                <a:cubicBezTo>
                  <a:pt x="448752" y="2117469"/>
                  <a:pt x="452806" y="2113512"/>
                  <a:pt x="456859" y="2109555"/>
                </a:cubicBezTo>
                <a:cubicBezTo>
                  <a:pt x="464967" y="2101640"/>
                  <a:pt x="473047" y="2095730"/>
                  <a:pt x="465196" y="2083602"/>
                </a:cubicBezTo>
                <a:cubicBezTo>
                  <a:pt x="459346" y="2071501"/>
                  <a:pt x="449237" y="2079389"/>
                  <a:pt x="439206" y="2081267"/>
                </a:cubicBezTo>
                <a:cubicBezTo>
                  <a:pt x="419116" y="2087024"/>
                  <a:pt x="397025" y="2092756"/>
                  <a:pt x="381169" y="2080528"/>
                </a:cubicBezTo>
                <a:cubicBezTo>
                  <a:pt x="361334" y="2066243"/>
                  <a:pt x="351252" y="2072127"/>
                  <a:pt x="337039" y="2087982"/>
                </a:cubicBezTo>
                <a:cubicBezTo>
                  <a:pt x="332985" y="2091940"/>
                  <a:pt x="328932" y="2095897"/>
                  <a:pt x="322903" y="2097825"/>
                </a:cubicBezTo>
                <a:cubicBezTo>
                  <a:pt x="316823" y="2103762"/>
                  <a:pt x="310792" y="2105689"/>
                  <a:pt x="302889" y="2097570"/>
                </a:cubicBezTo>
                <a:cubicBezTo>
                  <a:pt x="296963" y="2091480"/>
                  <a:pt x="297064" y="2083464"/>
                  <a:pt x="303145" y="2077529"/>
                </a:cubicBezTo>
                <a:cubicBezTo>
                  <a:pt x="309252" y="2069588"/>
                  <a:pt x="311355" y="2061597"/>
                  <a:pt x="319436" y="2055686"/>
                </a:cubicBezTo>
                <a:cubicBezTo>
                  <a:pt x="323464" y="2053733"/>
                  <a:pt x="327493" y="2051779"/>
                  <a:pt x="325567" y="2045742"/>
                </a:cubicBezTo>
                <a:cubicBezTo>
                  <a:pt x="323617" y="2041708"/>
                  <a:pt x="317588" y="2043635"/>
                  <a:pt x="313586" y="2043586"/>
                </a:cubicBezTo>
                <a:cubicBezTo>
                  <a:pt x="307583" y="2043508"/>
                  <a:pt x="303580" y="2043458"/>
                  <a:pt x="299525" y="2047415"/>
                </a:cubicBezTo>
                <a:cubicBezTo>
                  <a:pt x="295473" y="2051371"/>
                  <a:pt x="291471" y="2051320"/>
                  <a:pt x="287518" y="2047261"/>
                </a:cubicBezTo>
                <a:cubicBezTo>
                  <a:pt x="265786" y="2024934"/>
                  <a:pt x="239897" y="2014583"/>
                  <a:pt x="209853" y="2016204"/>
                </a:cubicBezTo>
                <a:cubicBezTo>
                  <a:pt x="195818" y="2018029"/>
                  <a:pt x="181809" y="2017850"/>
                  <a:pt x="167826" y="2015668"/>
                </a:cubicBezTo>
                <a:cubicBezTo>
                  <a:pt x="159822" y="2015566"/>
                  <a:pt x="147813" y="2015413"/>
                  <a:pt x="143939" y="2005341"/>
                </a:cubicBezTo>
                <a:cubicBezTo>
                  <a:pt x="142040" y="1997299"/>
                  <a:pt x="152122" y="1991414"/>
                  <a:pt x="158204" y="1985478"/>
                </a:cubicBezTo>
                <a:cubicBezTo>
                  <a:pt x="162257" y="1981521"/>
                  <a:pt x="166285" y="1979568"/>
                  <a:pt x="170339" y="1975610"/>
                </a:cubicBezTo>
                <a:cubicBezTo>
                  <a:pt x="174392" y="1971652"/>
                  <a:pt x="184450" y="1967771"/>
                  <a:pt x="180549" y="1959704"/>
                </a:cubicBezTo>
                <a:cubicBezTo>
                  <a:pt x="178650" y="1951662"/>
                  <a:pt x="168644" y="1951536"/>
                  <a:pt x="160614" y="1953437"/>
                </a:cubicBezTo>
                <a:cubicBezTo>
                  <a:pt x="142601" y="1953207"/>
                  <a:pt x="128644" y="1949020"/>
                  <a:pt x="110735" y="1940774"/>
                </a:cubicBezTo>
                <a:cubicBezTo>
                  <a:pt x="70966" y="1920223"/>
                  <a:pt x="48824" y="1929961"/>
                  <a:pt x="32303" y="1969842"/>
                </a:cubicBezTo>
                <a:cubicBezTo>
                  <a:pt x="26094" y="1985798"/>
                  <a:pt x="15986" y="1993687"/>
                  <a:pt x="0" y="1991479"/>
                </a:cubicBezTo>
                <a:cubicBezTo>
                  <a:pt x="487" y="1953399"/>
                  <a:pt x="946" y="1917325"/>
                  <a:pt x="1432" y="1879246"/>
                </a:cubicBezTo>
                <a:cubicBezTo>
                  <a:pt x="29475" y="1877599"/>
                  <a:pt x="35607" y="1867654"/>
                  <a:pt x="27832" y="1849515"/>
                </a:cubicBezTo>
                <a:cubicBezTo>
                  <a:pt x="25907" y="1843477"/>
                  <a:pt x="17953" y="1839367"/>
                  <a:pt x="22032" y="1833405"/>
                </a:cubicBezTo>
                <a:cubicBezTo>
                  <a:pt x="28112" y="1827468"/>
                  <a:pt x="36092" y="1829575"/>
                  <a:pt x="42069" y="1831657"/>
                </a:cubicBezTo>
                <a:cubicBezTo>
                  <a:pt x="48073" y="1831733"/>
                  <a:pt x="52050" y="1833788"/>
                  <a:pt x="56028" y="1835844"/>
                </a:cubicBezTo>
                <a:cubicBezTo>
                  <a:pt x="67984" y="1840005"/>
                  <a:pt x="74015" y="1838078"/>
                  <a:pt x="76194" y="1824073"/>
                </a:cubicBezTo>
                <a:cubicBezTo>
                  <a:pt x="78297" y="1816082"/>
                  <a:pt x="84455" y="1804134"/>
                  <a:pt x="94384" y="1810274"/>
                </a:cubicBezTo>
                <a:cubicBezTo>
                  <a:pt x="108316" y="1816464"/>
                  <a:pt x="122325" y="1816643"/>
                  <a:pt x="136309" y="1818825"/>
                </a:cubicBezTo>
                <a:cubicBezTo>
                  <a:pt x="148291" y="1820984"/>
                  <a:pt x="162248" y="1825171"/>
                  <a:pt x="176309" y="1821341"/>
                </a:cubicBezTo>
                <a:cubicBezTo>
                  <a:pt x="188366" y="1817485"/>
                  <a:pt x="202427" y="1813655"/>
                  <a:pt x="192676" y="1793487"/>
                </a:cubicBezTo>
                <a:cubicBezTo>
                  <a:pt x="188751" y="1787423"/>
                  <a:pt x="192804" y="1783467"/>
                  <a:pt x="200834" y="1781563"/>
                </a:cubicBezTo>
                <a:cubicBezTo>
                  <a:pt x="230854" y="1781946"/>
                  <a:pt x="240757" y="1790091"/>
                  <a:pt x="242376" y="1820179"/>
                </a:cubicBezTo>
                <a:cubicBezTo>
                  <a:pt x="242249" y="1830200"/>
                  <a:pt x="244146" y="1838242"/>
                  <a:pt x="252101" y="1842353"/>
                </a:cubicBezTo>
                <a:cubicBezTo>
                  <a:pt x="266032" y="1848543"/>
                  <a:pt x="279990" y="1852729"/>
                  <a:pt x="296052" y="1848925"/>
                </a:cubicBezTo>
                <a:cubicBezTo>
                  <a:pt x="300054" y="1848976"/>
                  <a:pt x="302157" y="1840985"/>
                  <a:pt x="300208" y="1836950"/>
                </a:cubicBezTo>
                <a:cubicBezTo>
                  <a:pt x="300284" y="1830939"/>
                  <a:pt x="300387" y="1822922"/>
                  <a:pt x="304440" y="1818965"/>
                </a:cubicBezTo>
                <a:cubicBezTo>
                  <a:pt x="310520" y="1813029"/>
                  <a:pt x="318704" y="1799102"/>
                  <a:pt x="324554" y="1811203"/>
                </a:cubicBezTo>
                <a:cubicBezTo>
                  <a:pt x="340284" y="1833454"/>
                  <a:pt x="360296" y="1833708"/>
                  <a:pt x="382311" y="1833989"/>
                </a:cubicBezTo>
                <a:cubicBezTo>
                  <a:pt x="394292" y="1836147"/>
                  <a:pt x="406274" y="1838304"/>
                  <a:pt x="416153" y="1848453"/>
                </a:cubicBezTo>
                <a:cubicBezTo>
                  <a:pt x="453717" y="1885013"/>
                  <a:pt x="483762" y="1883391"/>
                  <a:pt x="512342" y="1839657"/>
                </a:cubicBezTo>
                <a:cubicBezTo>
                  <a:pt x="520500" y="1827733"/>
                  <a:pt x="530557" y="1823853"/>
                  <a:pt x="540410" y="1836006"/>
                </a:cubicBezTo>
                <a:cubicBezTo>
                  <a:pt x="564119" y="1860360"/>
                  <a:pt x="594035" y="1868761"/>
                  <a:pt x="626030" y="1871173"/>
                </a:cubicBezTo>
                <a:cubicBezTo>
                  <a:pt x="642015" y="1873381"/>
                  <a:pt x="658050" y="1871581"/>
                  <a:pt x="676036" y="1873815"/>
                </a:cubicBezTo>
                <a:cubicBezTo>
                  <a:pt x="706004" y="1878206"/>
                  <a:pt x="732020" y="1878538"/>
                  <a:pt x="744489" y="1842616"/>
                </a:cubicBezTo>
                <a:cubicBezTo>
                  <a:pt x="744309" y="1856645"/>
                  <a:pt x="742180" y="1866641"/>
                  <a:pt x="748030" y="1878741"/>
                </a:cubicBezTo>
                <a:cubicBezTo>
                  <a:pt x="753829" y="1894852"/>
                  <a:pt x="767761" y="1901043"/>
                  <a:pt x="781772" y="1901222"/>
                </a:cubicBezTo>
                <a:cubicBezTo>
                  <a:pt x="797806" y="1899421"/>
                  <a:pt x="787978" y="1885265"/>
                  <a:pt x="790082" y="1877272"/>
                </a:cubicBezTo>
                <a:cubicBezTo>
                  <a:pt x="792237" y="1865273"/>
                  <a:pt x="800343" y="1857359"/>
                  <a:pt x="812275" y="1863525"/>
                </a:cubicBezTo>
                <a:cubicBezTo>
                  <a:pt x="828183" y="1871746"/>
                  <a:pt x="842191" y="1871925"/>
                  <a:pt x="860228" y="1870150"/>
                </a:cubicBezTo>
                <a:cubicBezTo>
                  <a:pt x="882320" y="1864417"/>
                  <a:pt x="904333" y="1864699"/>
                  <a:pt x="924141" y="1880987"/>
                </a:cubicBezTo>
                <a:cubicBezTo>
                  <a:pt x="936021" y="1891161"/>
                  <a:pt x="948054" y="1889311"/>
                  <a:pt x="958189" y="1879417"/>
                </a:cubicBezTo>
                <a:cubicBezTo>
                  <a:pt x="964269" y="1873481"/>
                  <a:pt x="970349" y="1867544"/>
                  <a:pt x="974402" y="1863587"/>
                </a:cubicBezTo>
                <a:cubicBezTo>
                  <a:pt x="984511" y="1855698"/>
                  <a:pt x="990694" y="1841746"/>
                  <a:pt x="1002650" y="1845907"/>
                </a:cubicBezTo>
                <a:cubicBezTo>
                  <a:pt x="1014607" y="1850069"/>
                  <a:pt x="1012427" y="1864072"/>
                  <a:pt x="1012299" y="1874093"/>
                </a:cubicBezTo>
                <a:cubicBezTo>
                  <a:pt x="1012171" y="1884113"/>
                  <a:pt x="1020227" y="1880207"/>
                  <a:pt x="1026206" y="1882288"/>
                </a:cubicBezTo>
                <a:cubicBezTo>
                  <a:pt x="1032210" y="1882365"/>
                  <a:pt x="1038214" y="1882442"/>
                  <a:pt x="1036315" y="1874400"/>
                </a:cubicBezTo>
                <a:cubicBezTo>
                  <a:pt x="1032592" y="1852303"/>
                  <a:pt x="1044678" y="1846444"/>
                  <a:pt x="1062714" y="1844667"/>
                </a:cubicBezTo>
                <a:cubicBezTo>
                  <a:pt x="1080751" y="1842893"/>
                  <a:pt x="1082854" y="1834902"/>
                  <a:pt x="1071027" y="1820721"/>
                </a:cubicBezTo>
                <a:cubicBezTo>
                  <a:pt x="1069075" y="1816686"/>
                  <a:pt x="1063097" y="1814605"/>
                  <a:pt x="1057118" y="1812524"/>
                </a:cubicBezTo>
                <a:cubicBezTo>
                  <a:pt x="1005392" y="1787812"/>
                  <a:pt x="949512" y="1775073"/>
                  <a:pt x="891551" y="1768319"/>
                </a:cubicBezTo>
                <a:cubicBezTo>
                  <a:pt x="845598" y="1761720"/>
                  <a:pt x="803700" y="1751164"/>
                  <a:pt x="766060" y="1720617"/>
                </a:cubicBezTo>
                <a:cubicBezTo>
                  <a:pt x="744274" y="1702299"/>
                  <a:pt x="728571" y="1678044"/>
                  <a:pt x="714895" y="1651813"/>
                </a:cubicBezTo>
                <a:cubicBezTo>
                  <a:pt x="700579" y="1675684"/>
                  <a:pt x="690547" y="1677560"/>
                  <a:pt x="670790" y="1657264"/>
                </a:cubicBezTo>
                <a:cubicBezTo>
                  <a:pt x="664864" y="1651174"/>
                  <a:pt x="660988" y="1641103"/>
                  <a:pt x="663117" y="1631107"/>
                </a:cubicBezTo>
                <a:cubicBezTo>
                  <a:pt x="665348" y="1613095"/>
                  <a:pt x="651417" y="1606903"/>
                  <a:pt x="637433" y="1604721"/>
                </a:cubicBezTo>
                <a:cubicBezTo>
                  <a:pt x="623475" y="1600535"/>
                  <a:pt x="617344" y="1610479"/>
                  <a:pt x="611212" y="1620424"/>
                </a:cubicBezTo>
                <a:cubicBezTo>
                  <a:pt x="607082" y="1630393"/>
                  <a:pt x="606929" y="1642418"/>
                  <a:pt x="594768" y="1654289"/>
                </a:cubicBezTo>
                <a:cubicBezTo>
                  <a:pt x="601078" y="1630316"/>
                  <a:pt x="589148" y="1624150"/>
                  <a:pt x="573187" y="1619939"/>
                </a:cubicBezTo>
                <a:cubicBezTo>
                  <a:pt x="559205" y="1617756"/>
                  <a:pt x="543323" y="1607530"/>
                  <a:pt x="545478" y="1595531"/>
                </a:cubicBezTo>
                <a:cubicBezTo>
                  <a:pt x="549761" y="1573536"/>
                  <a:pt x="552044" y="1551516"/>
                  <a:pt x="566281" y="1533657"/>
                </a:cubicBezTo>
                <a:cubicBezTo>
                  <a:pt x="574415" y="1523738"/>
                  <a:pt x="582445" y="1521836"/>
                  <a:pt x="596429" y="1524018"/>
                </a:cubicBezTo>
                <a:cubicBezTo>
                  <a:pt x="606385" y="1528154"/>
                  <a:pt x="610336" y="1532214"/>
                  <a:pt x="608181" y="1544214"/>
                </a:cubicBezTo>
                <a:cubicBezTo>
                  <a:pt x="608079" y="1552230"/>
                  <a:pt x="614031" y="1556316"/>
                  <a:pt x="620035" y="1556392"/>
                </a:cubicBezTo>
                <a:cubicBezTo>
                  <a:pt x="644076" y="1554694"/>
                  <a:pt x="657931" y="1566897"/>
                  <a:pt x="671762" y="1581106"/>
                </a:cubicBezTo>
                <a:cubicBezTo>
                  <a:pt x="685616" y="1593308"/>
                  <a:pt x="701575" y="1597521"/>
                  <a:pt x="715764" y="1583671"/>
                </a:cubicBezTo>
                <a:cubicBezTo>
                  <a:pt x="725898" y="1573778"/>
                  <a:pt x="729848" y="1577837"/>
                  <a:pt x="727695" y="1589836"/>
                </a:cubicBezTo>
                <a:cubicBezTo>
                  <a:pt x="727593" y="1597853"/>
                  <a:pt x="731570" y="1599907"/>
                  <a:pt x="739522" y="1604018"/>
                </a:cubicBezTo>
                <a:cubicBezTo>
                  <a:pt x="773391" y="1616476"/>
                  <a:pt x="809414" y="1616936"/>
                  <a:pt x="843588" y="1605346"/>
                </a:cubicBezTo>
                <a:cubicBezTo>
                  <a:pt x="861703" y="1597558"/>
                  <a:pt x="879714" y="1597788"/>
                  <a:pt x="897674" y="1602025"/>
                </a:cubicBezTo>
                <a:cubicBezTo>
                  <a:pt x="913633" y="1606237"/>
                  <a:pt x="927514" y="1616437"/>
                  <a:pt x="939395" y="1626611"/>
                </a:cubicBezTo>
                <a:cubicBezTo>
                  <a:pt x="945321" y="1632701"/>
                  <a:pt x="949221" y="1640768"/>
                  <a:pt x="959304" y="1634883"/>
                </a:cubicBezTo>
                <a:cubicBezTo>
                  <a:pt x="969388" y="1628999"/>
                  <a:pt x="969490" y="1620982"/>
                  <a:pt x="967615" y="1610935"/>
                </a:cubicBezTo>
                <a:cubicBezTo>
                  <a:pt x="965717" y="1602893"/>
                  <a:pt x="961790" y="1596830"/>
                  <a:pt x="963894" y="1588838"/>
                </a:cubicBezTo>
                <a:cubicBezTo>
                  <a:pt x="964176" y="1566793"/>
                  <a:pt x="954297" y="1556644"/>
                  <a:pt x="934336" y="1552381"/>
                </a:cubicBezTo>
                <a:cubicBezTo>
                  <a:pt x="898415" y="1543905"/>
                  <a:pt x="866523" y="1533475"/>
                  <a:pt x="832654" y="1521017"/>
                </a:cubicBezTo>
                <a:cubicBezTo>
                  <a:pt x="812769" y="1510741"/>
                  <a:pt x="810896" y="1500695"/>
                  <a:pt x="825109" y="1484841"/>
                </a:cubicBezTo>
                <a:cubicBezTo>
                  <a:pt x="827111" y="1484866"/>
                  <a:pt x="827136" y="1482861"/>
                  <a:pt x="827163" y="1480857"/>
                </a:cubicBezTo>
                <a:cubicBezTo>
                  <a:pt x="831420" y="1460867"/>
                  <a:pt x="845581" y="1449019"/>
                  <a:pt x="859718" y="1439177"/>
                </a:cubicBezTo>
                <a:cubicBezTo>
                  <a:pt x="869827" y="1431289"/>
                  <a:pt x="873779" y="1435348"/>
                  <a:pt x="875678" y="1443390"/>
                </a:cubicBezTo>
                <a:cubicBezTo>
                  <a:pt x="879450" y="1461479"/>
                  <a:pt x="869341" y="1469368"/>
                  <a:pt x="853306" y="1471167"/>
                </a:cubicBezTo>
                <a:cubicBezTo>
                  <a:pt x="857180" y="1481239"/>
                  <a:pt x="863082" y="1489333"/>
                  <a:pt x="873088" y="1489461"/>
                </a:cubicBezTo>
                <a:cubicBezTo>
                  <a:pt x="879092" y="1489538"/>
                  <a:pt x="881196" y="1481546"/>
                  <a:pt x="883273" y="1475560"/>
                </a:cubicBezTo>
                <a:cubicBezTo>
                  <a:pt x="891662" y="1445598"/>
                  <a:pt x="899743" y="1439688"/>
                  <a:pt x="929737" y="1442074"/>
                </a:cubicBezTo>
                <a:cubicBezTo>
                  <a:pt x="957703" y="1446441"/>
                  <a:pt x="987723" y="1446823"/>
                  <a:pt x="1015791" y="1443173"/>
                </a:cubicBezTo>
                <a:cubicBezTo>
                  <a:pt x="1053892" y="1437645"/>
                  <a:pt x="1061794" y="1445763"/>
                  <a:pt x="1055305" y="1483766"/>
                </a:cubicBezTo>
                <a:cubicBezTo>
                  <a:pt x="1055279" y="1485770"/>
                  <a:pt x="1055255" y="1487775"/>
                  <a:pt x="1055229" y="1489778"/>
                </a:cubicBezTo>
                <a:cubicBezTo>
                  <a:pt x="1053151" y="1495766"/>
                  <a:pt x="1047046" y="1503706"/>
                  <a:pt x="1057000" y="1507841"/>
                </a:cubicBezTo>
                <a:cubicBezTo>
                  <a:pt x="1066981" y="1509973"/>
                  <a:pt x="1076936" y="1514109"/>
                  <a:pt x="1083094" y="1502161"/>
                </a:cubicBezTo>
                <a:cubicBezTo>
                  <a:pt x="1087197" y="1494196"/>
                  <a:pt x="1091278" y="1488234"/>
                  <a:pt x="1093381" y="1480242"/>
                </a:cubicBezTo>
                <a:cubicBezTo>
                  <a:pt x="1101539" y="1468319"/>
                  <a:pt x="1109569" y="1466417"/>
                  <a:pt x="1121475" y="1474587"/>
                </a:cubicBezTo>
                <a:cubicBezTo>
                  <a:pt x="1133406" y="1480752"/>
                  <a:pt x="1131277" y="1490748"/>
                  <a:pt x="1123170" y="1498662"/>
                </a:cubicBezTo>
                <a:cubicBezTo>
                  <a:pt x="1121117" y="1502645"/>
                  <a:pt x="1119091" y="1504623"/>
                  <a:pt x="1117037" y="1508606"/>
                </a:cubicBezTo>
                <a:cubicBezTo>
                  <a:pt x="1112985" y="1512563"/>
                  <a:pt x="1112907" y="1518577"/>
                  <a:pt x="1116859" y="1522635"/>
                </a:cubicBezTo>
                <a:cubicBezTo>
                  <a:pt x="1122811" y="1526720"/>
                  <a:pt x="1124889" y="1520733"/>
                  <a:pt x="1128917" y="1518780"/>
                </a:cubicBezTo>
                <a:cubicBezTo>
                  <a:pt x="1137000" y="1512870"/>
                  <a:pt x="1143105" y="1504930"/>
                  <a:pt x="1147236" y="1494961"/>
                </a:cubicBezTo>
                <a:cubicBezTo>
                  <a:pt x="1161577" y="1469085"/>
                  <a:pt x="1173636" y="1465229"/>
                  <a:pt x="1199472" y="1479590"/>
                </a:cubicBezTo>
                <a:cubicBezTo>
                  <a:pt x="1211404" y="1485756"/>
                  <a:pt x="1223309" y="1493926"/>
                  <a:pt x="1235240" y="1500091"/>
                </a:cubicBezTo>
                <a:cubicBezTo>
                  <a:pt x="1243194" y="1504203"/>
                  <a:pt x="1253176" y="1506333"/>
                  <a:pt x="1261309" y="1496414"/>
                </a:cubicBezTo>
                <a:cubicBezTo>
                  <a:pt x="1271467" y="1484517"/>
                  <a:pt x="1277651" y="1470564"/>
                  <a:pt x="1297637" y="1472824"/>
                </a:cubicBezTo>
                <a:cubicBezTo>
                  <a:pt x="1309618" y="1474981"/>
                  <a:pt x="1317676" y="1471075"/>
                  <a:pt x="1327580" y="1479220"/>
                </a:cubicBezTo>
                <a:cubicBezTo>
                  <a:pt x="1377074" y="1521945"/>
                  <a:pt x="1432981" y="1532679"/>
                  <a:pt x="1495174" y="1521446"/>
                </a:cubicBezTo>
                <a:cubicBezTo>
                  <a:pt x="1505206" y="1519570"/>
                  <a:pt x="1513185" y="1521675"/>
                  <a:pt x="1521114" y="1527790"/>
                </a:cubicBezTo>
                <a:cubicBezTo>
                  <a:pt x="1538896" y="1546057"/>
                  <a:pt x="1560884" y="1548342"/>
                  <a:pt x="1584949" y="1544640"/>
                </a:cubicBezTo>
                <a:cubicBezTo>
                  <a:pt x="1619074" y="1537056"/>
                  <a:pt x="1649220" y="1527418"/>
                  <a:pt x="1679445" y="1511769"/>
                </a:cubicBezTo>
                <a:cubicBezTo>
                  <a:pt x="1693555" y="1503930"/>
                  <a:pt x="1707665" y="1496092"/>
                  <a:pt x="1723651" y="1498300"/>
                </a:cubicBezTo>
                <a:cubicBezTo>
                  <a:pt x="1775529" y="1510989"/>
                  <a:pt x="1831565" y="1511702"/>
                  <a:pt x="1879263" y="1538369"/>
                </a:cubicBezTo>
                <a:cubicBezTo>
                  <a:pt x="1889193" y="1544509"/>
                  <a:pt x="1897223" y="1542607"/>
                  <a:pt x="1907332" y="1534719"/>
                </a:cubicBezTo>
                <a:cubicBezTo>
                  <a:pt x="1911385" y="1530761"/>
                  <a:pt x="1915439" y="1526803"/>
                  <a:pt x="1919467" y="1524850"/>
                </a:cubicBezTo>
                <a:cubicBezTo>
                  <a:pt x="1929499" y="1522974"/>
                  <a:pt x="1927548" y="1518940"/>
                  <a:pt x="1925624" y="1512902"/>
                </a:cubicBezTo>
                <a:cubicBezTo>
                  <a:pt x="1921775" y="1500825"/>
                  <a:pt x="1913847" y="1494711"/>
                  <a:pt x="1901838" y="1494559"/>
                </a:cubicBezTo>
                <a:cubicBezTo>
                  <a:pt x="1887829" y="1494380"/>
                  <a:pt x="1881980" y="1482278"/>
                  <a:pt x="1884135" y="1470279"/>
                </a:cubicBezTo>
                <a:cubicBezTo>
                  <a:pt x="1886263" y="1460283"/>
                  <a:pt x="1898220" y="1464445"/>
                  <a:pt x="1906200" y="1466550"/>
                </a:cubicBezTo>
                <a:cubicBezTo>
                  <a:pt x="1928162" y="1470840"/>
                  <a:pt x="1933937" y="1488954"/>
                  <a:pt x="1939735" y="1505065"/>
                </a:cubicBezTo>
                <a:cubicBezTo>
                  <a:pt x="1967038" y="1561536"/>
                  <a:pt x="2014838" y="1580187"/>
                  <a:pt x="2071231" y="1552844"/>
                </a:cubicBezTo>
                <a:cubicBezTo>
                  <a:pt x="2085317" y="1547010"/>
                  <a:pt x="2099375" y="1543180"/>
                  <a:pt x="2113360" y="1545363"/>
                </a:cubicBezTo>
                <a:cubicBezTo>
                  <a:pt x="2123367" y="1545491"/>
                  <a:pt x="2127344" y="1547546"/>
                  <a:pt x="2127215" y="1557566"/>
                </a:cubicBezTo>
                <a:cubicBezTo>
                  <a:pt x="2128987" y="1575630"/>
                  <a:pt x="2134914" y="1581718"/>
                  <a:pt x="2153000" y="1575936"/>
                </a:cubicBezTo>
                <a:cubicBezTo>
                  <a:pt x="2187151" y="1566349"/>
                  <a:pt x="2219173" y="1566757"/>
                  <a:pt x="2253192" y="1567190"/>
                </a:cubicBezTo>
                <a:cubicBezTo>
                  <a:pt x="2307202" y="1569884"/>
                  <a:pt x="2357386" y="1558497"/>
                  <a:pt x="2399923" y="1518948"/>
                </a:cubicBezTo>
                <a:cubicBezTo>
                  <a:pt x="2399923" y="1518948"/>
                  <a:pt x="2401900" y="1520979"/>
                  <a:pt x="2401874" y="1522982"/>
                </a:cubicBezTo>
                <a:cubicBezTo>
                  <a:pt x="2399796" y="1528969"/>
                  <a:pt x="2395717" y="1534931"/>
                  <a:pt x="2393613" y="1542923"/>
                </a:cubicBezTo>
                <a:cubicBezTo>
                  <a:pt x="2389379" y="1560908"/>
                  <a:pt x="2393281" y="1568976"/>
                  <a:pt x="2411241" y="1573214"/>
                </a:cubicBezTo>
                <a:cubicBezTo>
                  <a:pt x="2433204" y="1577503"/>
                  <a:pt x="2439259" y="1573572"/>
                  <a:pt x="2441542" y="1551552"/>
                </a:cubicBezTo>
                <a:cubicBezTo>
                  <a:pt x="2441618" y="1545539"/>
                  <a:pt x="2437768" y="1533463"/>
                  <a:pt x="2449776" y="1533616"/>
                </a:cubicBezTo>
                <a:cubicBezTo>
                  <a:pt x="2467813" y="1531842"/>
                  <a:pt x="2479617" y="1548027"/>
                  <a:pt x="2471407" y="1563959"/>
                </a:cubicBezTo>
                <a:cubicBezTo>
                  <a:pt x="2465276" y="1573903"/>
                  <a:pt x="2467200" y="1579941"/>
                  <a:pt x="2479156" y="1584102"/>
                </a:cubicBezTo>
                <a:cubicBezTo>
                  <a:pt x="2505045" y="1594455"/>
                  <a:pt x="2530907" y="1606813"/>
                  <a:pt x="2554718" y="1623151"/>
                </a:cubicBezTo>
                <a:cubicBezTo>
                  <a:pt x="2574578" y="1635431"/>
                  <a:pt x="2596567" y="1637716"/>
                  <a:pt x="2618759" y="1623969"/>
                </a:cubicBezTo>
                <a:cubicBezTo>
                  <a:pt x="2624840" y="1618032"/>
                  <a:pt x="2632871" y="1616131"/>
                  <a:pt x="2642875" y="1616257"/>
                </a:cubicBezTo>
                <a:cubicBezTo>
                  <a:pt x="2658861" y="1618466"/>
                  <a:pt x="2674846" y="1620675"/>
                  <a:pt x="2690830" y="1622883"/>
                </a:cubicBezTo>
                <a:cubicBezTo>
                  <a:pt x="2702837" y="1623036"/>
                  <a:pt x="2712768" y="1629176"/>
                  <a:pt x="2716591" y="1643256"/>
                </a:cubicBezTo>
                <a:cubicBezTo>
                  <a:pt x="2718414" y="1657310"/>
                  <a:pt x="2726393" y="1659415"/>
                  <a:pt x="2738451" y="1655561"/>
                </a:cubicBezTo>
                <a:cubicBezTo>
                  <a:pt x="2748484" y="1653684"/>
                  <a:pt x="2760516" y="1651834"/>
                  <a:pt x="2770547" y="1649957"/>
                </a:cubicBezTo>
                <a:cubicBezTo>
                  <a:pt x="2794639" y="1644251"/>
                  <a:pt x="2808828" y="1630401"/>
                  <a:pt x="2813136" y="1606400"/>
                </a:cubicBezTo>
                <a:cubicBezTo>
                  <a:pt x="2815240" y="1598409"/>
                  <a:pt x="2815343" y="1590393"/>
                  <a:pt x="2817445" y="1582402"/>
                </a:cubicBezTo>
                <a:cubicBezTo>
                  <a:pt x="2822683" y="1642604"/>
                  <a:pt x="2866584" y="1653186"/>
                  <a:pt x="2912510" y="1661789"/>
                </a:cubicBezTo>
                <a:cubicBezTo>
                  <a:pt x="2926468" y="1665976"/>
                  <a:pt x="2936551" y="1660091"/>
                  <a:pt x="2946659" y="1652202"/>
                </a:cubicBezTo>
                <a:cubicBezTo>
                  <a:pt x="2956768" y="1644313"/>
                  <a:pt x="2960898" y="1634344"/>
                  <a:pt x="2957049" y="1622267"/>
                </a:cubicBezTo>
                <a:cubicBezTo>
                  <a:pt x="2953174" y="1612195"/>
                  <a:pt x="2943092" y="1618080"/>
                  <a:pt x="2935087" y="1617978"/>
                </a:cubicBezTo>
                <a:cubicBezTo>
                  <a:pt x="2929081" y="1617902"/>
                  <a:pt x="2919050" y="1619778"/>
                  <a:pt x="2917177" y="1609731"/>
                </a:cubicBezTo>
                <a:cubicBezTo>
                  <a:pt x="2915277" y="1601690"/>
                  <a:pt x="2919408" y="1591720"/>
                  <a:pt x="2927464" y="1587814"/>
                </a:cubicBezTo>
                <a:cubicBezTo>
                  <a:pt x="2935546" y="1581902"/>
                  <a:pt x="2945553" y="1582030"/>
                  <a:pt x="2953558" y="1582133"/>
                </a:cubicBezTo>
                <a:cubicBezTo>
                  <a:pt x="2963564" y="1582261"/>
                  <a:pt x="2973570" y="1582389"/>
                  <a:pt x="2979676" y="1574448"/>
                </a:cubicBezTo>
                <a:cubicBezTo>
                  <a:pt x="2969849" y="1560292"/>
                  <a:pt x="2953915" y="1554074"/>
                  <a:pt x="2939906" y="1553896"/>
                </a:cubicBezTo>
                <a:cubicBezTo>
                  <a:pt x="2897931" y="1549352"/>
                  <a:pt x="2860086" y="1534838"/>
                  <a:pt x="2822241" y="1520324"/>
                </a:cubicBezTo>
                <a:cubicBezTo>
                  <a:pt x="2796352" y="1509972"/>
                  <a:pt x="2770335" y="1509640"/>
                  <a:pt x="2744115" y="1525342"/>
                </a:cubicBezTo>
                <a:cubicBezTo>
                  <a:pt x="2736034" y="1531251"/>
                  <a:pt x="2728055" y="1529146"/>
                  <a:pt x="2720151" y="1521027"/>
                </a:cubicBezTo>
                <a:cubicBezTo>
                  <a:pt x="2706347" y="1504815"/>
                  <a:pt x="2688463" y="1494564"/>
                  <a:pt x="2670578" y="1484313"/>
                </a:cubicBezTo>
                <a:cubicBezTo>
                  <a:pt x="2660624" y="1480177"/>
                  <a:pt x="2650618" y="1480051"/>
                  <a:pt x="2640534" y="1485936"/>
                </a:cubicBezTo>
                <a:cubicBezTo>
                  <a:pt x="2620369" y="1497705"/>
                  <a:pt x="2598303" y="1501433"/>
                  <a:pt x="2576365" y="1495140"/>
                </a:cubicBezTo>
                <a:cubicBezTo>
                  <a:pt x="2556430" y="1488873"/>
                  <a:pt x="2536495" y="1482604"/>
                  <a:pt x="2518560" y="1476363"/>
                </a:cubicBezTo>
                <a:cubicBezTo>
                  <a:pt x="2504628" y="1470171"/>
                  <a:pt x="2496597" y="1472073"/>
                  <a:pt x="2494391" y="1488082"/>
                </a:cubicBezTo>
                <a:cubicBezTo>
                  <a:pt x="2492263" y="1498075"/>
                  <a:pt x="2488183" y="1504038"/>
                  <a:pt x="2478177" y="1503911"/>
                </a:cubicBezTo>
                <a:cubicBezTo>
                  <a:pt x="2456137" y="1505634"/>
                  <a:pt x="2450262" y="1495537"/>
                  <a:pt x="2456521" y="1475571"/>
                </a:cubicBezTo>
                <a:cubicBezTo>
                  <a:pt x="2464883" y="1447616"/>
                  <a:pt x="2458957" y="1441527"/>
                  <a:pt x="2430940" y="1441169"/>
                </a:cubicBezTo>
                <a:cubicBezTo>
                  <a:pt x="2412928" y="1440940"/>
                  <a:pt x="2394891" y="1442715"/>
                  <a:pt x="2378855" y="1444514"/>
                </a:cubicBezTo>
                <a:cubicBezTo>
                  <a:pt x="2352838" y="1444183"/>
                  <a:pt x="2328773" y="1447884"/>
                  <a:pt x="2304885" y="1437558"/>
                </a:cubicBezTo>
                <a:cubicBezTo>
                  <a:pt x="2290927" y="1433370"/>
                  <a:pt x="2280997" y="1427230"/>
                  <a:pt x="2285255" y="1407241"/>
                </a:cubicBezTo>
                <a:cubicBezTo>
                  <a:pt x="2289438" y="1393262"/>
                  <a:pt x="2281586" y="1381135"/>
                  <a:pt x="2265576" y="1380930"/>
                </a:cubicBezTo>
                <a:cubicBezTo>
                  <a:pt x="2215569" y="1378289"/>
                  <a:pt x="2171771" y="1359689"/>
                  <a:pt x="2128000" y="1339086"/>
                </a:cubicBezTo>
                <a:cubicBezTo>
                  <a:pt x="2094157" y="1324624"/>
                  <a:pt x="2074168" y="1322364"/>
                  <a:pt x="2051721" y="1356155"/>
                </a:cubicBezTo>
                <a:cubicBezTo>
                  <a:pt x="2049720" y="1356130"/>
                  <a:pt x="2047719" y="1356104"/>
                  <a:pt x="2047719" y="1356104"/>
                </a:cubicBezTo>
                <a:cubicBezTo>
                  <a:pt x="2039790" y="1349990"/>
                  <a:pt x="2050027" y="1332080"/>
                  <a:pt x="2038019" y="1331926"/>
                </a:cubicBezTo>
                <a:cubicBezTo>
                  <a:pt x="2028012" y="1331798"/>
                  <a:pt x="2019854" y="1343722"/>
                  <a:pt x="2013723" y="1353666"/>
                </a:cubicBezTo>
                <a:cubicBezTo>
                  <a:pt x="2011696" y="1355645"/>
                  <a:pt x="2009643" y="1359627"/>
                  <a:pt x="2007616" y="1361606"/>
                </a:cubicBezTo>
                <a:cubicBezTo>
                  <a:pt x="1999432" y="1375533"/>
                  <a:pt x="1993250" y="1389485"/>
                  <a:pt x="1989069" y="1403465"/>
                </a:cubicBezTo>
                <a:cubicBezTo>
                  <a:pt x="1984938" y="1413433"/>
                  <a:pt x="1976908" y="1415336"/>
                  <a:pt x="1966953" y="1411200"/>
                </a:cubicBezTo>
                <a:cubicBezTo>
                  <a:pt x="1961000" y="1407115"/>
                  <a:pt x="1953072" y="1401000"/>
                  <a:pt x="1957177" y="1393035"/>
                </a:cubicBezTo>
                <a:cubicBezTo>
                  <a:pt x="1975519" y="1367210"/>
                  <a:pt x="1965821" y="1343033"/>
                  <a:pt x="1958121" y="1318881"/>
                </a:cubicBezTo>
                <a:cubicBezTo>
                  <a:pt x="1954298" y="1304800"/>
                  <a:pt x="1950372" y="1298737"/>
                  <a:pt x="1938211" y="1310609"/>
                </a:cubicBezTo>
                <a:cubicBezTo>
                  <a:pt x="1917995" y="1326387"/>
                  <a:pt x="1893954" y="1328085"/>
                  <a:pt x="1871889" y="1331813"/>
                </a:cubicBezTo>
                <a:cubicBezTo>
                  <a:pt x="1863858" y="1333715"/>
                  <a:pt x="1857854" y="1333638"/>
                  <a:pt x="1855930" y="1327600"/>
                </a:cubicBezTo>
                <a:cubicBezTo>
                  <a:pt x="1844229" y="1303397"/>
                  <a:pt x="1822266" y="1299108"/>
                  <a:pt x="1800302" y="1294821"/>
                </a:cubicBezTo>
                <a:cubicBezTo>
                  <a:pt x="1780368" y="1288552"/>
                  <a:pt x="1760406" y="1284288"/>
                  <a:pt x="1750629" y="1266123"/>
                </a:cubicBezTo>
                <a:cubicBezTo>
                  <a:pt x="1746755" y="1256051"/>
                  <a:pt x="1742751" y="1256000"/>
                  <a:pt x="1732719" y="1257877"/>
                </a:cubicBezTo>
                <a:cubicBezTo>
                  <a:pt x="1696570" y="1267439"/>
                  <a:pt x="1662549" y="1267004"/>
                  <a:pt x="1632811" y="1244576"/>
                </a:cubicBezTo>
                <a:cubicBezTo>
                  <a:pt x="1620906" y="1236407"/>
                  <a:pt x="1612899" y="1236305"/>
                  <a:pt x="1600816" y="1242164"/>
                </a:cubicBezTo>
                <a:cubicBezTo>
                  <a:pt x="1574646" y="1253858"/>
                  <a:pt x="1548630" y="1253525"/>
                  <a:pt x="1522843" y="1235156"/>
                </a:cubicBezTo>
                <a:cubicBezTo>
                  <a:pt x="1516917" y="1229067"/>
                  <a:pt x="1510938" y="1226986"/>
                  <a:pt x="1502881" y="1230892"/>
                </a:cubicBezTo>
                <a:cubicBezTo>
                  <a:pt x="1468707" y="1242484"/>
                  <a:pt x="1410926" y="1221702"/>
                  <a:pt x="1393297" y="1191409"/>
                </a:cubicBezTo>
                <a:cubicBezTo>
                  <a:pt x="1377083" y="1207240"/>
                  <a:pt x="1357045" y="1208989"/>
                  <a:pt x="1339111" y="1202746"/>
                </a:cubicBezTo>
                <a:cubicBezTo>
                  <a:pt x="1313222" y="1192394"/>
                  <a:pt x="1285229" y="1190033"/>
                  <a:pt x="1257238" y="1187671"/>
                </a:cubicBezTo>
                <a:cubicBezTo>
                  <a:pt x="1219264" y="1183178"/>
                  <a:pt x="1197404" y="1170873"/>
                  <a:pt x="1187935" y="1128657"/>
                </a:cubicBezTo>
                <a:cubicBezTo>
                  <a:pt x="1187985" y="1124649"/>
                  <a:pt x="1186009" y="1122619"/>
                  <a:pt x="1186061" y="1118611"/>
                </a:cubicBezTo>
                <a:cubicBezTo>
                  <a:pt x="1182238" y="1104530"/>
                  <a:pt x="1174259" y="1102424"/>
                  <a:pt x="1164123" y="1112317"/>
                </a:cubicBezTo>
                <a:cubicBezTo>
                  <a:pt x="1156017" y="1120233"/>
                  <a:pt x="1147909" y="1128146"/>
                  <a:pt x="1137800" y="1136036"/>
                </a:cubicBezTo>
                <a:cubicBezTo>
                  <a:pt x="1101394" y="1165639"/>
                  <a:pt x="1061497" y="1155107"/>
                  <a:pt x="1040020" y="1112740"/>
                </a:cubicBezTo>
                <a:cubicBezTo>
                  <a:pt x="1032245" y="1094600"/>
                  <a:pt x="1020441" y="1078415"/>
                  <a:pt x="1002583" y="1066159"/>
                </a:cubicBezTo>
                <a:cubicBezTo>
                  <a:pt x="986726" y="1053930"/>
                  <a:pt x="970870" y="1041701"/>
                  <a:pt x="961094" y="1023537"/>
                </a:cubicBezTo>
                <a:cubicBezTo>
                  <a:pt x="948831" y="1043425"/>
                  <a:pt x="960530" y="1067628"/>
                  <a:pt x="948269" y="1087516"/>
                </a:cubicBezTo>
                <a:cubicBezTo>
                  <a:pt x="930590" y="1061233"/>
                  <a:pt x="930590" y="1061233"/>
                  <a:pt x="902393" y="1074904"/>
                </a:cubicBezTo>
                <a:cubicBezTo>
                  <a:pt x="890334" y="1078760"/>
                  <a:pt x="882304" y="1080661"/>
                  <a:pt x="870373" y="1074497"/>
                </a:cubicBezTo>
                <a:cubicBezTo>
                  <a:pt x="838531" y="1060059"/>
                  <a:pt x="806640" y="1049629"/>
                  <a:pt x="774747" y="1039200"/>
                </a:cubicBezTo>
                <a:cubicBezTo>
                  <a:pt x="677093" y="1005884"/>
                  <a:pt x="577286" y="984566"/>
                  <a:pt x="481711" y="945264"/>
                </a:cubicBezTo>
                <a:cubicBezTo>
                  <a:pt x="473731" y="943156"/>
                  <a:pt x="461723" y="943003"/>
                  <a:pt x="461851" y="932982"/>
                </a:cubicBezTo>
                <a:cubicBezTo>
                  <a:pt x="459977" y="922937"/>
                  <a:pt x="470035" y="919056"/>
                  <a:pt x="476116" y="913119"/>
                </a:cubicBezTo>
                <a:cubicBezTo>
                  <a:pt x="482170" y="909188"/>
                  <a:pt x="490227" y="905282"/>
                  <a:pt x="486326" y="897214"/>
                </a:cubicBezTo>
                <a:cubicBezTo>
                  <a:pt x="484453" y="887168"/>
                  <a:pt x="476498" y="883057"/>
                  <a:pt x="468520" y="880950"/>
                </a:cubicBezTo>
                <a:cubicBezTo>
                  <a:pt x="462515" y="880875"/>
                  <a:pt x="456512" y="880798"/>
                  <a:pt x="450508" y="880721"/>
                </a:cubicBezTo>
                <a:cubicBezTo>
                  <a:pt x="422516" y="878360"/>
                  <a:pt x="406710" y="862123"/>
                  <a:pt x="407068" y="834064"/>
                </a:cubicBezTo>
                <a:cubicBezTo>
                  <a:pt x="407195" y="824043"/>
                  <a:pt x="407324" y="814023"/>
                  <a:pt x="411454" y="804052"/>
                </a:cubicBezTo>
                <a:cubicBezTo>
                  <a:pt x="413609" y="792053"/>
                  <a:pt x="405680" y="785939"/>
                  <a:pt x="393621" y="789793"/>
                </a:cubicBezTo>
                <a:cubicBezTo>
                  <a:pt x="371531" y="795526"/>
                  <a:pt x="361320" y="811432"/>
                  <a:pt x="362964" y="839516"/>
                </a:cubicBezTo>
                <a:cubicBezTo>
                  <a:pt x="349159" y="823305"/>
                  <a:pt x="339332" y="809147"/>
                  <a:pt x="333533" y="793037"/>
                </a:cubicBezTo>
                <a:cubicBezTo>
                  <a:pt x="327733" y="776927"/>
                  <a:pt x="334197" y="740928"/>
                  <a:pt x="348359" y="729082"/>
                </a:cubicBezTo>
                <a:cubicBezTo>
                  <a:pt x="366549" y="715284"/>
                  <a:pt x="384433" y="725533"/>
                  <a:pt x="398340" y="733728"/>
                </a:cubicBezTo>
                <a:cubicBezTo>
                  <a:pt x="418198" y="746009"/>
                  <a:pt x="440111" y="754305"/>
                  <a:pt x="464126" y="754613"/>
                </a:cubicBezTo>
                <a:cubicBezTo>
                  <a:pt x="478134" y="754791"/>
                  <a:pt x="494144" y="754995"/>
                  <a:pt x="510154" y="755199"/>
                </a:cubicBezTo>
                <a:cubicBezTo>
                  <a:pt x="576196" y="756040"/>
                  <a:pt x="640109" y="766879"/>
                  <a:pt x="691529" y="815642"/>
                </a:cubicBezTo>
                <a:cubicBezTo>
                  <a:pt x="711311" y="833934"/>
                  <a:pt x="723396" y="828075"/>
                  <a:pt x="733708" y="804153"/>
                </a:cubicBezTo>
                <a:cubicBezTo>
                  <a:pt x="735761" y="800170"/>
                  <a:pt x="731835" y="794107"/>
                  <a:pt x="737864" y="792178"/>
                </a:cubicBezTo>
                <a:cubicBezTo>
                  <a:pt x="743868" y="792255"/>
                  <a:pt x="747818" y="796314"/>
                  <a:pt x="749769" y="800348"/>
                </a:cubicBezTo>
                <a:cubicBezTo>
                  <a:pt x="751719" y="804382"/>
                  <a:pt x="753669" y="808415"/>
                  <a:pt x="755646" y="810445"/>
                </a:cubicBezTo>
                <a:cubicBezTo>
                  <a:pt x="761521" y="820542"/>
                  <a:pt x="769424" y="828661"/>
                  <a:pt x="779559" y="818769"/>
                </a:cubicBezTo>
                <a:cubicBezTo>
                  <a:pt x="791694" y="808900"/>
                  <a:pt x="775709" y="806692"/>
                  <a:pt x="771783" y="800629"/>
                </a:cubicBezTo>
                <a:cubicBezTo>
                  <a:pt x="771809" y="798624"/>
                  <a:pt x="769807" y="798599"/>
                  <a:pt x="769834" y="796595"/>
                </a:cubicBezTo>
                <a:cubicBezTo>
                  <a:pt x="765882" y="792535"/>
                  <a:pt x="763957" y="786497"/>
                  <a:pt x="768011" y="782540"/>
                </a:cubicBezTo>
                <a:cubicBezTo>
                  <a:pt x="772089" y="776580"/>
                  <a:pt x="776093" y="776630"/>
                  <a:pt x="782046" y="780714"/>
                </a:cubicBezTo>
                <a:cubicBezTo>
                  <a:pt x="805907" y="793046"/>
                  <a:pt x="828022" y="785310"/>
                  <a:pt x="844313" y="763468"/>
                </a:cubicBezTo>
                <a:cubicBezTo>
                  <a:pt x="848368" y="759511"/>
                  <a:pt x="856424" y="755604"/>
                  <a:pt x="856500" y="749592"/>
                </a:cubicBezTo>
                <a:cubicBezTo>
                  <a:pt x="856781" y="727546"/>
                  <a:pt x="835049" y="705220"/>
                  <a:pt x="814985" y="708974"/>
                </a:cubicBezTo>
                <a:cubicBezTo>
                  <a:pt x="774858" y="716479"/>
                  <a:pt x="736911" y="709982"/>
                  <a:pt x="699117" y="691460"/>
                </a:cubicBezTo>
                <a:cubicBezTo>
                  <a:pt x="685159" y="687272"/>
                  <a:pt x="671201" y="683086"/>
                  <a:pt x="659065" y="692954"/>
                </a:cubicBezTo>
                <a:cubicBezTo>
                  <a:pt x="648983" y="698838"/>
                  <a:pt x="645006" y="696784"/>
                  <a:pt x="643158" y="684734"/>
                </a:cubicBezTo>
                <a:cubicBezTo>
                  <a:pt x="641361" y="668675"/>
                  <a:pt x="631482" y="658526"/>
                  <a:pt x="615523" y="654313"/>
                </a:cubicBezTo>
                <a:cubicBezTo>
                  <a:pt x="599589" y="648096"/>
                  <a:pt x="581655" y="641856"/>
                  <a:pt x="563721" y="635613"/>
                </a:cubicBezTo>
                <a:cubicBezTo>
                  <a:pt x="547762" y="631400"/>
                  <a:pt x="541911" y="619299"/>
                  <a:pt x="544116" y="603291"/>
                </a:cubicBezTo>
                <a:cubicBezTo>
                  <a:pt x="544142" y="601286"/>
                  <a:pt x="544194" y="597278"/>
                  <a:pt x="546246" y="593296"/>
                </a:cubicBezTo>
                <a:cubicBezTo>
                  <a:pt x="546373" y="583274"/>
                  <a:pt x="540471" y="575182"/>
                  <a:pt x="530465" y="575054"/>
                </a:cubicBezTo>
                <a:cubicBezTo>
                  <a:pt x="522486" y="572947"/>
                  <a:pt x="522359" y="582968"/>
                  <a:pt x="522257" y="590984"/>
                </a:cubicBezTo>
                <a:cubicBezTo>
                  <a:pt x="520152" y="598976"/>
                  <a:pt x="520051" y="606992"/>
                  <a:pt x="508017" y="608843"/>
                </a:cubicBezTo>
                <a:cubicBezTo>
                  <a:pt x="490007" y="608615"/>
                  <a:pt x="474252" y="588369"/>
                  <a:pt x="478484" y="570382"/>
                </a:cubicBezTo>
                <a:cubicBezTo>
                  <a:pt x="478559" y="564370"/>
                  <a:pt x="482615" y="560413"/>
                  <a:pt x="478688" y="554349"/>
                </a:cubicBezTo>
                <a:cubicBezTo>
                  <a:pt x="472685" y="554272"/>
                  <a:pt x="472608" y="560285"/>
                  <a:pt x="468580" y="562238"/>
                </a:cubicBezTo>
                <a:cubicBezTo>
                  <a:pt x="458420" y="574135"/>
                  <a:pt x="450415" y="574033"/>
                  <a:pt x="442590" y="559902"/>
                </a:cubicBezTo>
                <a:cubicBezTo>
                  <a:pt x="432863" y="537728"/>
                  <a:pt x="417059" y="521491"/>
                  <a:pt x="401227" y="507259"/>
                </a:cubicBezTo>
                <a:cubicBezTo>
                  <a:pt x="383446" y="488991"/>
                  <a:pt x="367690" y="468745"/>
                  <a:pt x="366048" y="440661"/>
                </a:cubicBezTo>
                <a:cubicBezTo>
                  <a:pt x="364174" y="430614"/>
                  <a:pt x="360323" y="418538"/>
                  <a:pt x="350369" y="414402"/>
                </a:cubicBezTo>
                <a:cubicBezTo>
                  <a:pt x="310600" y="393850"/>
                  <a:pt x="299206" y="345598"/>
                  <a:pt x="261489" y="321062"/>
                </a:cubicBezTo>
                <a:cubicBezTo>
                  <a:pt x="251584" y="312919"/>
                  <a:pt x="253714" y="302924"/>
                  <a:pt x="257843" y="292954"/>
                </a:cubicBezTo>
                <a:cubicBezTo>
                  <a:pt x="263975" y="283009"/>
                  <a:pt x="273905" y="289149"/>
                  <a:pt x="279831" y="295238"/>
                </a:cubicBezTo>
                <a:cubicBezTo>
                  <a:pt x="291711" y="305413"/>
                  <a:pt x="303744" y="303561"/>
                  <a:pt x="315854" y="295698"/>
                </a:cubicBezTo>
                <a:cubicBezTo>
                  <a:pt x="329991" y="285856"/>
                  <a:pt x="346052" y="282051"/>
                  <a:pt x="364063" y="282281"/>
                </a:cubicBezTo>
                <a:cubicBezTo>
                  <a:pt x="394056" y="284667"/>
                  <a:pt x="409786" y="306918"/>
                  <a:pt x="401423" y="334874"/>
                </a:cubicBezTo>
                <a:cubicBezTo>
                  <a:pt x="399346" y="340861"/>
                  <a:pt x="397242" y="348852"/>
                  <a:pt x="397165" y="354864"/>
                </a:cubicBezTo>
                <a:cubicBezTo>
                  <a:pt x="397139" y="356868"/>
                  <a:pt x="395111" y="358847"/>
                  <a:pt x="395111" y="358847"/>
                </a:cubicBezTo>
                <a:cubicBezTo>
                  <a:pt x="397113" y="358873"/>
                  <a:pt x="397113" y="358873"/>
                  <a:pt x="399141" y="356894"/>
                </a:cubicBezTo>
                <a:cubicBezTo>
                  <a:pt x="407146" y="356996"/>
                  <a:pt x="413150" y="357073"/>
                  <a:pt x="421129" y="359180"/>
                </a:cubicBezTo>
                <a:cubicBezTo>
                  <a:pt x="459025" y="369684"/>
                  <a:pt x="471109" y="363826"/>
                  <a:pt x="483602" y="325899"/>
                </a:cubicBezTo>
                <a:cubicBezTo>
                  <a:pt x="487834" y="307913"/>
                  <a:pt x="499894" y="304058"/>
                  <a:pt x="517854" y="308296"/>
                </a:cubicBezTo>
                <a:cubicBezTo>
                  <a:pt x="531837" y="310478"/>
                  <a:pt x="539740" y="318597"/>
                  <a:pt x="547566" y="332729"/>
                </a:cubicBezTo>
                <a:cubicBezTo>
                  <a:pt x="569069" y="373093"/>
                  <a:pt x="602759" y="399581"/>
                  <a:pt x="648659" y="410188"/>
                </a:cubicBezTo>
                <a:cubicBezTo>
                  <a:pt x="686530" y="422698"/>
                  <a:pt x="686530" y="422698"/>
                  <a:pt x="679036" y="382512"/>
                </a:cubicBezTo>
                <a:cubicBezTo>
                  <a:pt x="675315" y="360415"/>
                  <a:pt x="679445" y="350446"/>
                  <a:pt x="697558" y="342659"/>
                </a:cubicBezTo>
                <a:cubicBezTo>
                  <a:pt x="703178" y="372798"/>
                  <a:pt x="709107" y="378886"/>
                  <a:pt x="739100" y="381274"/>
                </a:cubicBezTo>
                <a:cubicBezTo>
                  <a:pt x="759112" y="381529"/>
                  <a:pt x="781203" y="375797"/>
                  <a:pt x="794956" y="396018"/>
                </a:cubicBezTo>
                <a:cubicBezTo>
                  <a:pt x="794931" y="398021"/>
                  <a:pt x="796931" y="398046"/>
                  <a:pt x="798933" y="398072"/>
                </a:cubicBezTo>
                <a:cubicBezTo>
                  <a:pt x="823051" y="390361"/>
                  <a:pt x="835289" y="372478"/>
                  <a:pt x="837621" y="346448"/>
                </a:cubicBezTo>
                <a:cubicBezTo>
                  <a:pt x="837800" y="332419"/>
                  <a:pt x="837979" y="318389"/>
                  <a:pt x="854066" y="312582"/>
                </a:cubicBezTo>
                <a:cubicBezTo>
                  <a:pt x="856092" y="310604"/>
                  <a:pt x="862147" y="306672"/>
                  <a:pt x="862072" y="312684"/>
                </a:cubicBezTo>
                <a:cubicBezTo>
                  <a:pt x="863867" y="328744"/>
                  <a:pt x="877851" y="330926"/>
                  <a:pt x="889782" y="337091"/>
                </a:cubicBezTo>
                <a:cubicBezTo>
                  <a:pt x="903714" y="343282"/>
                  <a:pt x="911591" y="353406"/>
                  <a:pt x="909386" y="369413"/>
                </a:cubicBezTo>
                <a:cubicBezTo>
                  <a:pt x="907155" y="387425"/>
                  <a:pt x="914980" y="401556"/>
                  <a:pt x="930889" y="409777"/>
                </a:cubicBezTo>
                <a:cubicBezTo>
                  <a:pt x="944769" y="419976"/>
                  <a:pt x="958855" y="414142"/>
                  <a:pt x="972991" y="404300"/>
                </a:cubicBezTo>
                <a:cubicBezTo>
                  <a:pt x="985153" y="392428"/>
                  <a:pt x="989053" y="400495"/>
                  <a:pt x="988899" y="412520"/>
                </a:cubicBezTo>
                <a:cubicBezTo>
                  <a:pt x="988670" y="430558"/>
                  <a:pt x="998599" y="436699"/>
                  <a:pt x="1014660" y="432895"/>
                </a:cubicBezTo>
                <a:cubicBezTo>
                  <a:pt x="1018663" y="432946"/>
                  <a:pt x="1022666" y="432997"/>
                  <a:pt x="1026694" y="431043"/>
                </a:cubicBezTo>
                <a:cubicBezTo>
                  <a:pt x="1044755" y="427264"/>
                  <a:pt x="1058740" y="429447"/>
                  <a:pt x="1066489" y="449591"/>
                </a:cubicBezTo>
                <a:cubicBezTo>
                  <a:pt x="1076265" y="467756"/>
                  <a:pt x="1094149" y="478007"/>
                  <a:pt x="1112135" y="480241"/>
                </a:cubicBezTo>
                <a:cubicBezTo>
                  <a:pt x="1126092" y="484426"/>
                  <a:pt x="1142102" y="484632"/>
                  <a:pt x="1138381" y="462535"/>
                </a:cubicBezTo>
                <a:cubicBezTo>
                  <a:pt x="1138458" y="456522"/>
                  <a:pt x="1140560" y="448531"/>
                  <a:pt x="1142639" y="442544"/>
                </a:cubicBezTo>
                <a:cubicBezTo>
                  <a:pt x="1142818" y="428514"/>
                  <a:pt x="1149000" y="414562"/>
                  <a:pt x="1141150" y="402435"/>
                </a:cubicBezTo>
                <a:cubicBezTo>
                  <a:pt x="1119442" y="378104"/>
                  <a:pt x="1121801" y="350072"/>
                  <a:pt x="1122185" y="320009"/>
                </a:cubicBezTo>
                <a:cubicBezTo>
                  <a:pt x="1136090" y="328204"/>
                  <a:pt x="1149996" y="336400"/>
                  <a:pt x="1166007" y="336604"/>
                </a:cubicBezTo>
                <a:cubicBezTo>
                  <a:pt x="1186045" y="334855"/>
                  <a:pt x="1203980" y="341097"/>
                  <a:pt x="1219837" y="353327"/>
                </a:cubicBezTo>
                <a:cubicBezTo>
                  <a:pt x="1233719" y="363526"/>
                  <a:pt x="1249626" y="371746"/>
                  <a:pt x="1265534" y="379968"/>
                </a:cubicBezTo>
                <a:cubicBezTo>
                  <a:pt x="1311230" y="406608"/>
                  <a:pt x="1360981" y="429292"/>
                  <a:pt x="1402547" y="465902"/>
                </a:cubicBezTo>
                <a:cubicBezTo>
                  <a:pt x="1412452" y="474046"/>
                  <a:pt x="1418507" y="470115"/>
                  <a:pt x="1422637" y="460145"/>
                </a:cubicBezTo>
                <a:cubicBezTo>
                  <a:pt x="1424690" y="456162"/>
                  <a:pt x="1426793" y="448170"/>
                  <a:pt x="1434772" y="450278"/>
                </a:cubicBezTo>
                <a:cubicBezTo>
                  <a:pt x="1440750" y="452358"/>
                  <a:pt x="1440649" y="460375"/>
                  <a:pt x="1440596" y="464384"/>
                </a:cubicBezTo>
                <a:cubicBezTo>
                  <a:pt x="1442470" y="474429"/>
                  <a:pt x="1444369" y="482472"/>
                  <a:pt x="1452350" y="484578"/>
                </a:cubicBezTo>
                <a:cubicBezTo>
                  <a:pt x="1462329" y="486710"/>
                  <a:pt x="1470233" y="494828"/>
                  <a:pt x="1480214" y="496959"/>
                </a:cubicBezTo>
                <a:cubicBezTo>
                  <a:pt x="1494171" y="501147"/>
                  <a:pt x="1496070" y="509189"/>
                  <a:pt x="1489914" y="521137"/>
                </a:cubicBezTo>
                <a:cubicBezTo>
                  <a:pt x="1475674" y="538997"/>
                  <a:pt x="1491633" y="543209"/>
                  <a:pt x="1503540" y="551379"/>
                </a:cubicBezTo>
                <a:cubicBezTo>
                  <a:pt x="1519421" y="561604"/>
                  <a:pt x="1519626" y="545570"/>
                  <a:pt x="1523729" y="537604"/>
                </a:cubicBezTo>
                <a:cubicBezTo>
                  <a:pt x="1525783" y="533622"/>
                  <a:pt x="1525834" y="529613"/>
                  <a:pt x="1531838" y="529690"/>
                </a:cubicBezTo>
                <a:cubicBezTo>
                  <a:pt x="1535713" y="539762"/>
                  <a:pt x="1541588" y="549859"/>
                  <a:pt x="1543437" y="561911"/>
                </a:cubicBezTo>
                <a:cubicBezTo>
                  <a:pt x="1547337" y="569977"/>
                  <a:pt x="1553263" y="576067"/>
                  <a:pt x="1561269" y="576169"/>
                </a:cubicBezTo>
                <a:cubicBezTo>
                  <a:pt x="1571275" y="576296"/>
                  <a:pt x="1571403" y="566275"/>
                  <a:pt x="1573480" y="560288"/>
                </a:cubicBezTo>
                <a:cubicBezTo>
                  <a:pt x="1590002" y="520409"/>
                  <a:pt x="1614144" y="510694"/>
                  <a:pt x="1653965" y="527237"/>
                </a:cubicBezTo>
                <a:cubicBezTo>
                  <a:pt x="1661919" y="531348"/>
                  <a:pt x="1669898" y="533455"/>
                  <a:pt x="1675826" y="539543"/>
                </a:cubicBezTo>
                <a:cubicBezTo>
                  <a:pt x="1709617" y="558015"/>
                  <a:pt x="1739560" y="564410"/>
                  <a:pt x="1768011" y="530697"/>
                </a:cubicBezTo>
                <a:cubicBezTo>
                  <a:pt x="1768011" y="530697"/>
                  <a:pt x="1770014" y="530722"/>
                  <a:pt x="1770038" y="528719"/>
                </a:cubicBezTo>
                <a:cubicBezTo>
                  <a:pt x="1780096" y="524838"/>
                  <a:pt x="1788126" y="522935"/>
                  <a:pt x="1798057" y="529074"/>
                </a:cubicBezTo>
                <a:cubicBezTo>
                  <a:pt x="1802033" y="531130"/>
                  <a:pt x="1805984" y="535189"/>
                  <a:pt x="1803906" y="541177"/>
                </a:cubicBezTo>
                <a:cubicBezTo>
                  <a:pt x="1801779" y="551172"/>
                  <a:pt x="1791746" y="553048"/>
                  <a:pt x="1783716" y="554952"/>
                </a:cubicBezTo>
                <a:cubicBezTo>
                  <a:pt x="1777712" y="554874"/>
                  <a:pt x="1769681" y="556777"/>
                  <a:pt x="1769604" y="562789"/>
                </a:cubicBezTo>
                <a:cubicBezTo>
                  <a:pt x="1767501" y="570780"/>
                  <a:pt x="1777534" y="568903"/>
                  <a:pt x="1781485" y="572963"/>
                </a:cubicBezTo>
                <a:cubicBezTo>
                  <a:pt x="1791439" y="577098"/>
                  <a:pt x="1801421" y="579231"/>
                  <a:pt x="1811375" y="583365"/>
                </a:cubicBezTo>
                <a:cubicBezTo>
                  <a:pt x="1825333" y="587553"/>
                  <a:pt x="1837265" y="593719"/>
                  <a:pt x="1845115" y="605845"/>
                </a:cubicBezTo>
                <a:cubicBezTo>
                  <a:pt x="1851018" y="613938"/>
                  <a:pt x="1857021" y="614016"/>
                  <a:pt x="1867078" y="610135"/>
                </a:cubicBezTo>
                <a:cubicBezTo>
                  <a:pt x="1895224" y="600471"/>
                  <a:pt x="1913159" y="606713"/>
                  <a:pt x="1930863" y="630992"/>
                </a:cubicBezTo>
                <a:cubicBezTo>
                  <a:pt x="1940717" y="643145"/>
                  <a:pt x="1946541" y="657251"/>
                  <a:pt x="1954367" y="671382"/>
                </a:cubicBezTo>
                <a:cubicBezTo>
                  <a:pt x="1964169" y="687543"/>
                  <a:pt x="1978050" y="697743"/>
                  <a:pt x="1995985" y="703985"/>
                </a:cubicBezTo>
                <a:cubicBezTo>
                  <a:pt x="2015921" y="710253"/>
                  <a:pt x="2025980" y="706371"/>
                  <a:pt x="2036266" y="684454"/>
                </a:cubicBezTo>
                <a:cubicBezTo>
                  <a:pt x="2046579" y="660532"/>
                  <a:pt x="2060613" y="658705"/>
                  <a:pt x="2082447" y="673015"/>
                </a:cubicBezTo>
                <a:cubicBezTo>
                  <a:pt x="2090402" y="677126"/>
                  <a:pt x="2094353" y="681186"/>
                  <a:pt x="2104385" y="679308"/>
                </a:cubicBezTo>
                <a:cubicBezTo>
                  <a:pt x="2128503" y="671598"/>
                  <a:pt x="2128503" y="671598"/>
                  <a:pt x="2128170" y="697652"/>
                </a:cubicBezTo>
                <a:cubicBezTo>
                  <a:pt x="2126119" y="701634"/>
                  <a:pt x="2126094" y="703639"/>
                  <a:pt x="2128043" y="707673"/>
                </a:cubicBezTo>
                <a:cubicBezTo>
                  <a:pt x="2127838" y="723705"/>
                  <a:pt x="2135768" y="729821"/>
                  <a:pt x="2151854" y="724012"/>
                </a:cubicBezTo>
                <a:cubicBezTo>
                  <a:pt x="2163912" y="720156"/>
                  <a:pt x="2176022" y="712293"/>
                  <a:pt x="2188055" y="710443"/>
                </a:cubicBezTo>
                <a:cubicBezTo>
                  <a:pt x="2240293" y="695073"/>
                  <a:pt x="2293943" y="725824"/>
                  <a:pt x="2305337" y="774077"/>
                </a:cubicBezTo>
                <a:cubicBezTo>
                  <a:pt x="2309109" y="792165"/>
                  <a:pt x="2300900" y="808096"/>
                  <a:pt x="2300670" y="826133"/>
                </a:cubicBezTo>
                <a:cubicBezTo>
                  <a:pt x="2298337" y="852161"/>
                  <a:pt x="2308191" y="864315"/>
                  <a:pt x="2332103" y="872638"/>
                </a:cubicBezTo>
                <a:cubicBezTo>
                  <a:pt x="2344060" y="876799"/>
                  <a:pt x="2356042" y="878956"/>
                  <a:pt x="2367998" y="883119"/>
                </a:cubicBezTo>
                <a:cubicBezTo>
                  <a:pt x="2391911" y="891440"/>
                  <a:pt x="2405971" y="887611"/>
                  <a:pt x="2416284" y="863689"/>
                </a:cubicBezTo>
                <a:cubicBezTo>
                  <a:pt x="2424468" y="849762"/>
                  <a:pt x="2430445" y="851842"/>
                  <a:pt x="2440325" y="861991"/>
                </a:cubicBezTo>
                <a:cubicBezTo>
                  <a:pt x="2462083" y="882313"/>
                  <a:pt x="2478145" y="878510"/>
                  <a:pt x="2490509" y="850604"/>
                </a:cubicBezTo>
                <a:cubicBezTo>
                  <a:pt x="2492613" y="842613"/>
                  <a:pt x="2492716" y="834595"/>
                  <a:pt x="2484761" y="830485"/>
                </a:cubicBezTo>
                <a:cubicBezTo>
                  <a:pt x="2474805" y="826349"/>
                  <a:pt x="2472703" y="834339"/>
                  <a:pt x="2470599" y="842332"/>
                </a:cubicBezTo>
                <a:cubicBezTo>
                  <a:pt x="2470522" y="848344"/>
                  <a:pt x="2466443" y="854306"/>
                  <a:pt x="2458464" y="852200"/>
                </a:cubicBezTo>
                <a:cubicBezTo>
                  <a:pt x="2450459" y="852098"/>
                  <a:pt x="2444532" y="846009"/>
                  <a:pt x="2446636" y="838017"/>
                </a:cubicBezTo>
                <a:cubicBezTo>
                  <a:pt x="2448918" y="815998"/>
                  <a:pt x="2447197" y="793926"/>
                  <a:pt x="2449504" y="769902"/>
                </a:cubicBezTo>
                <a:cubicBezTo>
                  <a:pt x="2455433" y="775991"/>
                  <a:pt x="2457408" y="778021"/>
                  <a:pt x="2459357" y="782055"/>
                </a:cubicBezTo>
                <a:cubicBezTo>
                  <a:pt x="2471213" y="794233"/>
                  <a:pt x="2487223" y="794436"/>
                  <a:pt x="2501180" y="798623"/>
                </a:cubicBezTo>
                <a:cubicBezTo>
                  <a:pt x="2509160" y="800730"/>
                  <a:pt x="2511314" y="788730"/>
                  <a:pt x="2517369" y="784798"/>
                </a:cubicBezTo>
                <a:cubicBezTo>
                  <a:pt x="2527451" y="778913"/>
                  <a:pt x="2537509" y="775032"/>
                  <a:pt x="2551466" y="779220"/>
                </a:cubicBezTo>
                <a:cubicBezTo>
                  <a:pt x="2563448" y="781376"/>
                  <a:pt x="2577458" y="781554"/>
                  <a:pt x="2591416" y="785743"/>
                </a:cubicBezTo>
                <a:cubicBezTo>
                  <a:pt x="2585591" y="771636"/>
                  <a:pt x="2567681" y="763389"/>
                  <a:pt x="2579843" y="751518"/>
                </a:cubicBezTo>
                <a:cubicBezTo>
                  <a:pt x="2587976" y="741600"/>
                  <a:pt x="2598211" y="723689"/>
                  <a:pt x="2615994" y="741956"/>
                </a:cubicBezTo>
                <a:cubicBezTo>
                  <a:pt x="2615994" y="741956"/>
                  <a:pt x="2620021" y="740003"/>
                  <a:pt x="2620046" y="738000"/>
                </a:cubicBezTo>
                <a:cubicBezTo>
                  <a:pt x="2622175" y="728004"/>
                  <a:pt x="2626306" y="718034"/>
                  <a:pt x="2612322" y="715851"/>
                </a:cubicBezTo>
                <a:cubicBezTo>
                  <a:pt x="2596338" y="713642"/>
                  <a:pt x="2582431" y="705448"/>
                  <a:pt x="2570526" y="697277"/>
                </a:cubicBezTo>
                <a:cubicBezTo>
                  <a:pt x="2554618" y="689057"/>
                  <a:pt x="2540583" y="690884"/>
                  <a:pt x="2532400" y="704811"/>
                </a:cubicBezTo>
                <a:cubicBezTo>
                  <a:pt x="2522215" y="718711"/>
                  <a:pt x="2516262" y="714627"/>
                  <a:pt x="2508359" y="706508"/>
                </a:cubicBezTo>
                <a:cubicBezTo>
                  <a:pt x="2492553" y="690270"/>
                  <a:pt x="2480776" y="672080"/>
                  <a:pt x="2462943" y="657821"/>
                </a:cubicBezTo>
                <a:cubicBezTo>
                  <a:pt x="2453040" y="649677"/>
                  <a:pt x="2445059" y="647571"/>
                  <a:pt x="2432975" y="653430"/>
                </a:cubicBezTo>
                <a:cubicBezTo>
                  <a:pt x="2422892" y="659315"/>
                  <a:pt x="2414786" y="667229"/>
                  <a:pt x="2402829" y="663069"/>
                </a:cubicBezTo>
                <a:cubicBezTo>
                  <a:pt x="2390847" y="660911"/>
                  <a:pt x="2389000" y="648861"/>
                  <a:pt x="2383098" y="640767"/>
                </a:cubicBezTo>
                <a:cubicBezTo>
                  <a:pt x="2364779" y="664588"/>
                  <a:pt x="2364779" y="664588"/>
                  <a:pt x="2340994" y="646244"/>
                </a:cubicBezTo>
                <a:cubicBezTo>
                  <a:pt x="2331064" y="640104"/>
                  <a:pt x="2321160" y="631959"/>
                  <a:pt x="2307051" y="639797"/>
                </a:cubicBezTo>
                <a:cubicBezTo>
                  <a:pt x="2276877" y="651439"/>
                  <a:pt x="2270899" y="649360"/>
                  <a:pt x="2255247" y="621096"/>
                </a:cubicBezTo>
                <a:cubicBezTo>
                  <a:pt x="2247395" y="608969"/>
                  <a:pt x="2239544" y="596841"/>
                  <a:pt x="2229691" y="584691"/>
                </a:cubicBezTo>
                <a:cubicBezTo>
                  <a:pt x="2208059" y="554348"/>
                  <a:pt x="2198054" y="554219"/>
                  <a:pt x="2173680" y="581972"/>
                </a:cubicBezTo>
                <a:cubicBezTo>
                  <a:pt x="2167600" y="587908"/>
                  <a:pt x="2163495" y="595873"/>
                  <a:pt x="2155388" y="603787"/>
                </a:cubicBezTo>
                <a:cubicBezTo>
                  <a:pt x="2151590" y="587703"/>
                  <a:pt x="2147741" y="575628"/>
                  <a:pt x="2143943" y="559543"/>
                </a:cubicBezTo>
                <a:cubicBezTo>
                  <a:pt x="2139889" y="563502"/>
                  <a:pt x="2139864" y="565505"/>
                  <a:pt x="2137836" y="567484"/>
                </a:cubicBezTo>
                <a:cubicBezTo>
                  <a:pt x="2119364" y="603329"/>
                  <a:pt x="2099353" y="603074"/>
                  <a:pt x="2077747" y="570726"/>
                </a:cubicBezTo>
                <a:cubicBezTo>
                  <a:pt x="2073822" y="564663"/>
                  <a:pt x="2069897" y="558598"/>
                  <a:pt x="2065996" y="550531"/>
                </a:cubicBezTo>
                <a:cubicBezTo>
                  <a:pt x="2064045" y="546497"/>
                  <a:pt x="2062095" y="542463"/>
                  <a:pt x="2066175" y="536503"/>
                </a:cubicBezTo>
                <a:cubicBezTo>
                  <a:pt x="2082364" y="522677"/>
                  <a:pt x="2070482" y="512503"/>
                  <a:pt x="2060605" y="502355"/>
                </a:cubicBezTo>
                <a:cubicBezTo>
                  <a:pt x="2030893" y="477922"/>
                  <a:pt x="1994997" y="467442"/>
                  <a:pt x="1959103" y="456962"/>
                </a:cubicBezTo>
                <a:cubicBezTo>
                  <a:pt x="1901244" y="442194"/>
                  <a:pt x="1841335" y="431407"/>
                  <a:pt x="1791788" y="392690"/>
                </a:cubicBezTo>
                <a:cubicBezTo>
                  <a:pt x="1775931" y="380461"/>
                  <a:pt x="1757972" y="376223"/>
                  <a:pt x="1737934" y="377971"/>
                </a:cubicBezTo>
                <a:cubicBezTo>
                  <a:pt x="1721898" y="379772"/>
                  <a:pt x="1707966" y="373581"/>
                  <a:pt x="1698088" y="363432"/>
                </a:cubicBezTo>
                <a:cubicBezTo>
                  <a:pt x="1678278" y="347144"/>
                  <a:pt x="1656394" y="336842"/>
                  <a:pt x="1630453" y="330499"/>
                </a:cubicBezTo>
                <a:cubicBezTo>
                  <a:pt x="1606514" y="324179"/>
                  <a:pt x="1580498" y="323848"/>
                  <a:pt x="1558689" y="307534"/>
                </a:cubicBezTo>
                <a:cubicBezTo>
                  <a:pt x="1538830" y="295255"/>
                  <a:pt x="1518893" y="288987"/>
                  <a:pt x="1496624" y="308747"/>
                </a:cubicBezTo>
                <a:cubicBezTo>
                  <a:pt x="1495058" y="274651"/>
                  <a:pt x="1473069" y="272366"/>
                  <a:pt x="1449080" y="270056"/>
                </a:cubicBezTo>
                <a:cubicBezTo>
                  <a:pt x="1431067" y="269826"/>
                  <a:pt x="1413082" y="267592"/>
                  <a:pt x="1399252" y="253384"/>
                </a:cubicBezTo>
                <a:cubicBezTo>
                  <a:pt x="1379521" y="231084"/>
                  <a:pt x="1355633" y="220757"/>
                  <a:pt x="1329745" y="210404"/>
                </a:cubicBezTo>
                <a:cubicBezTo>
                  <a:pt x="1283920" y="193783"/>
                  <a:pt x="1236043" y="181147"/>
                  <a:pt x="1194349" y="154557"/>
                </a:cubicBezTo>
                <a:cubicBezTo>
                  <a:pt x="1160582" y="134081"/>
                  <a:pt x="1124739" y="119592"/>
                  <a:pt x="1084764" y="115073"/>
                </a:cubicBezTo>
                <a:cubicBezTo>
                  <a:pt x="1072757" y="114921"/>
                  <a:pt x="1064829" y="108807"/>
                  <a:pt x="1060981" y="96731"/>
                </a:cubicBezTo>
                <a:cubicBezTo>
                  <a:pt x="1045456" y="58447"/>
                  <a:pt x="1043453" y="58421"/>
                  <a:pt x="1001400" y="59890"/>
                </a:cubicBezTo>
                <a:cubicBezTo>
                  <a:pt x="997398" y="59839"/>
                  <a:pt x="993397" y="59788"/>
                  <a:pt x="987393" y="59711"/>
                </a:cubicBezTo>
                <a:cubicBezTo>
                  <a:pt x="993549" y="47763"/>
                  <a:pt x="999707" y="35814"/>
                  <a:pt x="1005839" y="25870"/>
                </a:cubicBezTo>
                <a:cubicBezTo>
                  <a:pt x="1009969" y="15901"/>
                  <a:pt x="1016062" y="8962"/>
                  <a:pt x="1023621" y="4799"/>
                </a:cubicBezTo>
                <a:cubicBezTo>
                  <a:pt x="1031179" y="637"/>
                  <a:pt x="1040205" y="-751"/>
                  <a:pt x="1050199" y="3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85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57B78F3-95CD-4DA8-AECF-88B14826DD3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813242" y="56605"/>
            <a:ext cx="8030371" cy="6744789"/>
          </a:xfrm>
          <a:custGeom>
            <a:avLst/>
            <a:gdLst>
              <a:gd name="connsiteX0" fmla="*/ 3757269 w 7861469"/>
              <a:gd name="connsiteY0" fmla="*/ 5576075 h 6602927"/>
              <a:gd name="connsiteX1" fmla="*/ 3753218 w 7861469"/>
              <a:gd name="connsiteY1" fmla="*/ 5576985 h 6602927"/>
              <a:gd name="connsiteX2" fmla="*/ 3745306 w 7861469"/>
              <a:gd name="connsiteY2" fmla="*/ 5590642 h 6602927"/>
              <a:gd name="connsiteX3" fmla="*/ 3752308 w 7861469"/>
              <a:gd name="connsiteY3" fmla="*/ 5604755 h 6602927"/>
              <a:gd name="connsiteX4" fmla="*/ 3755342 w 7861469"/>
              <a:gd name="connsiteY4" fmla="*/ 5599666 h 6602927"/>
              <a:gd name="connsiteX5" fmla="*/ 3761411 w 7861469"/>
              <a:gd name="connsiteY5" fmla="*/ 5579314 h 6602927"/>
              <a:gd name="connsiteX6" fmla="*/ 7013605 w 7861469"/>
              <a:gd name="connsiteY6" fmla="*/ 4043702 h 6602927"/>
              <a:gd name="connsiteX7" fmla="*/ 6996950 w 7861469"/>
              <a:gd name="connsiteY7" fmla="*/ 4046629 h 6602927"/>
              <a:gd name="connsiteX8" fmla="*/ 6993798 w 7861469"/>
              <a:gd name="connsiteY8" fmla="*/ 4067782 h 6602927"/>
              <a:gd name="connsiteX9" fmla="*/ 6940638 w 7861469"/>
              <a:gd name="connsiteY9" fmla="*/ 4156086 h 6602927"/>
              <a:gd name="connsiteX10" fmla="*/ 6920829 w 7861469"/>
              <a:gd name="connsiteY10" fmla="*/ 4180166 h 6602927"/>
              <a:gd name="connsiteX11" fmla="*/ 6926248 w 7861469"/>
              <a:gd name="connsiteY11" fmla="*/ 4207644 h 6602927"/>
              <a:gd name="connsiteX12" fmla="*/ 6926732 w 7861469"/>
              <a:gd name="connsiteY12" fmla="*/ 4227115 h 6602927"/>
              <a:gd name="connsiteX13" fmla="*/ 6958299 w 7861469"/>
              <a:gd name="connsiteY13" fmla="*/ 4178931 h 6602927"/>
              <a:gd name="connsiteX14" fmla="*/ 7011801 w 7861469"/>
              <a:gd name="connsiteY14" fmla="*/ 4102874 h 6602927"/>
              <a:gd name="connsiteX15" fmla="*/ 7038800 w 7861469"/>
              <a:gd name="connsiteY15" fmla="*/ 4086429 h 6602927"/>
              <a:gd name="connsiteX16" fmla="*/ 7049718 w 7861469"/>
              <a:gd name="connsiteY16" fmla="*/ 4074197 h 6602927"/>
              <a:gd name="connsiteX17" fmla="*/ 7042411 w 7861469"/>
              <a:gd name="connsiteY17" fmla="*/ 4070825 h 6602927"/>
              <a:gd name="connsiteX18" fmla="*/ 7013605 w 7861469"/>
              <a:gd name="connsiteY18" fmla="*/ 4043702 h 6602927"/>
              <a:gd name="connsiteX19" fmla="*/ 7076743 w 7861469"/>
              <a:gd name="connsiteY19" fmla="*/ 4043540 h 6602927"/>
              <a:gd name="connsiteX20" fmla="*/ 7071992 w 7861469"/>
              <a:gd name="connsiteY20" fmla="*/ 4043741 h 6602927"/>
              <a:gd name="connsiteX21" fmla="*/ 7068252 w 7861469"/>
              <a:gd name="connsiteY21" fmla="*/ 4053431 h 6602927"/>
              <a:gd name="connsiteX22" fmla="*/ 7075543 w 7861469"/>
              <a:gd name="connsiteY22" fmla="*/ 4045262 h 6602927"/>
              <a:gd name="connsiteX23" fmla="*/ 1421611 w 7861469"/>
              <a:gd name="connsiteY23" fmla="*/ 2211251 h 6602927"/>
              <a:gd name="connsiteX24" fmla="*/ 1365366 w 7861469"/>
              <a:gd name="connsiteY24" fmla="*/ 2295734 h 6602927"/>
              <a:gd name="connsiteX25" fmla="*/ 1342944 w 7861469"/>
              <a:gd name="connsiteY25" fmla="*/ 2329145 h 6602927"/>
              <a:gd name="connsiteX26" fmla="*/ 1346081 w 7861469"/>
              <a:gd name="connsiteY26" fmla="*/ 2326178 h 6602927"/>
              <a:gd name="connsiteX27" fmla="*/ 1416062 w 7861469"/>
              <a:gd name="connsiteY27" fmla="*/ 2254923 h 6602927"/>
              <a:gd name="connsiteX28" fmla="*/ 1424963 w 7861469"/>
              <a:gd name="connsiteY28" fmla="*/ 2226134 h 6602927"/>
              <a:gd name="connsiteX29" fmla="*/ 1507161 w 7861469"/>
              <a:gd name="connsiteY29" fmla="*/ 2090249 h 6602927"/>
              <a:gd name="connsiteX30" fmla="*/ 1456732 w 7861469"/>
              <a:gd name="connsiteY30" fmla="*/ 2158498 h 6602927"/>
              <a:gd name="connsiteX31" fmla="*/ 1438689 w 7861469"/>
              <a:gd name="connsiteY31" fmla="*/ 2185602 h 6602927"/>
              <a:gd name="connsiteX32" fmla="*/ 1453740 w 7861469"/>
              <a:gd name="connsiteY32" fmla="*/ 2174974 h 6602927"/>
              <a:gd name="connsiteX33" fmla="*/ 1497218 w 7861469"/>
              <a:gd name="connsiteY33" fmla="*/ 2133545 h 6602927"/>
              <a:gd name="connsiteX34" fmla="*/ 1506065 w 7861469"/>
              <a:gd name="connsiteY34" fmla="*/ 2103874 h 6602927"/>
              <a:gd name="connsiteX35" fmla="*/ 2705910 w 7861469"/>
              <a:gd name="connsiteY35" fmla="*/ 892212 h 6602927"/>
              <a:gd name="connsiteX36" fmla="*/ 2531391 w 7861469"/>
              <a:gd name="connsiteY36" fmla="*/ 1067958 h 6602927"/>
              <a:gd name="connsiteX37" fmla="*/ 2527236 w 7861469"/>
              <a:gd name="connsiteY37" fmla="*/ 1071711 h 6602927"/>
              <a:gd name="connsiteX38" fmla="*/ 2540898 w 7861469"/>
              <a:gd name="connsiteY38" fmla="*/ 1082319 h 6602927"/>
              <a:gd name="connsiteX39" fmla="*/ 2608180 w 7861469"/>
              <a:gd name="connsiteY39" fmla="*/ 1057301 h 6602927"/>
              <a:gd name="connsiteX40" fmla="*/ 2608401 w 7861469"/>
              <a:gd name="connsiteY40" fmla="*/ 1053087 h 6602927"/>
              <a:gd name="connsiteX41" fmla="*/ 2661800 w 7861469"/>
              <a:gd name="connsiteY41" fmla="*/ 970335 h 6602927"/>
              <a:gd name="connsiteX42" fmla="*/ 2701078 w 7861469"/>
              <a:gd name="connsiteY42" fmla="*/ 926777 h 6602927"/>
              <a:gd name="connsiteX43" fmla="*/ 2690340 w 7861469"/>
              <a:gd name="connsiteY43" fmla="*/ 932395 h 6602927"/>
              <a:gd name="connsiteX44" fmla="*/ 2681988 w 7861469"/>
              <a:gd name="connsiteY44" fmla="*/ 941132 h 6602927"/>
              <a:gd name="connsiteX45" fmla="*/ 2692948 w 7861469"/>
              <a:gd name="connsiteY45" fmla="*/ 909186 h 6602927"/>
              <a:gd name="connsiteX46" fmla="*/ 2705910 w 7861469"/>
              <a:gd name="connsiteY46" fmla="*/ 892212 h 6602927"/>
              <a:gd name="connsiteX47" fmla="*/ 4540121 w 7861469"/>
              <a:gd name="connsiteY47" fmla="*/ 0 h 6602927"/>
              <a:gd name="connsiteX48" fmla="*/ 4614250 w 7861469"/>
              <a:gd name="connsiteY48" fmla="*/ 118030 h 6602927"/>
              <a:gd name="connsiteX49" fmla="*/ 4522491 w 7861469"/>
              <a:gd name="connsiteY49" fmla="*/ 417627 h 6602927"/>
              <a:gd name="connsiteX50" fmla="*/ 4470147 w 7861469"/>
              <a:gd name="connsiteY50" fmla="*/ 448709 h 6602927"/>
              <a:gd name="connsiteX51" fmla="*/ 4460369 w 7861469"/>
              <a:gd name="connsiteY51" fmla="*/ 393237 h 6602927"/>
              <a:gd name="connsiteX52" fmla="*/ 4471888 w 7861469"/>
              <a:gd name="connsiteY52" fmla="*/ 334651 h 6602927"/>
              <a:gd name="connsiteX53" fmla="*/ 4346609 w 7861469"/>
              <a:gd name="connsiteY53" fmla="*/ 547938 h 6602927"/>
              <a:gd name="connsiteX54" fmla="*/ 4409589 w 7861469"/>
              <a:gd name="connsiteY54" fmla="*/ 475135 h 6602927"/>
              <a:gd name="connsiteX55" fmla="*/ 4439977 w 7861469"/>
              <a:gd name="connsiteY55" fmla="*/ 459814 h 6602927"/>
              <a:gd name="connsiteX56" fmla="*/ 4472155 w 7861469"/>
              <a:gd name="connsiteY56" fmla="*/ 491091 h 6602927"/>
              <a:gd name="connsiteX57" fmla="*/ 4449975 w 7861469"/>
              <a:gd name="connsiteY57" fmla="*/ 511071 h 6602927"/>
              <a:gd name="connsiteX58" fmla="*/ 4431129 w 7861469"/>
              <a:gd name="connsiteY58" fmla="*/ 548132 h 6602927"/>
              <a:gd name="connsiteX59" fmla="*/ 4430269 w 7861469"/>
              <a:gd name="connsiteY59" fmla="*/ 645326 h 6602927"/>
              <a:gd name="connsiteX60" fmla="*/ 4395666 w 7861469"/>
              <a:gd name="connsiteY60" fmla="*/ 660427 h 6602927"/>
              <a:gd name="connsiteX61" fmla="*/ 4373488 w 7861469"/>
              <a:gd name="connsiteY61" fmla="*/ 680406 h 6602927"/>
              <a:gd name="connsiteX62" fmla="*/ 4414559 w 7861469"/>
              <a:gd name="connsiteY62" fmla="*/ 784020 h 6602927"/>
              <a:gd name="connsiteX63" fmla="*/ 4422767 w 7861469"/>
              <a:gd name="connsiteY63" fmla="*/ 788678 h 6602927"/>
              <a:gd name="connsiteX64" fmla="*/ 4429411 w 7861469"/>
              <a:gd name="connsiteY64" fmla="*/ 742519 h 6602927"/>
              <a:gd name="connsiteX65" fmla="*/ 4451810 w 7861469"/>
              <a:gd name="connsiteY65" fmla="*/ 718327 h 6602927"/>
              <a:gd name="connsiteX66" fmla="*/ 4467568 w 7861469"/>
              <a:gd name="connsiteY66" fmla="*/ 740289 h 6602927"/>
              <a:gd name="connsiteX67" fmla="*/ 4442321 w 7861469"/>
              <a:gd name="connsiteY67" fmla="*/ 899623 h 6602927"/>
              <a:gd name="connsiteX68" fmla="*/ 4556767 w 7861469"/>
              <a:gd name="connsiteY68" fmla="*/ 812602 h 6602927"/>
              <a:gd name="connsiteX69" fmla="*/ 4566521 w 7861469"/>
              <a:gd name="connsiteY69" fmla="*/ 787747 h 6602927"/>
              <a:gd name="connsiteX70" fmla="*/ 4618625 w 7861469"/>
              <a:gd name="connsiteY70" fmla="*/ 680551 h 6602927"/>
              <a:gd name="connsiteX71" fmla="*/ 4803158 w 7861469"/>
              <a:gd name="connsiteY71" fmla="*/ 546465 h 6602927"/>
              <a:gd name="connsiteX72" fmla="*/ 4865500 w 7861469"/>
              <a:gd name="connsiteY72" fmla="*/ 566639 h 6602927"/>
              <a:gd name="connsiteX73" fmla="*/ 4903482 w 7861469"/>
              <a:gd name="connsiteY73" fmla="*/ 729279 h 6602927"/>
              <a:gd name="connsiteX74" fmla="*/ 4937665 w 7861469"/>
              <a:gd name="connsiteY74" fmla="*/ 802942 h 6602927"/>
              <a:gd name="connsiteX75" fmla="*/ 4940802 w 7861469"/>
              <a:gd name="connsiteY75" fmla="*/ 904573 h 6602927"/>
              <a:gd name="connsiteX76" fmla="*/ 4928179 w 7861469"/>
              <a:gd name="connsiteY76" fmla="*/ 984237 h 6602927"/>
              <a:gd name="connsiteX77" fmla="*/ 5017798 w 7861469"/>
              <a:gd name="connsiteY77" fmla="*/ 967790 h 6602927"/>
              <a:gd name="connsiteX78" fmla="*/ 5223628 w 7861469"/>
              <a:gd name="connsiteY78" fmla="*/ 830590 h 6602927"/>
              <a:gd name="connsiteX79" fmla="*/ 5273325 w 7861469"/>
              <a:gd name="connsiteY79" fmla="*/ 850102 h 6602927"/>
              <a:gd name="connsiteX80" fmla="*/ 5288860 w 7861469"/>
              <a:gd name="connsiteY80" fmla="*/ 876281 h 6602927"/>
              <a:gd name="connsiteX81" fmla="*/ 5291114 w 7861469"/>
              <a:gd name="connsiteY81" fmla="*/ 994778 h 6602927"/>
              <a:gd name="connsiteX82" fmla="*/ 5099915 w 7861469"/>
              <a:gd name="connsiteY82" fmla="*/ 1094692 h 6602927"/>
              <a:gd name="connsiteX83" fmla="*/ 5072639 w 7861469"/>
              <a:gd name="connsiteY83" fmla="*/ 1131316 h 6602927"/>
              <a:gd name="connsiteX84" fmla="*/ 4999439 w 7861469"/>
              <a:gd name="connsiteY84" fmla="*/ 1157078 h 6602927"/>
              <a:gd name="connsiteX85" fmla="*/ 4965718 w 7861469"/>
              <a:gd name="connsiteY85" fmla="*/ 1155314 h 6602927"/>
              <a:gd name="connsiteX86" fmla="*/ 4968387 w 7861469"/>
              <a:gd name="connsiteY86" fmla="*/ 1185048 h 6602927"/>
              <a:gd name="connsiteX87" fmla="*/ 4962188 w 7861469"/>
              <a:gd name="connsiteY87" fmla="*/ 1222775 h 6602927"/>
              <a:gd name="connsiteX88" fmla="*/ 4968630 w 7861469"/>
              <a:gd name="connsiteY88" fmla="*/ 1261160 h 6602927"/>
              <a:gd name="connsiteX89" fmla="*/ 4897659 w 7861469"/>
              <a:gd name="connsiteY89" fmla="*/ 1325090 h 6602927"/>
              <a:gd name="connsiteX90" fmla="*/ 4890577 w 7861469"/>
              <a:gd name="connsiteY90" fmla="*/ 1379681 h 6602927"/>
              <a:gd name="connsiteX91" fmla="*/ 4970002 w 7861469"/>
              <a:gd name="connsiteY91" fmla="*/ 1396521 h 6602927"/>
              <a:gd name="connsiteX92" fmla="*/ 5066042 w 7861469"/>
              <a:gd name="connsiteY92" fmla="*/ 1338131 h 6602927"/>
              <a:gd name="connsiteX93" fmla="*/ 5203549 w 7861469"/>
              <a:gd name="connsiteY93" fmla="*/ 1214266 h 6602927"/>
              <a:gd name="connsiteX94" fmla="*/ 5384308 w 7861469"/>
              <a:gd name="connsiteY94" fmla="*/ 1071528 h 6602927"/>
              <a:gd name="connsiteX95" fmla="*/ 5422686 w 7861469"/>
              <a:gd name="connsiteY95" fmla="*/ 1065079 h 6602927"/>
              <a:gd name="connsiteX96" fmla="*/ 5458393 w 7861469"/>
              <a:gd name="connsiteY96" fmla="*/ 1028897 h 6602927"/>
              <a:gd name="connsiteX97" fmla="*/ 5476575 w 7861469"/>
              <a:gd name="connsiteY97" fmla="*/ 1004483 h 6602927"/>
              <a:gd name="connsiteX98" fmla="*/ 5665325 w 7861469"/>
              <a:gd name="connsiteY98" fmla="*/ 870617 h 6602927"/>
              <a:gd name="connsiteX99" fmla="*/ 5929480 w 7861469"/>
              <a:gd name="connsiteY99" fmla="*/ 668826 h 6602927"/>
              <a:gd name="connsiteX100" fmla="*/ 5977391 w 7861469"/>
              <a:gd name="connsiteY100" fmla="*/ 641737 h 6602927"/>
              <a:gd name="connsiteX101" fmla="*/ 6012458 w 7861469"/>
              <a:gd name="connsiteY101" fmla="*/ 698534 h 6602927"/>
              <a:gd name="connsiteX102" fmla="*/ 6022477 w 7861469"/>
              <a:gd name="connsiteY102" fmla="*/ 830120 h 6602927"/>
              <a:gd name="connsiteX103" fmla="*/ 5954177 w 7861469"/>
              <a:gd name="connsiteY103" fmla="*/ 923784 h 6602927"/>
              <a:gd name="connsiteX104" fmla="*/ 5919354 w 7861469"/>
              <a:gd name="connsiteY104" fmla="*/ 943099 h 6602927"/>
              <a:gd name="connsiteX105" fmla="*/ 5827970 w 7861469"/>
              <a:gd name="connsiteY105" fmla="*/ 993278 h 6602927"/>
              <a:gd name="connsiteX106" fmla="*/ 5820886 w 7861469"/>
              <a:gd name="connsiteY106" fmla="*/ 1047868 h 6602927"/>
              <a:gd name="connsiteX107" fmla="*/ 5823556 w 7861469"/>
              <a:gd name="connsiteY107" fmla="*/ 1077603 h 6602927"/>
              <a:gd name="connsiteX108" fmla="*/ 5790057 w 7861469"/>
              <a:gd name="connsiteY108" fmla="*/ 1071622 h 6602927"/>
              <a:gd name="connsiteX109" fmla="*/ 5725727 w 7861469"/>
              <a:gd name="connsiteY109" fmla="*/ 1089395 h 6602927"/>
              <a:gd name="connsiteX110" fmla="*/ 5703458 w 7861469"/>
              <a:gd name="connsiteY110" fmla="*/ 1124557 h 6602927"/>
              <a:gd name="connsiteX111" fmla="*/ 5714068 w 7861469"/>
              <a:gd name="connsiteY111" fmla="*/ 1123907 h 6602927"/>
              <a:gd name="connsiteX112" fmla="*/ 5754629 w 7861469"/>
              <a:gd name="connsiteY112" fmla="*/ 1120212 h 6602927"/>
              <a:gd name="connsiteX113" fmla="*/ 5833810 w 7861469"/>
              <a:gd name="connsiteY113" fmla="*/ 1082265 h 6602927"/>
              <a:gd name="connsiteX114" fmla="*/ 5844977 w 7861469"/>
              <a:gd name="connsiteY114" fmla="*/ 1087168 h 6602927"/>
              <a:gd name="connsiteX115" fmla="*/ 5874370 w 7861469"/>
              <a:gd name="connsiteY115" fmla="*/ 1078568 h 6602927"/>
              <a:gd name="connsiteX116" fmla="*/ 5923753 w 7861469"/>
              <a:gd name="connsiteY116" fmla="*/ 1066457 h 6602927"/>
              <a:gd name="connsiteX117" fmla="*/ 5989973 w 7861469"/>
              <a:gd name="connsiteY117" fmla="*/ 1071984 h 6602927"/>
              <a:gd name="connsiteX118" fmla="*/ 6082481 w 7861469"/>
              <a:gd name="connsiteY118" fmla="*/ 1031697 h 6602927"/>
              <a:gd name="connsiteX119" fmla="*/ 6114037 w 7861469"/>
              <a:gd name="connsiteY119" fmla="*/ 1015851 h 6602927"/>
              <a:gd name="connsiteX120" fmla="*/ 6251423 w 7861469"/>
              <a:gd name="connsiteY120" fmla="*/ 957374 h 6602927"/>
              <a:gd name="connsiteX121" fmla="*/ 6388408 w 7861469"/>
              <a:gd name="connsiteY121" fmla="*/ 916135 h 6602927"/>
              <a:gd name="connsiteX122" fmla="*/ 6393578 w 7861469"/>
              <a:gd name="connsiteY122" fmla="*/ 915226 h 6602927"/>
              <a:gd name="connsiteX123" fmla="*/ 6408023 w 7861469"/>
              <a:gd name="connsiteY123" fmla="*/ 900432 h 6602927"/>
              <a:gd name="connsiteX124" fmla="*/ 6415783 w 7861469"/>
              <a:gd name="connsiteY124" fmla="*/ 888096 h 6602927"/>
              <a:gd name="connsiteX125" fmla="*/ 6421210 w 7861469"/>
              <a:gd name="connsiteY125" fmla="*/ 886926 h 6602927"/>
              <a:gd name="connsiteX126" fmla="*/ 6438885 w 7861469"/>
              <a:gd name="connsiteY126" fmla="*/ 868823 h 6602927"/>
              <a:gd name="connsiteX127" fmla="*/ 6623642 w 7861469"/>
              <a:gd name="connsiteY127" fmla="*/ 730519 h 6602927"/>
              <a:gd name="connsiteX128" fmla="*/ 6660011 w 7861469"/>
              <a:gd name="connsiteY128" fmla="*/ 681689 h 6602927"/>
              <a:gd name="connsiteX129" fmla="*/ 6725442 w 7861469"/>
              <a:gd name="connsiteY129" fmla="*/ 642837 h 6602927"/>
              <a:gd name="connsiteX130" fmla="*/ 6751614 w 7861469"/>
              <a:gd name="connsiteY130" fmla="*/ 627295 h 6602927"/>
              <a:gd name="connsiteX131" fmla="*/ 6811706 w 7861469"/>
              <a:gd name="connsiteY131" fmla="*/ 528973 h 6602927"/>
              <a:gd name="connsiteX132" fmla="*/ 6877801 w 7861469"/>
              <a:gd name="connsiteY132" fmla="*/ 477473 h 6602927"/>
              <a:gd name="connsiteX133" fmla="*/ 6939481 w 7861469"/>
              <a:gd name="connsiteY133" fmla="*/ 510294 h 6602927"/>
              <a:gd name="connsiteX134" fmla="*/ 6950582 w 7861469"/>
              <a:gd name="connsiteY134" fmla="*/ 540469 h 6602927"/>
              <a:gd name="connsiteX135" fmla="*/ 6983000 w 7861469"/>
              <a:gd name="connsiteY135" fmla="*/ 647858 h 6602927"/>
              <a:gd name="connsiteX136" fmla="*/ 6803807 w 7861469"/>
              <a:gd name="connsiteY136" fmla="*/ 841415 h 6602927"/>
              <a:gd name="connsiteX137" fmla="*/ 6750801 w 7861469"/>
              <a:gd name="connsiteY137" fmla="*/ 885146 h 6602927"/>
              <a:gd name="connsiteX138" fmla="*/ 6556314 w 7861469"/>
              <a:gd name="connsiteY138" fmla="*/ 1128634 h 6602927"/>
              <a:gd name="connsiteX139" fmla="*/ 6527898 w 7861469"/>
              <a:gd name="connsiteY139" fmla="*/ 1156740 h 6602927"/>
              <a:gd name="connsiteX140" fmla="*/ 6518250 w 7861469"/>
              <a:gd name="connsiteY140" fmla="*/ 1170439 h 6602927"/>
              <a:gd name="connsiteX141" fmla="*/ 6552249 w 7861469"/>
              <a:gd name="connsiteY141" fmla="*/ 1147400 h 6602927"/>
              <a:gd name="connsiteX142" fmla="*/ 6617903 w 7861469"/>
              <a:gd name="connsiteY142" fmla="*/ 1088657 h 6602927"/>
              <a:gd name="connsiteX143" fmla="*/ 6670799 w 7861469"/>
              <a:gd name="connsiteY143" fmla="*/ 1096527 h 6602927"/>
              <a:gd name="connsiteX144" fmla="*/ 6667423 w 7861469"/>
              <a:gd name="connsiteY144" fmla="*/ 1155482 h 6602927"/>
              <a:gd name="connsiteX145" fmla="*/ 6634674 w 7861469"/>
              <a:gd name="connsiteY145" fmla="*/ 1228508 h 6602927"/>
              <a:gd name="connsiteX146" fmla="*/ 6644411 w 7861469"/>
              <a:gd name="connsiteY146" fmla="*/ 1222027 h 6602927"/>
              <a:gd name="connsiteX147" fmla="*/ 6838237 w 7861469"/>
              <a:gd name="connsiteY147" fmla="*/ 991187 h 6602927"/>
              <a:gd name="connsiteX148" fmla="*/ 6847327 w 7861469"/>
              <a:gd name="connsiteY148" fmla="*/ 978980 h 6602927"/>
              <a:gd name="connsiteX149" fmla="*/ 6916313 w 7861469"/>
              <a:gd name="connsiteY149" fmla="*/ 952996 h 6602927"/>
              <a:gd name="connsiteX150" fmla="*/ 6916558 w 7861469"/>
              <a:gd name="connsiteY150" fmla="*/ 1029108 h 6602927"/>
              <a:gd name="connsiteX151" fmla="*/ 6852471 w 7861469"/>
              <a:gd name="connsiteY151" fmla="*/ 1122993 h 6602927"/>
              <a:gd name="connsiteX152" fmla="*/ 6693470 w 7861469"/>
              <a:gd name="connsiteY152" fmla="*/ 1334515 h 6602927"/>
              <a:gd name="connsiteX153" fmla="*/ 6685063 w 7861469"/>
              <a:gd name="connsiteY153" fmla="*/ 1414404 h 6602927"/>
              <a:gd name="connsiteX154" fmla="*/ 6680067 w 7861469"/>
              <a:gd name="connsiteY154" fmla="*/ 1434792 h 6602927"/>
              <a:gd name="connsiteX155" fmla="*/ 6710403 w 7861469"/>
              <a:gd name="connsiteY155" fmla="*/ 1400803 h 6602927"/>
              <a:gd name="connsiteX156" fmla="*/ 6774681 w 7861469"/>
              <a:gd name="connsiteY156" fmla="*/ 1295898 h 6602927"/>
              <a:gd name="connsiteX157" fmla="*/ 6761921 w 7861469"/>
              <a:gd name="connsiteY157" fmla="*/ 1308367 h 6602927"/>
              <a:gd name="connsiteX158" fmla="*/ 6736546 w 7861469"/>
              <a:gd name="connsiteY158" fmla="*/ 1320693 h 6602927"/>
              <a:gd name="connsiteX159" fmla="*/ 6749449 w 7861469"/>
              <a:gd name="connsiteY159" fmla="*/ 1295613 h 6602927"/>
              <a:gd name="connsiteX160" fmla="*/ 6736975 w 7861469"/>
              <a:gd name="connsiteY160" fmla="*/ 1282859 h 6602927"/>
              <a:gd name="connsiteX161" fmla="*/ 6775110 w 7861469"/>
              <a:gd name="connsiteY161" fmla="*/ 1258065 h 6602927"/>
              <a:gd name="connsiteX162" fmla="*/ 6787868 w 7861469"/>
              <a:gd name="connsiteY162" fmla="*/ 1245596 h 6602927"/>
              <a:gd name="connsiteX163" fmla="*/ 6813245 w 7861469"/>
              <a:gd name="connsiteY163" fmla="*/ 1233271 h 6602927"/>
              <a:gd name="connsiteX164" fmla="*/ 6800200 w 7861469"/>
              <a:gd name="connsiteY164" fmla="*/ 1270962 h 6602927"/>
              <a:gd name="connsiteX165" fmla="*/ 6837762 w 7861469"/>
              <a:gd name="connsiteY165" fmla="*/ 1296613 h 6602927"/>
              <a:gd name="connsiteX166" fmla="*/ 6728667 w 7861469"/>
              <a:gd name="connsiteY166" fmla="*/ 1459344 h 6602927"/>
              <a:gd name="connsiteX167" fmla="*/ 6711653 w 7861469"/>
              <a:gd name="connsiteY167" fmla="*/ 1480458 h 6602927"/>
              <a:gd name="connsiteX168" fmla="*/ 6719467 w 7861469"/>
              <a:gd name="connsiteY168" fmla="*/ 1483848 h 6602927"/>
              <a:gd name="connsiteX169" fmla="*/ 6725031 w 7861469"/>
              <a:gd name="connsiteY169" fmla="*/ 1539101 h 6602927"/>
              <a:gd name="connsiteX170" fmla="*/ 6686431 w 7861469"/>
              <a:gd name="connsiteY170" fmla="*/ 1549764 h 6602927"/>
              <a:gd name="connsiteX171" fmla="*/ 6671232 w 7861469"/>
              <a:gd name="connsiteY171" fmla="*/ 1537341 h 6602927"/>
              <a:gd name="connsiteX172" fmla="*/ 6664665 w 7861469"/>
              <a:gd name="connsiteY172" fmla="*/ 1536829 h 6602927"/>
              <a:gd name="connsiteX173" fmla="*/ 6654163 w 7861469"/>
              <a:gd name="connsiteY173" fmla="*/ 1547977 h 6602927"/>
              <a:gd name="connsiteX174" fmla="*/ 6654293 w 7861469"/>
              <a:gd name="connsiteY174" fmla="*/ 1548081 h 6602927"/>
              <a:gd name="connsiteX175" fmla="*/ 6656706 w 7861469"/>
              <a:gd name="connsiteY175" fmla="*/ 1552435 h 6602927"/>
              <a:gd name="connsiteX176" fmla="*/ 6642098 w 7861469"/>
              <a:gd name="connsiteY176" fmla="*/ 1670048 h 6602927"/>
              <a:gd name="connsiteX177" fmla="*/ 6577326 w 7861469"/>
              <a:gd name="connsiteY177" fmla="*/ 1696254 h 6602927"/>
              <a:gd name="connsiteX178" fmla="*/ 6544095 w 7861469"/>
              <a:gd name="connsiteY178" fmla="*/ 1846714 h 6602927"/>
              <a:gd name="connsiteX179" fmla="*/ 6548373 w 7861469"/>
              <a:gd name="connsiteY179" fmla="*/ 1876002 h 6602927"/>
              <a:gd name="connsiteX180" fmla="*/ 6547756 w 7861469"/>
              <a:gd name="connsiteY180" fmla="*/ 1879451 h 6602927"/>
              <a:gd name="connsiteX181" fmla="*/ 6570696 w 7861469"/>
              <a:gd name="connsiteY181" fmla="*/ 1855674 h 6602927"/>
              <a:gd name="connsiteX182" fmla="*/ 6640424 w 7861469"/>
              <a:gd name="connsiteY182" fmla="*/ 1785915 h 6602927"/>
              <a:gd name="connsiteX183" fmla="*/ 6650833 w 7861469"/>
              <a:gd name="connsiteY183" fmla="*/ 1770177 h 6602927"/>
              <a:gd name="connsiteX184" fmla="*/ 6641457 w 7861469"/>
              <a:gd name="connsiteY184" fmla="*/ 1763026 h 6602927"/>
              <a:gd name="connsiteX185" fmla="*/ 6642561 w 7861469"/>
              <a:gd name="connsiteY185" fmla="*/ 1741943 h 6602927"/>
              <a:gd name="connsiteX186" fmla="*/ 6666172 w 7861469"/>
              <a:gd name="connsiteY186" fmla="*/ 1737498 h 6602927"/>
              <a:gd name="connsiteX187" fmla="*/ 6671054 w 7861469"/>
              <a:gd name="connsiteY187" fmla="*/ 1739607 h 6602927"/>
              <a:gd name="connsiteX188" fmla="*/ 6695027 w 7861469"/>
              <a:gd name="connsiteY188" fmla="*/ 1703365 h 6602927"/>
              <a:gd name="connsiteX189" fmla="*/ 6839707 w 7861469"/>
              <a:gd name="connsiteY189" fmla="*/ 1588678 h 6602927"/>
              <a:gd name="connsiteX190" fmla="*/ 6868698 w 7861469"/>
              <a:gd name="connsiteY190" fmla="*/ 1597316 h 6602927"/>
              <a:gd name="connsiteX191" fmla="*/ 6938248 w 7861469"/>
              <a:gd name="connsiteY191" fmla="*/ 1602258 h 6602927"/>
              <a:gd name="connsiteX192" fmla="*/ 6948062 w 7861469"/>
              <a:gd name="connsiteY192" fmla="*/ 1579933 h 6602927"/>
              <a:gd name="connsiteX193" fmla="*/ 6970615 w 7861469"/>
              <a:gd name="connsiteY193" fmla="*/ 1551940 h 6602927"/>
              <a:gd name="connsiteX194" fmla="*/ 6977639 w 7861469"/>
              <a:gd name="connsiteY194" fmla="*/ 1591903 h 6602927"/>
              <a:gd name="connsiteX195" fmla="*/ 6923304 w 7861469"/>
              <a:gd name="connsiteY195" fmla="*/ 1673547 h 6602927"/>
              <a:gd name="connsiteX196" fmla="*/ 6919749 w 7861469"/>
              <a:gd name="connsiteY196" fmla="*/ 1711936 h 6602927"/>
              <a:gd name="connsiteX197" fmla="*/ 6964809 w 7861469"/>
              <a:gd name="connsiteY197" fmla="*/ 1714316 h 6602927"/>
              <a:gd name="connsiteX198" fmla="*/ 7129117 w 7861469"/>
              <a:gd name="connsiteY198" fmla="*/ 1554981 h 6602927"/>
              <a:gd name="connsiteX199" fmla="*/ 7178904 w 7861469"/>
              <a:gd name="connsiteY199" fmla="*/ 1525632 h 6602927"/>
              <a:gd name="connsiteX200" fmla="*/ 7207265 w 7861469"/>
              <a:gd name="connsiteY200" fmla="*/ 1589311 h 6602927"/>
              <a:gd name="connsiteX201" fmla="*/ 7199613 w 7861469"/>
              <a:gd name="connsiteY201" fmla="*/ 1604388 h 6602927"/>
              <a:gd name="connsiteX202" fmla="*/ 7207222 w 7861469"/>
              <a:gd name="connsiteY202" fmla="*/ 1647683 h 6602927"/>
              <a:gd name="connsiteX203" fmla="*/ 7206368 w 7861469"/>
              <a:gd name="connsiteY203" fmla="*/ 1740527 h 6602927"/>
              <a:gd name="connsiteX204" fmla="*/ 7052235 w 7861469"/>
              <a:gd name="connsiteY204" fmla="*/ 1918672 h 6602927"/>
              <a:gd name="connsiteX205" fmla="*/ 7032429 w 7861469"/>
              <a:gd name="connsiteY205" fmla="*/ 1942752 h 6602927"/>
              <a:gd name="connsiteX206" fmla="*/ 7027702 w 7861469"/>
              <a:gd name="connsiteY206" fmla="*/ 1974479 h 6602927"/>
              <a:gd name="connsiteX207" fmla="*/ 7054939 w 7861469"/>
              <a:gd name="connsiteY207" fmla="*/ 1973128 h 6602927"/>
              <a:gd name="connsiteX208" fmla="*/ 7142540 w 7861469"/>
              <a:gd name="connsiteY208" fmla="*/ 1944001 h 6602927"/>
              <a:gd name="connsiteX209" fmla="*/ 7212494 w 7861469"/>
              <a:gd name="connsiteY209" fmla="*/ 1931705 h 6602927"/>
              <a:gd name="connsiteX210" fmla="*/ 7225596 w 7861469"/>
              <a:gd name="connsiteY210" fmla="*/ 1967169 h 6602927"/>
              <a:gd name="connsiteX211" fmla="*/ 7208084 w 7861469"/>
              <a:gd name="connsiteY211" fmla="*/ 2062938 h 6602927"/>
              <a:gd name="connsiteX212" fmla="*/ 7322154 w 7861469"/>
              <a:gd name="connsiteY212" fmla="*/ 2008561 h 6602927"/>
              <a:gd name="connsiteX213" fmla="*/ 7360195 w 7861469"/>
              <a:gd name="connsiteY213" fmla="*/ 1995905 h 6602927"/>
              <a:gd name="connsiteX214" fmla="*/ 7394265 w 7861469"/>
              <a:gd name="connsiteY214" fmla="*/ 1970636 h 6602927"/>
              <a:gd name="connsiteX215" fmla="*/ 7626635 w 7861469"/>
              <a:gd name="connsiteY215" fmla="*/ 1859921 h 6602927"/>
              <a:gd name="connsiteX216" fmla="*/ 7572487 w 7861469"/>
              <a:gd name="connsiteY216" fmla="*/ 1926902 h 6602927"/>
              <a:gd name="connsiteX217" fmla="*/ 7560842 w 7861469"/>
              <a:gd name="connsiteY217" fmla="*/ 1942027 h 6602927"/>
              <a:gd name="connsiteX218" fmla="*/ 7555253 w 7861469"/>
              <a:gd name="connsiteY218" fmla="*/ 1942178 h 6602927"/>
              <a:gd name="connsiteX219" fmla="*/ 7552421 w 7861469"/>
              <a:gd name="connsiteY219" fmla="*/ 1952964 h 6602927"/>
              <a:gd name="connsiteX220" fmla="*/ 7560842 w 7861469"/>
              <a:gd name="connsiteY220" fmla="*/ 1942027 h 6602927"/>
              <a:gd name="connsiteX221" fmla="*/ 7566396 w 7861469"/>
              <a:gd name="connsiteY221" fmla="*/ 1941876 h 6602927"/>
              <a:gd name="connsiteX222" fmla="*/ 7578924 w 7861469"/>
              <a:gd name="connsiteY222" fmla="*/ 1943322 h 6602927"/>
              <a:gd name="connsiteX223" fmla="*/ 7550975 w 7861469"/>
              <a:gd name="connsiteY223" fmla="*/ 1965498 h 6602927"/>
              <a:gd name="connsiteX224" fmla="*/ 7549528 w 7861469"/>
              <a:gd name="connsiteY224" fmla="*/ 1978032 h 6602927"/>
              <a:gd name="connsiteX225" fmla="*/ 7537000 w 7861469"/>
              <a:gd name="connsiteY225" fmla="*/ 1976587 h 6602927"/>
              <a:gd name="connsiteX226" fmla="*/ 7469976 w 7861469"/>
              <a:gd name="connsiteY226" fmla="*/ 2050236 h 6602927"/>
              <a:gd name="connsiteX227" fmla="*/ 7455117 w 7861469"/>
              <a:gd name="connsiteY227" fmla="*/ 2074507 h 6602927"/>
              <a:gd name="connsiteX228" fmla="*/ 7431412 w 7861469"/>
              <a:gd name="connsiteY228" fmla="*/ 2102653 h 6602927"/>
              <a:gd name="connsiteX229" fmla="*/ 7362133 w 7861469"/>
              <a:gd name="connsiteY229" fmla="*/ 2255588 h 6602927"/>
              <a:gd name="connsiteX230" fmla="*/ 7380140 w 7861469"/>
              <a:gd name="connsiteY230" fmla="*/ 2279888 h 6602927"/>
              <a:gd name="connsiteX231" fmla="*/ 7401883 w 7861469"/>
              <a:gd name="connsiteY231" fmla="*/ 2286365 h 6602927"/>
              <a:gd name="connsiteX232" fmla="*/ 7385408 w 7861469"/>
              <a:gd name="connsiteY232" fmla="*/ 2309860 h 6602927"/>
              <a:gd name="connsiteX233" fmla="*/ 7344984 w 7861469"/>
              <a:gd name="connsiteY233" fmla="*/ 2392492 h 6602927"/>
              <a:gd name="connsiteX234" fmla="*/ 7370420 w 7861469"/>
              <a:gd name="connsiteY234" fmla="*/ 2439518 h 6602927"/>
              <a:gd name="connsiteX235" fmla="*/ 7424528 w 7861469"/>
              <a:gd name="connsiteY235" fmla="*/ 2395679 h 6602927"/>
              <a:gd name="connsiteX236" fmla="*/ 7434342 w 7861469"/>
              <a:gd name="connsiteY236" fmla="*/ 2373355 h 6602927"/>
              <a:gd name="connsiteX237" fmla="*/ 7451764 w 7861469"/>
              <a:gd name="connsiteY237" fmla="*/ 2394325 h 6602927"/>
              <a:gd name="connsiteX238" fmla="*/ 7522079 w 7861469"/>
              <a:gd name="connsiteY238" fmla="*/ 2423165 h 6602927"/>
              <a:gd name="connsiteX239" fmla="*/ 7603828 w 7861469"/>
              <a:gd name="connsiteY239" fmla="*/ 2360734 h 6602927"/>
              <a:gd name="connsiteX240" fmla="*/ 7693995 w 7861469"/>
              <a:gd name="connsiteY240" fmla="*/ 2307125 h 6602927"/>
              <a:gd name="connsiteX241" fmla="*/ 7784342 w 7861469"/>
              <a:gd name="connsiteY241" fmla="*/ 2274081 h 6602927"/>
              <a:gd name="connsiteX242" fmla="*/ 7819409 w 7861469"/>
              <a:gd name="connsiteY242" fmla="*/ 2278217 h 6602927"/>
              <a:gd name="connsiteX243" fmla="*/ 7812522 w 7861469"/>
              <a:gd name="connsiteY243" fmla="*/ 2317192 h 6602927"/>
              <a:gd name="connsiteX244" fmla="*/ 7487602 w 7861469"/>
              <a:gd name="connsiteY244" fmla="*/ 2676410 h 6602927"/>
              <a:gd name="connsiteX245" fmla="*/ 7435024 w 7861469"/>
              <a:gd name="connsiteY245" fmla="*/ 2768043 h 6602927"/>
              <a:gd name="connsiteX246" fmla="*/ 7426787 w 7861469"/>
              <a:gd name="connsiteY246" fmla="*/ 2779792 h 6602927"/>
              <a:gd name="connsiteX247" fmla="*/ 7324423 w 7861469"/>
              <a:gd name="connsiteY247" fmla="*/ 2900776 h 6602927"/>
              <a:gd name="connsiteX248" fmla="*/ 7276571 w 7861469"/>
              <a:gd name="connsiteY248" fmla="*/ 2960683 h 6602927"/>
              <a:gd name="connsiteX249" fmla="*/ 7285350 w 7861469"/>
              <a:gd name="connsiteY249" fmla="*/ 3010636 h 6602927"/>
              <a:gd name="connsiteX250" fmla="*/ 7321407 w 7861469"/>
              <a:gd name="connsiteY250" fmla="*/ 3000867 h 6602927"/>
              <a:gd name="connsiteX251" fmla="*/ 7450603 w 7861469"/>
              <a:gd name="connsiteY251" fmla="*/ 2895766 h 6602927"/>
              <a:gd name="connsiteX252" fmla="*/ 7562873 w 7861469"/>
              <a:gd name="connsiteY252" fmla="*/ 2889767 h 6602927"/>
              <a:gd name="connsiteX253" fmla="*/ 7567734 w 7861469"/>
              <a:gd name="connsiteY253" fmla="*/ 2936978 h 6602927"/>
              <a:gd name="connsiteX254" fmla="*/ 7591641 w 7861469"/>
              <a:gd name="connsiteY254" fmla="*/ 2936211 h 6602927"/>
              <a:gd name="connsiteX255" fmla="*/ 7702154 w 7861469"/>
              <a:gd name="connsiteY255" fmla="*/ 2920219 h 6602927"/>
              <a:gd name="connsiteX256" fmla="*/ 7717052 w 7861469"/>
              <a:gd name="connsiteY256" fmla="*/ 2907302 h 6602927"/>
              <a:gd name="connsiteX257" fmla="*/ 7740192 w 7861469"/>
              <a:gd name="connsiteY257" fmla="*/ 2882639 h 6602927"/>
              <a:gd name="connsiteX258" fmla="*/ 7783272 w 7861469"/>
              <a:gd name="connsiteY258" fmla="*/ 2912831 h 6602927"/>
              <a:gd name="connsiteX259" fmla="*/ 7857100 w 7861469"/>
              <a:gd name="connsiteY259" fmla="*/ 2961652 h 6602927"/>
              <a:gd name="connsiteX260" fmla="*/ 7820955 w 7861469"/>
              <a:gd name="connsiteY260" fmla="*/ 3088164 h 6602927"/>
              <a:gd name="connsiteX261" fmla="*/ 7746771 w 7861469"/>
              <a:gd name="connsiteY261" fmla="*/ 3252259 h 6602927"/>
              <a:gd name="connsiteX262" fmla="*/ 7705762 w 7861469"/>
              <a:gd name="connsiteY262" fmla="*/ 3331562 h 6602927"/>
              <a:gd name="connsiteX263" fmla="*/ 7647917 w 7861469"/>
              <a:gd name="connsiteY263" fmla="*/ 3393224 h 6602927"/>
              <a:gd name="connsiteX264" fmla="*/ 7551226 w 7861469"/>
              <a:gd name="connsiteY264" fmla="*/ 3526943 h 6602927"/>
              <a:gd name="connsiteX265" fmla="*/ 7507515 w 7861469"/>
              <a:gd name="connsiteY265" fmla="*/ 3551792 h 6602927"/>
              <a:gd name="connsiteX266" fmla="*/ 7431079 w 7861469"/>
              <a:gd name="connsiteY266" fmla="*/ 3585824 h 6602927"/>
              <a:gd name="connsiteX267" fmla="*/ 7355723 w 7861469"/>
              <a:gd name="connsiteY267" fmla="*/ 3743258 h 6602927"/>
              <a:gd name="connsiteX268" fmla="*/ 7352978 w 7861469"/>
              <a:gd name="connsiteY268" fmla="*/ 3747174 h 6602927"/>
              <a:gd name="connsiteX269" fmla="*/ 7323358 w 7861469"/>
              <a:gd name="connsiteY269" fmla="*/ 3793577 h 6602927"/>
              <a:gd name="connsiteX270" fmla="*/ 7287481 w 7861469"/>
              <a:gd name="connsiteY270" fmla="*/ 3823912 h 6602927"/>
              <a:gd name="connsiteX271" fmla="*/ 7271186 w 7861469"/>
              <a:gd name="connsiteY271" fmla="*/ 3867974 h 6602927"/>
              <a:gd name="connsiteX272" fmla="*/ 7222344 w 7861469"/>
              <a:gd name="connsiteY272" fmla="*/ 3941788 h 6602927"/>
              <a:gd name="connsiteX273" fmla="*/ 7183317 w 7861469"/>
              <a:gd name="connsiteY273" fmla="*/ 3993278 h 6602927"/>
              <a:gd name="connsiteX274" fmla="*/ 7163056 w 7861469"/>
              <a:gd name="connsiteY274" fmla="*/ 4003391 h 6602927"/>
              <a:gd name="connsiteX275" fmla="*/ 7147104 w 7861469"/>
              <a:gd name="connsiteY275" fmla="*/ 4028337 h 6602927"/>
              <a:gd name="connsiteX276" fmla="*/ 6985140 w 7861469"/>
              <a:gd name="connsiteY276" fmla="*/ 4228700 h 6602927"/>
              <a:gd name="connsiteX277" fmla="*/ 6780421 w 7861469"/>
              <a:gd name="connsiteY277" fmla="*/ 4478639 h 6602927"/>
              <a:gd name="connsiteX278" fmla="*/ 6818272 w 7861469"/>
              <a:gd name="connsiteY278" fmla="*/ 4479068 h 6602927"/>
              <a:gd name="connsiteX279" fmla="*/ 6715484 w 7861469"/>
              <a:gd name="connsiteY279" fmla="*/ 4641870 h 6602927"/>
              <a:gd name="connsiteX280" fmla="*/ 6618412 w 7861469"/>
              <a:gd name="connsiteY280" fmla="*/ 4752513 h 6602927"/>
              <a:gd name="connsiteX281" fmla="*/ 6609770 w 7861469"/>
              <a:gd name="connsiteY281" fmla="*/ 4762776 h 6602927"/>
              <a:gd name="connsiteX282" fmla="*/ 6549291 w 7861469"/>
              <a:gd name="connsiteY282" fmla="*/ 4704426 h 6602927"/>
              <a:gd name="connsiteX283" fmla="*/ 6550757 w 7861469"/>
              <a:gd name="connsiteY283" fmla="*/ 4703067 h 6602927"/>
              <a:gd name="connsiteX284" fmla="*/ 6678921 w 7861469"/>
              <a:gd name="connsiteY284" fmla="*/ 4527941 h 6602927"/>
              <a:gd name="connsiteX285" fmla="*/ 6780707 w 7861469"/>
              <a:gd name="connsiteY285" fmla="*/ 4453416 h 6602927"/>
              <a:gd name="connsiteX286" fmla="*/ 6819700 w 7861469"/>
              <a:gd name="connsiteY286" fmla="*/ 4352955 h 6602927"/>
              <a:gd name="connsiteX287" fmla="*/ 6910752 w 7861469"/>
              <a:gd name="connsiteY287" fmla="*/ 4251508 h 6602927"/>
              <a:gd name="connsiteX288" fmla="*/ 6916078 w 7861469"/>
              <a:gd name="connsiteY288" fmla="*/ 4243377 h 6602927"/>
              <a:gd name="connsiteX289" fmla="*/ 6913589 w 7861469"/>
              <a:gd name="connsiteY289" fmla="*/ 4246131 h 6602927"/>
              <a:gd name="connsiteX290" fmla="*/ 6877480 w 7861469"/>
              <a:gd name="connsiteY290" fmla="*/ 4246147 h 6602927"/>
              <a:gd name="connsiteX291" fmla="*/ 6760034 w 7861469"/>
              <a:gd name="connsiteY291" fmla="*/ 4359482 h 6602927"/>
              <a:gd name="connsiteX292" fmla="*/ 6700254 w 7861469"/>
              <a:gd name="connsiteY292" fmla="*/ 4390588 h 6602927"/>
              <a:gd name="connsiteX293" fmla="*/ 6685355 w 7861469"/>
              <a:gd name="connsiteY293" fmla="*/ 4403504 h 6602927"/>
              <a:gd name="connsiteX294" fmla="*/ 6542747 w 7861469"/>
              <a:gd name="connsiteY294" fmla="*/ 4627689 h 6602927"/>
              <a:gd name="connsiteX295" fmla="*/ 6518922 w 7861469"/>
              <a:gd name="connsiteY295" fmla="*/ 4653333 h 6602927"/>
              <a:gd name="connsiteX296" fmla="*/ 6510614 w 7861469"/>
              <a:gd name="connsiteY296" fmla="*/ 4667111 h 6602927"/>
              <a:gd name="connsiteX297" fmla="*/ 6425846 w 7861469"/>
              <a:gd name="connsiteY297" fmla="*/ 4585327 h 6602927"/>
              <a:gd name="connsiteX298" fmla="*/ 6501355 w 7861469"/>
              <a:gd name="connsiteY298" fmla="*/ 4662810 h 6602927"/>
              <a:gd name="connsiteX299" fmla="*/ 6507199 w 7861469"/>
              <a:gd name="connsiteY299" fmla="*/ 4696066 h 6602927"/>
              <a:gd name="connsiteX300" fmla="*/ 6448200 w 7861469"/>
              <a:gd name="connsiteY300" fmla="*/ 4775004 h 6602927"/>
              <a:gd name="connsiteX301" fmla="*/ 6417126 w 7861469"/>
              <a:gd name="connsiteY301" fmla="*/ 4793321 h 6602927"/>
              <a:gd name="connsiteX302" fmla="*/ 6342276 w 7861469"/>
              <a:gd name="connsiteY302" fmla="*/ 4806474 h 6602927"/>
              <a:gd name="connsiteX303" fmla="*/ 6306034 w 7861469"/>
              <a:gd name="connsiteY303" fmla="*/ 4868554 h 6602927"/>
              <a:gd name="connsiteX304" fmla="*/ 6254392 w 7861469"/>
              <a:gd name="connsiteY304" fmla="*/ 4916200 h 6602927"/>
              <a:gd name="connsiteX305" fmla="*/ 6223318 w 7861469"/>
              <a:gd name="connsiteY305" fmla="*/ 4934518 h 6602927"/>
              <a:gd name="connsiteX306" fmla="*/ 6159652 w 7861469"/>
              <a:gd name="connsiteY306" fmla="*/ 5035701 h 6602927"/>
              <a:gd name="connsiteX307" fmla="*/ 6169150 w 7861469"/>
              <a:gd name="connsiteY307" fmla="*/ 5089746 h 6602927"/>
              <a:gd name="connsiteX308" fmla="*/ 6154206 w 7861469"/>
              <a:gd name="connsiteY308" fmla="*/ 5126658 h 6602927"/>
              <a:gd name="connsiteX309" fmla="*/ 6134143 w 7861469"/>
              <a:gd name="connsiteY309" fmla="*/ 5134467 h 6602927"/>
              <a:gd name="connsiteX310" fmla="*/ 6051879 w 7861469"/>
              <a:gd name="connsiteY310" fmla="*/ 5251776 h 6602927"/>
              <a:gd name="connsiteX311" fmla="*/ 5966694 w 7861469"/>
              <a:gd name="connsiteY311" fmla="*/ 5352457 h 6602927"/>
              <a:gd name="connsiteX312" fmla="*/ 5948824 w 7861469"/>
              <a:gd name="connsiteY312" fmla="*/ 5372739 h 6602927"/>
              <a:gd name="connsiteX313" fmla="*/ 5814188 w 7861469"/>
              <a:gd name="connsiteY313" fmla="*/ 5533537 h 6602927"/>
              <a:gd name="connsiteX314" fmla="*/ 5711639 w 7861469"/>
              <a:gd name="connsiteY314" fmla="*/ 5632983 h 6602927"/>
              <a:gd name="connsiteX315" fmla="*/ 5523733 w 7861469"/>
              <a:gd name="connsiteY315" fmla="*/ 5734575 h 6602927"/>
              <a:gd name="connsiteX316" fmla="*/ 5381116 w 7861469"/>
              <a:gd name="connsiteY316" fmla="*/ 5776780 h 6602927"/>
              <a:gd name="connsiteX317" fmla="*/ 5420787 w 7861469"/>
              <a:gd name="connsiteY317" fmla="*/ 5709811 h 6602927"/>
              <a:gd name="connsiteX318" fmla="*/ 5657917 w 7861469"/>
              <a:gd name="connsiteY318" fmla="*/ 5522431 h 6602927"/>
              <a:gd name="connsiteX319" fmla="*/ 5703206 w 7861469"/>
              <a:gd name="connsiteY319" fmla="*/ 5463046 h 6602927"/>
              <a:gd name="connsiteX320" fmla="*/ 5784740 w 7861469"/>
              <a:gd name="connsiteY320" fmla="*/ 5341578 h 6602927"/>
              <a:gd name="connsiteX321" fmla="*/ 5946743 w 7861469"/>
              <a:gd name="connsiteY321" fmla="*/ 5214542 h 6602927"/>
              <a:gd name="connsiteX322" fmla="*/ 5952642 w 7861469"/>
              <a:gd name="connsiteY322" fmla="*/ 5174934 h 6602927"/>
              <a:gd name="connsiteX323" fmla="*/ 5919936 w 7861469"/>
              <a:gd name="connsiteY323" fmla="*/ 5086403 h 6602927"/>
              <a:gd name="connsiteX324" fmla="*/ 5724164 w 7861469"/>
              <a:gd name="connsiteY324" fmla="*/ 5240802 h 6602927"/>
              <a:gd name="connsiteX325" fmla="*/ 5688424 w 7861469"/>
              <a:gd name="connsiteY325" fmla="*/ 5281366 h 6602927"/>
              <a:gd name="connsiteX326" fmla="*/ 5635269 w 7861469"/>
              <a:gd name="connsiteY326" fmla="*/ 5393561 h 6602927"/>
              <a:gd name="connsiteX327" fmla="*/ 5536370 w 7861469"/>
              <a:gd name="connsiteY327" fmla="*/ 5513794 h 6602927"/>
              <a:gd name="connsiteX328" fmla="*/ 5215011 w 7861469"/>
              <a:gd name="connsiteY328" fmla="*/ 5831684 h 6602927"/>
              <a:gd name="connsiteX329" fmla="*/ 5083182 w 7861469"/>
              <a:gd name="connsiteY329" fmla="*/ 5837710 h 6602927"/>
              <a:gd name="connsiteX330" fmla="*/ 4982934 w 7861469"/>
              <a:gd name="connsiteY330" fmla="*/ 5803903 h 6602927"/>
              <a:gd name="connsiteX331" fmla="*/ 4913931 w 7861469"/>
              <a:gd name="connsiteY331" fmla="*/ 5850313 h 6602927"/>
              <a:gd name="connsiteX332" fmla="*/ 4883587 w 7861469"/>
              <a:gd name="connsiteY332" fmla="*/ 5872788 h 6602927"/>
              <a:gd name="connsiteX333" fmla="*/ 4777607 w 7861469"/>
              <a:gd name="connsiteY333" fmla="*/ 5977127 h 6602927"/>
              <a:gd name="connsiteX334" fmla="*/ 4741139 w 7861469"/>
              <a:gd name="connsiteY334" fmla="*/ 6013532 h 6602927"/>
              <a:gd name="connsiteX335" fmla="*/ 4562506 w 7861469"/>
              <a:gd name="connsiteY335" fmla="*/ 6143492 h 6602927"/>
              <a:gd name="connsiteX336" fmla="*/ 4546602 w 7861469"/>
              <a:gd name="connsiteY336" fmla="*/ 6150571 h 6602927"/>
              <a:gd name="connsiteX337" fmla="*/ 4450458 w 7861469"/>
              <a:gd name="connsiteY337" fmla="*/ 6188898 h 6602927"/>
              <a:gd name="connsiteX338" fmla="*/ 4413032 w 7861469"/>
              <a:gd name="connsiteY338" fmla="*/ 6195475 h 6602927"/>
              <a:gd name="connsiteX339" fmla="*/ 4381056 w 7861469"/>
              <a:gd name="connsiteY339" fmla="*/ 6111097 h 6602927"/>
              <a:gd name="connsiteX340" fmla="*/ 4401849 w 7861469"/>
              <a:gd name="connsiteY340" fmla="*/ 6107442 h 6602927"/>
              <a:gd name="connsiteX341" fmla="*/ 4459333 w 7861469"/>
              <a:gd name="connsiteY341" fmla="*/ 6093056 h 6602927"/>
              <a:gd name="connsiteX342" fmla="*/ 4507772 w 7861469"/>
              <a:gd name="connsiteY342" fmla="*/ 6075974 h 6602927"/>
              <a:gd name="connsiteX343" fmla="*/ 4571660 w 7861469"/>
              <a:gd name="connsiteY343" fmla="*/ 6000462 h 6602927"/>
              <a:gd name="connsiteX344" fmla="*/ 4526427 w 7861469"/>
              <a:gd name="connsiteY344" fmla="*/ 5986984 h 6602927"/>
              <a:gd name="connsiteX345" fmla="*/ 4473100 w 7861469"/>
              <a:gd name="connsiteY345" fmla="*/ 6000642 h 6602927"/>
              <a:gd name="connsiteX346" fmla="*/ 4327787 w 7861469"/>
              <a:gd name="connsiteY346" fmla="*/ 6051890 h 6602927"/>
              <a:gd name="connsiteX347" fmla="*/ 4309637 w 7861469"/>
              <a:gd name="connsiteY347" fmla="*/ 6119364 h 6602927"/>
              <a:gd name="connsiteX348" fmla="*/ 4194666 w 7861469"/>
              <a:gd name="connsiteY348" fmla="*/ 6148140 h 6602927"/>
              <a:gd name="connsiteX349" fmla="*/ 4184889 w 7861469"/>
              <a:gd name="connsiteY349" fmla="*/ 6141287 h 6602927"/>
              <a:gd name="connsiteX350" fmla="*/ 4195623 w 7861469"/>
              <a:gd name="connsiteY350" fmla="*/ 6177969 h 6602927"/>
              <a:gd name="connsiteX351" fmla="*/ 4189724 w 7861469"/>
              <a:gd name="connsiteY351" fmla="*/ 6217578 h 6602927"/>
              <a:gd name="connsiteX352" fmla="*/ 4134204 w 7861469"/>
              <a:gd name="connsiteY352" fmla="*/ 6218762 h 6602927"/>
              <a:gd name="connsiteX353" fmla="*/ 4061097 w 7861469"/>
              <a:gd name="connsiteY353" fmla="*/ 6193043 h 6602927"/>
              <a:gd name="connsiteX354" fmla="*/ 3982820 w 7861469"/>
              <a:gd name="connsiteY354" fmla="*/ 6211083 h 6602927"/>
              <a:gd name="connsiteX355" fmla="*/ 3792162 w 7861469"/>
              <a:gd name="connsiteY355" fmla="*/ 6394584 h 6602927"/>
              <a:gd name="connsiteX356" fmla="*/ 3706749 w 7861469"/>
              <a:gd name="connsiteY356" fmla="*/ 6469592 h 6602927"/>
              <a:gd name="connsiteX357" fmla="*/ 3631171 w 7861469"/>
              <a:gd name="connsiteY357" fmla="*/ 6478588 h 6602927"/>
              <a:gd name="connsiteX358" fmla="*/ 3648589 w 7861469"/>
              <a:gd name="connsiteY358" fmla="*/ 6406958 h 6602927"/>
              <a:gd name="connsiteX359" fmla="*/ 3659602 w 7861469"/>
              <a:gd name="connsiteY359" fmla="*/ 6396453 h 6602927"/>
              <a:gd name="connsiteX360" fmla="*/ 3865209 w 7861469"/>
              <a:gd name="connsiteY360" fmla="*/ 6176041 h 6602927"/>
              <a:gd name="connsiteX361" fmla="*/ 3971973 w 7861469"/>
              <a:gd name="connsiteY361" fmla="*/ 6003001 h 6602927"/>
              <a:gd name="connsiteX362" fmla="*/ 3968320 w 7861469"/>
              <a:gd name="connsiteY362" fmla="*/ 5982215 h 6602927"/>
              <a:gd name="connsiteX363" fmla="*/ 3948258 w 7861469"/>
              <a:gd name="connsiteY363" fmla="*/ 5990026 h 6602927"/>
              <a:gd name="connsiteX364" fmla="*/ 3894428 w 7861469"/>
              <a:gd name="connsiteY364" fmla="*/ 6025200 h 6602927"/>
              <a:gd name="connsiteX365" fmla="*/ 3761813 w 7861469"/>
              <a:gd name="connsiteY365" fmla="*/ 6099932 h 6602927"/>
              <a:gd name="connsiteX366" fmla="*/ 3543732 w 7861469"/>
              <a:gd name="connsiteY366" fmla="*/ 6322535 h 6602927"/>
              <a:gd name="connsiteX367" fmla="*/ 3506759 w 7861469"/>
              <a:gd name="connsiteY367" fmla="*/ 6380457 h 6602927"/>
              <a:gd name="connsiteX368" fmla="*/ 3336383 w 7861469"/>
              <a:gd name="connsiteY368" fmla="*/ 6581821 h 6602927"/>
              <a:gd name="connsiteX369" fmla="*/ 3225854 w 7861469"/>
              <a:gd name="connsiteY369" fmla="*/ 6562676 h 6602927"/>
              <a:gd name="connsiteX370" fmla="*/ 3194554 w 7861469"/>
              <a:gd name="connsiteY370" fmla="*/ 6555320 h 6602927"/>
              <a:gd name="connsiteX371" fmla="*/ 3154489 w 7861469"/>
              <a:gd name="connsiteY371" fmla="*/ 6498080 h 6602927"/>
              <a:gd name="connsiteX372" fmla="*/ 3197586 w 7861469"/>
              <a:gd name="connsiteY372" fmla="*/ 6426223 h 6602927"/>
              <a:gd name="connsiteX373" fmla="*/ 3287887 w 7861469"/>
              <a:gd name="connsiteY373" fmla="*/ 6354640 h 6602927"/>
              <a:gd name="connsiteX374" fmla="*/ 3300137 w 7861469"/>
              <a:gd name="connsiteY374" fmla="*/ 6326775 h 6602927"/>
              <a:gd name="connsiteX375" fmla="*/ 3330760 w 7861469"/>
              <a:gd name="connsiteY375" fmla="*/ 6257112 h 6602927"/>
              <a:gd name="connsiteX376" fmla="*/ 3374814 w 7861469"/>
              <a:gd name="connsiteY376" fmla="*/ 6215084 h 6602927"/>
              <a:gd name="connsiteX377" fmla="*/ 3489670 w 7861469"/>
              <a:gd name="connsiteY377" fmla="*/ 6014907 h 6602927"/>
              <a:gd name="connsiteX378" fmla="*/ 3672571 w 7861469"/>
              <a:gd name="connsiteY378" fmla="*/ 5738491 h 6602927"/>
              <a:gd name="connsiteX379" fmla="*/ 3715103 w 7861469"/>
              <a:gd name="connsiteY379" fmla="*/ 5667156 h 6602927"/>
              <a:gd name="connsiteX380" fmla="*/ 3706935 w 7861469"/>
              <a:gd name="connsiteY380" fmla="*/ 5663875 h 6602927"/>
              <a:gd name="connsiteX381" fmla="*/ 3702498 w 7861469"/>
              <a:gd name="connsiteY381" fmla="*/ 5667870 h 6602927"/>
              <a:gd name="connsiteX382" fmla="*/ 3518847 w 7861469"/>
              <a:gd name="connsiteY382" fmla="*/ 5785093 h 6602927"/>
              <a:gd name="connsiteX383" fmla="*/ 3488262 w 7861469"/>
              <a:gd name="connsiteY383" fmla="*/ 5884957 h 6602927"/>
              <a:gd name="connsiteX384" fmla="*/ 3464095 w 7861469"/>
              <a:gd name="connsiteY384" fmla="*/ 5942882 h 6602927"/>
              <a:gd name="connsiteX385" fmla="*/ 3313061 w 7861469"/>
              <a:gd name="connsiteY385" fmla="*/ 6082948 h 6602927"/>
              <a:gd name="connsiteX386" fmla="*/ 3245422 w 7861469"/>
              <a:gd name="connsiteY386" fmla="*/ 6163964 h 6602927"/>
              <a:gd name="connsiteX387" fmla="*/ 3153376 w 7861469"/>
              <a:gd name="connsiteY387" fmla="*/ 6226791 h 6602927"/>
              <a:gd name="connsiteX388" fmla="*/ 2961294 w 7861469"/>
              <a:gd name="connsiteY388" fmla="*/ 6343572 h 6602927"/>
              <a:gd name="connsiteX389" fmla="*/ 2810017 w 7861469"/>
              <a:gd name="connsiteY389" fmla="*/ 6407526 h 6602927"/>
              <a:gd name="connsiteX390" fmla="*/ 2738338 w 7861469"/>
              <a:gd name="connsiteY390" fmla="*/ 6323448 h 6602927"/>
              <a:gd name="connsiteX391" fmla="*/ 2694401 w 7861469"/>
              <a:gd name="connsiteY391" fmla="*/ 6274643 h 6602927"/>
              <a:gd name="connsiteX392" fmla="*/ 2721455 w 7861469"/>
              <a:gd name="connsiteY392" fmla="*/ 6242236 h 6602927"/>
              <a:gd name="connsiteX393" fmla="*/ 2735202 w 7861469"/>
              <a:gd name="connsiteY393" fmla="*/ 6221819 h 6602927"/>
              <a:gd name="connsiteX394" fmla="*/ 2738272 w 7861469"/>
              <a:gd name="connsiteY394" fmla="*/ 6082464 h 6602927"/>
              <a:gd name="connsiteX395" fmla="*/ 2735601 w 7861469"/>
              <a:gd name="connsiteY395" fmla="*/ 6052727 h 6602927"/>
              <a:gd name="connsiteX396" fmla="*/ 2676368 w 7861469"/>
              <a:gd name="connsiteY396" fmla="*/ 6053856 h 6602927"/>
              <a:gd name="connsiteX397" fmla="*/ 2666790 w 7861469"/>
              <a:gd name="connsiteY397" fmla="*/ 5913839 h 6602927"/>
              <a:gd name="connsiteX398" fmla="*/ 2777438 w 7861469"/>
              <a:gd name="connsiteY398" fmla="*/ 5737835 h 6602927"/>
              <a:gd name="connsiteX399" fmla="*/ 2784080 w 7861469"/>
              <a:gd name="connsiteY399" fmla="*/ 5691678 h 6602927"/>
              <a:gd name="connsiteX400" fmla="*/ 2720856 w 7861469"/>
              <a:gd name="connsiteY400" fmla="*/ 5688369 h 6602927"/>
              <a:gd name="connsiteX401" fmla="*/ 2653879 w 7861469"/>
              <a:gd name="connsiteY401" fmla="*/ 5756737 h 6602927"/>
              <a:gd name="connsiteX402" fmla="*/ 2519482 w 7861469"/>
              <a:gd name="connsiteY402" fmla="*/ 5901902 h 6602927"/>
              <a:gd name="connsiteX403" fmla="*/ 2506174 w 7861469"/>
              <a:gd name="connsiteY403" fmla="*/ 5913889 h 6602927"/>
              <a:gd name="connsiteX404" fmla="*/ 2400601 w 7861469"/>
              <a:gd name="connsiteY404" fmla="*/ 5992919 h 6602927"/>
              <a:gd name="connsiteX405" fmla="*/ 2004744 w 7861469"/>
              <a:gd name="connsiteY405" fmla="*/ 6449939 h 6602927"/>
              <a:gd name="connsiteX406" fmla="*/ 1957496 w 7861469"/>
              <a:gd name="connsiteY406" fmla="*/ 6464378 h 6602927"/>
              <a:gd name="connsiteX407" fmla="*/ 1947057 w 7861469"/>
              <a:gd name="connsiteY407" fmla="*/ 6421554 h 6602927"/>
              <a:gd name="connsiteX408" fmla="*/ 1974312 w 7861469"/>
              <a:gd name="connsiteY408" fmla="*/ 6304603 h 6602927"/>
              <a:gd name="connsiteX409" fmla="*/ 2027075 w 7861469"/>
              <a:gd name="connsiteY409" fmla="*/ 6184760 h 6602927"/>
              <a:gd name="connsiteX410" fmla="*/ 2092043 w 7861469"/>
              <a:gd name="connsiteY410" fmla="*/ 6074010 h 6602927"/>
              <a:gd name="connsiteX411" fmla="*/ 2045656 w 7861469"/>
              <a:gd name="connsiteY411" fmla="*/ 5991255 h 6602927"/>
              <a:gd name="connsiteX412" fmla="*/ 2017032 w 7861469"/>
              <a:gd name="connsiteY412" fmla="*/ 5972846 h 6602927"/>
              <a:gd name="connsiteX413" fmla="*/ 2043205 w 7861469"/>
              <a:gd name="connsiteY413" fmla="*/ 5957304 h 6602927"/>
              <a:gd name="connsiteX414" fmla="*/ 2089327 w 7861469"/>
              <a:gd name="connsiteY414" fmla="*/ 5883619 h 6602927"/>
              <a:gd name="connsiteX415" fmla="*/ 2027204 w 7861469"/>
              <a:gd name="connsiteY415" fmla="*/ 5859228 h 6602927"/>
              <a:gd name="connsiteX416" fmla="*/ 1930943 w 7861469"/>
              <a:gd name="connsiteY416" fmla="*/ 5921835 h 6602927"/>
              <a:gd name="connsiteX417" fmla="*/ 1904328 w 7861469"/>
              <a:gd name="connsiteY417" fmla="*/ 5945808 h 6602927"/>
              <a:gd name="connsiteX418" fmla="*/ 1893009 w 7861469"/>
              <a:gd name="connsiteY418" fmla="*/ 5919849 h 6602927"/>
              <a:gd name="connsiteX419" fmla="*/ 1860172 w 7861469"/>
              <a:gd name="connsiteY419" fmla="*/ 5901220 h 6602927"/>
              <a:gd name="connsiteX420" fmla="*/ 1681174 w 7861469"/>
              <a:gd name="connsiteY420" fmla="*/ 6010231 h 6602927"/>
              <a:gd name="connsiteX421" fmla="*/ 1649894 w 7861469"/>
              <a:gd name="connsiteY421" fmla="*/ 6043868 h 6602927"/>
              <a:gd name="connsiteX422" fmla="*/ 1622072 w 7861469"/>
              <a:gd name="connsiteY422" fmla="*/ 6065956 h 6602927"/>
              <a:gd name="connsiteX423" fmla="*/ 1540971 w 7861469"/>
              <a:gd name="connsiteY423" fmla="*/ 6160162 h 6602927"/>
              <a:gd name="connsiteX424" fmla="*/ 1544661 w 7861469"/>
              <a:gd name="connsiteY424" fmla="*/ 6175465 h 6602927"/>
              <a:gd name="connsiteX425" fmla="*/ 1529349 w 7861469"/>
              <a:gd name="connsiteY425" fmla="*/ 6179157 h 6602927"/>
              <a:gd name="connsiteX426" fmla="*/ 1506106 w 7861469"/>
              <a:gd name="connsiteY426" fmla="*/ 6217148 h 6602927"/>
              <a:gd name="connsiteX427" fmla="*/ 1502416 w 7861469"/>
              <a:gd name="connsiteY427" fmla="*/ 6201844 h 6602927"/>
              <a:gd name="connsiteX428" fmla="*/ 1501762 w 7861469"/>
              <a:gd name="connsiteY428" fmla="*/ 6194940 h 6602927"/>
              <a:gd name="connsiteX429" fmla="*/ 1514038 w 7861469"/>
              <a:gd name="connsiteY429" fmla="*/ 6182848 h 6602927"/>
              <a:gd name="connsiteX430" fmla="*/ 1501102 w 7861469"/>
              <a:gd name="connsiteY430" fmla="*/ 6187991 h 6602927"/>
              <a:gd name="connsiteX431" fmla="*/ 1501762 w 7861469"/>
              <a:gd name="connsiteY431" fmla="*/ 6194940 h 6602927"/>
              <a:gd name="connsiteX432" fmla="*/ 1484785 w 7861469"/>
              <a:gd name="connsiteY432" fmla="*/ 6211660 h 6602927"/>
              <a:gd name="connsiteX433" fmla="*/ 1409997 w 7861469"/>
              <a:gd name="connsiteY433" fmla="*/ 6288901 h 6602927"/>
              <a:gd name="connsiteX434" fmla="*/ 1511970 w 7861469"/>
              <a:gd name="connsiteY434" fmla="*/ 5984207 h 6602927"/>
              <a:gd name="connsiteX435" fmla="*/ 1538119 w 7861469"/>
              <a:gd name="connsiteY435" fmla="*/ 5938165 h 6602927"/>
              <a:gd name="connsiteX436" fmla="*/ 1548035 w 7861469"/>
              <a:gd name="connsiteY436" fmla="*/ 5889113 h 6602927"/>
              <a:gd name="connsiteX437" fmla="*/ 1598127 w 7861469"/>
              <a:gd name="connsiteY437" fmla="*/ 5739534 h 6602927"/>
              <a:gd name="connsiteX438" fmla="*/ 1482118 w 7861469"/>
              <a:gd name="connsiteY438" fmla="*/ 5775743 h 6602927"/>
              <a:gd name="connsiteX439" fmla="*/ 1436193 w 7861469"/>
              <a:gd name="connsiteY439" fmla="*/ 5764882 h 6602927"/>
              <a:gd name="connsiteX440" fmla="*/ 1440826 w 7861469"/>
              <a:gd name="connsiteY440" fmla="*/ 5676343 h 6602927"/>
              <a:gd name="connsiteX441" fmla="*/ 1463644 w 7861469"/>
              <a:gd name="connsiteY441" fmla="*/ 5563387 h 6602927"/>
              <a:gd name="connsiteX442" fmla="*/ 1461191 w 7861469"/>
              <a:gd name="connsiteY442" fmla="*/ 5529435 h 6602927"/>
              <a:gd name="connsiteX443" fmla="*/ 1422596 w 7861469"/>
              <a:gd name="connsiteY443" fmla="*/ 5540099 h 6602927"/>
              <a:gd name="connsiteX444" fmla="*/ 1395762 w 7861469"/>
              <a:gd name="connsiteY444" fmla="*/ 5568288 h 6602927"/>
              <a:gd name="connsiteX445" fmla="*/ 1198384 w 7861469"/>
              <a:gd name="connsiteY445" fmla="*/ 5786259 h 6602927"/>
              <a:gd name="connsiteX446" fmla="*/ 1083476 w 7861469"/>
              <a:gd name="connsiteY446" fmla="*/ 5801385 h 6602927"/>
              <a:gd name="connsiteX447" fmla="*/ 1028677 w 7861469"/>
              <a:gd name="connsiteY447" fmla="*/ 5798517 h 6602927"/>
              <a:gd name="connsiteX448" fmla="*/ 1011155 w 7861469"/>
              <a:gd name="connsiteY448" fmla="*/ 5810283 h 6602927"/>
              <a:gd name="connsiteX449" fmla="*/ 927958 w 7861469"/>
              <a:gd name="connsiteY449" fmla="*/ 5784790 h 6602927"/>
              <a:gd name="connsiteX450" fmla="*/ 956779 w 7861469"/>
              <a:gd name="connsiteY450" fmla="*/ 5718655 h 6602927"/>
              <a:gd name="connsiteX451" fmla="*/ 1129307 w 7861469"/>
              <a:gd name="connsiteY451" fmla="*/ 5490928 h 6602927"/>
              <a:gd name="connsiteX452" fmla="*/ 1119531 w 7861469"/>
              <a:gd name="connsiteY452" fmla="*/ 5435456 h 6602927"/>
              <a:gd name="connsiteX453" fmla="*/ 1072503 w 7861469"/>
              <a:gd name="connsiteY453" fmla="*/ 5445678 h 6602927"/>
              <a:gd name="connsiteX454" fmla="*/ 979576 w 7861469"/>
              <a:gd name="connsiteY454" fmla="*/ 5525371 h 6602927"/>
              <a:gd name="connsiteX455" fmla="*/ 928994 w 7861469"/>
              <a:gd name="connsiteY455" fmla="*/ 5522724 h 6602927"/>
              <a:gd name="connsiteX456" fmla="*/ 960264 w 7861469"/>
              <a:gd name="connsiteY456" fmla="*/ 5490538 h 6602927"/>
              <a:gd name="connsiteX457" fmla="*/ 986438 w 7861469"/>
              <a:gd name="connsiteY457" fmla="*/ 5474996 h 6602927"/>
              <a:gd name="connsiteX458" fmla="*/ 969776 w 7861469"/>
              <a:gd name="connsiteY458" fmla="*/ 5389568 h 6602927"/>
              <a:gd name="connsiteX459" fmla="*/ 954680 w 7861469"/>
              <a:gd name="connsiteY459" fmla="*/ 5354956 h 6602927"/>
              <a:gd name="connsiteX460" fmla="*/ 1074862 w 7861469"/>
              <a:gd name="connsiteY460" fmla="*/ 5158314 h 6602927"/>
              <a:gd name="connsiteX461" fmla="*/ 1244742 w 7861469"/>
              <a:gd name="connsiteY461" fmla="*/ 4981183 h 6602927"/>
              <a:gd name="connsiteX462" fmla="*/ 1412173 w 7861469"/>
              <a:gd name="connsiteY462" fmla="*/ 4770102 h 6602927"/>
              <a:gd name="connsiteX463" fmla="*/ 1438789 w 7861469"/>
              <a:gd name="connsiteY463" fmla="*/ 4746127 h 6602927"/>
              <a:gd name="connsiteX464" fmla="*/ 1732426 w 7861469"/>
              <a:gd name="connsiteY464" fmla="*/ 4465552 h 6602927"/>
              <a:gd name="connsiteX465" fmla="*/ 1748821 w 7861469"/>
              <a:gd name="connsiteY465" fmla="*/ 4394540 h 6602927"/>
              <a:gd name="connsiteX466" fmla="*/ 1672291 w 7861469"/>
              <a:gd name="connsiteY466" fmla="*/ 4403217 h 6602927"/>
              <a:gd name="connsiteX467" fmla="*/ 1577251 w 7861469"/>
              <a:gd name="connsiteY467" fmla="*/ 4472756 h 6602927"/>
              <a:gd name="connsiteX468" fmla="*/ 1569145 w 7861469"/>
              <a:gd name="connsiteY468" fmla="*/ 4480975 h 6602927"/>
              <a:gd name="connsiteX469" fmla="*/ 1566853 w 7861469"/>
              <a:gd name="connsiteY469" fmla="*/ 4487821 h 6602927"/>
              <a:gd name="connsiteX470" fmla="*/ 1525477 w 7861469"/>
              <a:gd name="connsiteY470" fmla="*/ 4532306 h 6602927"/>
              <a:gd name="connsiteX471" fmla="*/ 1502851 w 7861469"/>
              <a:gd name="connsiteY471" fmla="*/ 4571916 h 6602927"/>
              <a:gd name="connsiteX472" fmla="*/ 1467364 w 7861469"/>
              <a:gd name="connsiteY472" fmla="*/ 4603880 h 6602927"/>
              <a:gd name="connsiteX473" fmla="*/ 1460650 w 7861469"/>
              <a:gd name="connsiteY473" fmla="*/ 4601625 h 6602927"/>
              <a:gd name="connsiteX474" fmla="*/ 1386973 w 7861469"/>
              <a:gd name="connsiteY474" fmla="*/ 4686679 h 6602927"/>
              <a:gd name="connsiteX475" fmla="*/ 1200828 w 7861469"/>
              <a:gd name="connsiteY475" fmla="*/ 4838705 h 6602927"/>
              <a:gd name="connsiteX476" fmla="*/ 1194562 w 7861469"/>
              <a:gd name="connsiteY476" fmla="*/ 4791874 h 6602927"/>
              <a:gd name="connsiteX477" fmla="*/ 915894 w 7861469"/>
              <a:gd name="connsiteY477" fmla="*/ 5083399 h 6602927"/>
              <a:gd name="connsiteX478" fmla="*/ 592503 w 7861469"/>
              <a:gd name="connsiteY478" fmla="*/ 5396799 h 6602927"/>
              <a:gd name="connsiteX479" fmla="*/ 555029 w 7861469"/>
              <a:gd name="connsiteY479" fmla="*/ 5354143 h 6602927"/>
              <a:gd name="connsiteX480" fmla="*/ 510304 w 7861469"/>
              <a:gd name="connsiteY480" fmla="*/ 5376018 h 6602927"/>
              <a:gd name="connsiteX481" fmla="*/ 521731 w 7861469"/>
              <a:gd name="connsiteY481" fmla="*/ 5342708 h 6602927"/>
              <a:gd name="connsiteX482" fmla="*/ 535246 w 7861469"/>
              <a:gd name="connsiteY482" fmla="*/ 5325010 h 6602927"/>
              <a:gd name="connsiteX483" fmla="*/ 560189 w 7861469"/>
              <a:gd name="connsiteY483" fmla="*/ 5274003 h 6602927"/>
              <a:gd name="connsiteX484" fmla="*/ 577883 w 7861469"/>
              <a:gd name="connsiteY484" fmla="*/ 5287525 h 6602927"/>
              <a:gd name="connsiteX485" fmla="*/ 607002 w 7861469"/>
              <a:gd name="connsiteY485" fmla="*/ 5267739 h 6602927"/>
              <a:gd name="connsiteX486" fmla="*/ 595576 w 7861469"/>
              <a:gd name="connsiteY486" fmla="*/ 5301047 h 6602927"/>
              <a:gd name="connsiteX487" fmla="*/ 582059 w 7861469"/>
              <a:gd name="connsiteY487" fmla="*/ 5318746 h 6602927"/>
              <a:gd name="connsiteX488" fmla="*/ 764029 w 7861469"/>
              <a:gd name="connsiteY488" fmla="*/ 5135499 h 6602927"/>
              <a:gd name="connsiteX489" fmla="*/ 1044783 w 7861469"/>
              <a:gd name="connsiteY489" fmla="*/ 4859584 h 6602927"/>
              <a:gd name="connsiteX490" fmla="*/ 1163353 w 7861469"/>
              <a:gd name="connsiteY490" fmla="*/ 4796049 h 6602927"/>
              <a:gd name="connsiteX491" fmla="*/ 1240268 w 7861469"/>
              <a:gd name="connsiteY491" fmla="*/ 4658638 h 6602927"/>
              <a:gd name="connsiteX492" fmla="*/ 1308875 w 7861469"/>
              <a:gd name="connsiteY492" fmla="*/ 4611223 h 6602927"/>
              <a:gd name="connsiteX493" fmla="*/ 1328942 w 7861469"/>
              <a:gd name="connsiteY493" fmla="*/ 4593105 h 6602927"/>
              <a:gd name="connsiteX494" fmla="*/ 1163695 w 7861469"/>
              <a:gd name="connsiteY494" fmla="*/ 4712707 h 6602927"/>
              <a:gd name="connsiteX495" fmla="*/ 971403 w 7861469"/>
              <a:gd name="connsiteY495" fmla="*/ 4873868 h 6602927"/>
              <a:gd name="connsiteX496" fmla="*/ 767779 w 7861469"/>
              <a:gd name="connsiteY496" fmla="*/ 4968905 h 6602927"/>
              <a:gd name="connsiteX497" fmla="*/ 720090 w 7861469"/>
              <a:gd name="connsiteY497" fmla="*/ 4991775 h 6602927"/>
              <a:gd name="connsiteX498" fmla="*/ 527127 w 7861469"/>
              <a:gd name="connsiteY498" fmla="*/ 5125420 h 6602927"/>
              <a:gd name="connsiteX499" fmla="*/ 391826 w 7861469"/>
              <a:gd name="connsiteY499" fmla="*/ 5207124 h 6602927"/>
              <a:gd name="connsiteX500" fmla="*/ 319287 w 7861469"/>
              <a:gd name="connsiteY500" fmla="*/ 5220239 h 6602927"/>
              <a:gd name="connsiteX501" fmla="*/ 301522 w 7861469"/>
              <a:gd name="connsiteY501" fmla="*/ 5155891 h 6602927"/>
              <a:gd name="connsiteX502" fmla="*/ 421704 w 7861469"/>
              <a:gd name="connsiteY502" fmla="*/ 4959251 h 6602927"/>
              <a:gd name="connsiteX503" fmla="*/ 218081 w 7861469"/>
              <a:gd name="connsiteY503" fmla="*/ 5054287 h 6602927"/>
              <a:gd name="connsiteX504" fmla="*/ 179263 w 7861469"/>
              <a:gd name="connsiteY504" fmla="*/ 5069167 h 6602927"/>
              <a:gd name="connsiteX505" fmla="*/ 176813 w 7861469"/>
              <a:gd name="connsiteY505" fmla="*/ 5035217 h 6602927"/>
              <a:gd name="connsiteX506" fmla="*/ 153508 w 7861469"/>
              <a:gd name="connsiteY506" fmla="*/ 4995946 h 6602927"/>
              <a:gd name="connsiteX507" fmla="*/ 118242 w 7861469"/>
              <a:gd name="connsiteY507" fmla="*/ 5023697 h 6602927"/>
              <a:gd name="connsiteX508" fmla="*/ 69672 w 7861469"/>
              <a:gd name="connsiteY508" fmla="*/ 5063432 h 6602927"/>
              <a:gd name="connsiteX509" fmla="*/ 0 w 7861469"/>
              <a:gd name="connsiteY509" fmla="*/ 5021735 h 6602927"/>
              <a:gd name="connsiteX510" fmla="*/ 60557 w 7861469"/>
              <a:gd name="connsiteY510" fmla="*/ 4995310 h 6602927"/>
              <a:gd name="connsiteX511" fmla="*/ 86067 w 7861469"/>
              <a:gd name="connsiteY511" fmla="*/ 4992417 h 6602927"/>
              <a:gd name="connsiteX512" fmla="*/ 45022 w 7861469"/>
              <a:gd name="connsiteY512" fmla="*/ 4969131 h 6602927"/>
              <a:gd name="connsiteX513" fmla="*/ 39016 w 7861469"/>
              <a:gd name="connsiteY513" fmla="*/ 4922312 h 6602927"/>
              <a:gd name="connsiteX514" fmla="*/ 52986 w 7861469"/>
              <a:gd name="connsiteY514" fmla="*/ 4897675 h 6602927"/>
              <a:gd name="connsiteX515" fmla="*/ 83327 w 7861469"/>
              <a:gd name="connsiteY515" fmla="*/ 4721697 h 6602927"/>
              <a:gd name="connsiteX516" fmla="*/ 134968 w 7861469"/>
              <a:gd name="connsiteY516" fmla="*/ 4542607 h 6602927"/>
              <a:gd name="connsiteX517" fmla="*/ 149820 w 7861469"/>
              <a:gd name="connsiteY517" fmla="*/ 4501107 h 6602927"/>
              <a:gd name="connsiteX518" fmla="*/ 185721 w 7861469"/>
              <a:gd name="connsiteY518" fmla="*/ 4380380 h 6602927"/>
              <a:gd name="connsiteX519" fmla="*/ 168841 w 7861469"/>
              <a:gd name="connsiteY519" fmla="*/ 4299168 h 6602927"/>
              <a:gd name="connsiteX520" fmla="*/ 176363 w 7861469"/>
              <a:gd name="connsiteY520" fmla="*/ 4236145 h 6602927"/>
              <a:gd name="connsiteX521" fmla="*/ 182566 w 7861469"/>
              <a:gd name="connsiteY521" fmla="*/ 4198422 h 6602927"/>
              <a:gd name="connsiteX522" fmla="*/ 174798 w 7861469"/>
              <a:gd name="connsiteY522" fmla="*/ 4185330 h 6602927"/>
              <a:gd name="connsiteX523" fmla="*/ 209819 w 7861469"/>
              <a:gd name="connsiteY523" fmla="*/ 4081470 h 6602927"/>
              <a:gd name="connsiteX524" fmla="*/ 208253 w 7861469"/>
              <a:gd name="connsiteY524" fmla="*/ 4030654 h 6602927"/>
              <a:gd name="connsiteX525" fmla="*/ 264570 w 7861469"/>
              <a:gd name="connsiteY525" fmla="*/ 3923679 h 6602927"/>
              <a:gd name="connsiteX526" fmla="*/ 400975 w 7861469"/>
              <a:gd name="connsiteY526" fmla="*/ 3820896 h 6602927"/>
              <a:gd name="connsiteX527" fmla="*/ 414499 w 7861469"/>
              <a:gd name="connsiteY527" fmla="*/ 3804692 h 6602927"/>
              <a:gd name="connsiteX528" fmla="*/ 570170 w 7861469"/>
              <a:gd name="connsiteY528" fmla="*/ 3576085 h 6602927"/>
              <a:gd name="connsiteX529" fmla="*/ 739142 w 7861469"/>
              <a:gd name="connsiteY529" fmla="*/ 3335491 h 6602927"/>
              <a:gd name="connsiteX530" fmla="*/ 977767 w 7861469"/>
              <a:gd name="connsiteY530" fmla="*/ 3056263 h 6602927"/>
              <a:gd name="connsiteX531" fmla="*/ 1185315 w 7861469"/>
              <a:gd name="connsiteY531" fmla="*/ 2724678 h 6602927"/>
              <a:gd name="connsiteX532" fmla="*/ 1185957 w 7861469"/>
              <a:gd name="connsiteY532" fmla="*/ 2631700 h 6602927"/>
              <a:gd name="connsiteX533" fmla="*/ 1184402 w 7861469"/>
              <a:gd name="connsiteY533" fmla="*/ 2626073 h 6602927"/>
              <a:gd name="connsiteX534" fmla="*/ 1173244 w 7861469"/>
              <a:gd name="connsiteY534" fmla="*/ 2644084 h 6602927"/>
              <a:gd name="connsiteX535" fmla="*/ 1169706 w 7861469"/>
              <a:gd name="connsiteY535" fmla="*/ 2689893 h 6602927"/>
              <a:gd name="connsiteX536" fmla="*/ 1086684 w 7861469"/>
              <a:gd name="connsiteY536" fmla="*/ 2779583 h 6602927"/>
              <a:gd name="connsiteX537" fmla="*/ 1047140 w 7861469"/>
              <a:gd name="connsiteY537" fmla="*/ 2827845 h 6602927"/>
              <a:gd name="connsiteX538" fmla="*/ 940529 w 7861469"/>
              <a:gd name="connsiteY538" fmla="*/ 3056720 h 6602927"/>
              <a:gd name="connsiteX539" fmla="*/ 893738 w 7861469"/>
              <a:gd name="connsiteY539" fmla="*/ 3101877 h 6602927"/>
              <a:gd name="connsiteX540" fmla="*/ 900556 w 7861469"/>
              <a:gd name="connsiteY540" fmla="*/ 2977810 h 6602927"/>
              <a:gd name="connsiteX541" fmla="*/ 946920 w 7861469"/>
              <a:gd name="connsiteY541" fmla="*/ 2805484 h 6602927"/>
              <a:gd name="connsiteX542" fmla="*/ 1007992 w 7861469"/>
              <a:gd name="connsiteY542" fmla="*/ 2702956 h 6602927"/>
              <a:gd name="connsiteX543" fmla="*/ 1061846 w 7861469"/>
              <a:gd name="connsiteY543" fmla="*/ 2635301 h 6602927"/>
              <a:gd name="connsiteX544" fmla="*/ 1065181 w 7861469"/>
              <a:gd name="connsiteY544" fmla="*/ 2629725 h 6602927"/>
              <a:gd name="connsiteX545" fmla="*/ 1069876 w 7861469"/>
              <a:gd name="connsiteY545" fmla="*/ 2618871 h 6602927"/>
              <a:gd name="connsiteX546" fmla="*/ 1072038 w 7861469"/>
              <a:gd name="connsiteY546" fmla="*/ 2618260 h 6602927"/>
              <a:gd name="connsiteX547" fmla="*/ 1076372 w 7861469"/>
              <a:gd name="connsiteY547" fmla="*/ 2611011 h 6602927"/>
              <a:gd name="connsiteX548" fmla="*/ 1076437 w 7861469"/>
              <a:gd name="connsiteY548" fmla="*/ 2603702 h 6602927"/>
              <a:gd name="connsiteX549" fmla="*/ 1069876 w 7861469"/>
              <a:gd name="connsiteY549" fmla="*/ 2618871 h 6602927"/>
              <a:gd name="connsiteX550" fmla="*/ 1063475 w 7861469"/>
              <a:gd name="connsiteY550" fmla="*/ 2620676 h 6602927"/>
              <a:gd name="connsiteX551" fmla="*/ 1048509 w 7861469"/>
              <a:gd name="connsiteY551" fmla="*/ 2622678 h 6602927"/>
              <a:gd name="connsiteX552" fmla="*/ 1074434 w 7861469"/>
              <a:gd name="connsiteY552" fmla="*/ 2588731 h 6602927"/>
              <a:gd name="connsiteX553" fmla="*/ 1072430 w 7861469"/>
              <a:gd name="connsiteY553" fmla="*/ 2573759 h 6602927"/>
              <a:gd name="connsiteX554" fmla="*/ 1087396 w 7861469"/>
              <a:gd name="connsiteY554" fmla="*/ 2571756 h 6602927"/>
              <a:gd name="connsiteX555" fmla="*/ 1359603 w 7861469"/>
              <a:gd name="connsiteY555" fmla="*/ 2215307 h 6602927"/>
              <a:gd name="connsiteX556" fmla="*/ 1627805 w 7861469"/>
              <a:gd name="connsiteY556" fmla="*/ 1828915 h 6602927"/>
              <a:gd name="connsiteX557" fmla="*/ 1659738 w 7861469"/>
              <a:gd name="connsiteY557" fmla="*/ 1839882 h 6602927"/>
              <a:gd name="connsiteX558" fmla="*/ 1761434 w 7861469"/>
              <a:gd name="connsiteY558" fmla="*/ 1689119 h 6602927"/>
              <a:gd name="connsiteX559" fmla="*/ 1933951 w 7861469"/>
              <a:gd name="connsiteY559" fmla="*/ 1498403 h 6602927"/>
              <a:gd name="connsiteX560" fmla="*/ 2112475 w 7861469"/>
              <a:gd name="connsiteY560" fmla="*/ 1352601 h 6602927"/>
              <a:gd name="connsiteX561" fmla="*/ 2112772 w 7861469"/>
              <a:gd name="connsiteY561" fmla="*/ 1386849 h 6602927"/>
              <a:gd name="connsiteX562" fmla="*/ 2115875 w 7861469"/>
              <a:gd name="connsiteY562" fmla="*/ 1392643 h 6602927"/>
              <a:gd name="connsiteX563" fmla="*/ 2368382 w 7861469"/>
              <a:gd name="connsiteY563" fmla="*/ 1113415 h 6602927"/>
              <a:gd name="connsiteX564" fmla="*/ 2372963 w 7861469"/>
              <a:gd name="connsiteY564" fmla="*/ 1120035 h 6602927"/>
              <a:gd name="connsiteX565" fmla="*/ 2380066 w 7861469"/>
              <a:gd name="connsiteY565" fmla="*/ 1123576 h 6602927"/>
              <a:gd name="connsiteX566" fmla="*/ 2385743 w 7861469"/>
              <a:gd name="connsiteY566" fmla="*/ 1117924 h 6602927"/>
              <a:gd name="connsiteX567" fmla="*/ 2695893 w 7861469"/>
              <a:gd name="connsiteY567" fmla="*/ 817356 h 6602927"/>
              <a:gd name="connsiteX568" fmla="*/ 2731834 w 7861469"/>
              <a:gd name="connsiteY568" fmla="*/ 858265 h 6602927"/>
              <a:gd name="connsiteX569" fmla="*/ 2774727 w 7861469"/>
              <a:gd name="connsiteY569" fmla="*/ 837287 h 6602927"/>
              <a:gd name="connsiteX570" fmla="*/ 2774108 w 7861469"/>
              <a:gd name="connsiteY570" fmla="*/ 846894 h 6602927"/>
              <a:gd name="connsiteX571" fmla="*/ 2767188 w 7861469"/>
              <a:gd name="connsiteY571" fmla="*/ 861843 h 6602927"/>
              <a:gd name="connsiteX572" fmla="*/ 2872754 w 7861469"/>
              <a:gd name="connsiteY572" fmla="*/ 766749 h 6602927"/>
              <a:gd name="connsiteX573" fmla="*/ 3000068 w 7861469"/>
              <a:gd name="connsiteY573" fmla="*/ 676175 h 6602927"/>
              <a:gd name="connsiteX574" fmla="*/ 3027122 w 7861469"/>
              <a:gd name="connsiteY574" fmla="*/ 643768 h 6602927"/>
              <a:gd name="connsiteX575" fmla="*/ 3127576 w 7861469"/>
              <a:gd name="connsiteY575" fmla="*/ 501053 h 6602927"/>
              <a:gd name="connsiteX576" fmla="*/ 3302819 w 7861469"/>
              <a:gd name="connsiteY576" fmla="*/ 463719 h 6602927"/>
              <a:gd name="connsiteX577" fmla="*/ 3349650 w 7861469"/>
              <a:gd name="connsiteY577" fmla="*/ 538040 h 6602927"/>
              <a:gd name="connsiteX578" fmla="*/ 3290926 w 7861469"/>
              <a:gd name="connsiteY578" fmla="*/ 771722 h 6602927"/>
              <a:gd name="connsiteX579" fmla="*/ 3284726 w 7861469"/>
              <a:gd name="connsiteY579" fmla="*/ 809448 h 6602927"/>
              <a:gd name="connsiteX580" fmla="*/ 3331535 w 7861469"/>
              <a:gd name="connsiteY580" fmla="*/ 803443 h 6602927"/>
              <a:gd name="connsiteX581" fmla="*/ 3421572 w 7861469"/>
              <a:gd name="connsiteY581" fmla="*/ 698234 h 6602927"/>
              <a:gd name="connsiteX582" fmla="*/ 3767312 w 7861469"/>
              <a:gd name="connsiteY582" fmla="*/ 310461 h 6602927"/>
              <a:gd name="connsiteX583" fmla="*/ 3837621 w 7861469"/>
              <a:gd name="connsiteY583" fmla="*/ 259179 h 6602927"/>
              <a:gd name="connsiteX584" fmla="*/ 3883988 w 7861469"/>
              <a:gd name="connsiteY584" fmla="*/ 261604 h 6602927"/>
              <a:gd name="connsiteX585" fmla="*/ 3913493 w 7861469"/>
              <a:gd name="connsiteY585" fmla="*/ 263149 h 6602927"/>
              <a:gd name="connsiteX586" fmla="*/ 4000022 w 7861469"/>
              <a:gd name="connsiteY586" fmla="*/ 305729 h 6602927"/>
              <a:gd name="connsiteX587" fmla="*/ 4007792 w 7861469"/>
              <a:gd name="connsiteY587" fmla="*/ 318818 h 6602927"/>
              <a:gd name="connsiteX588" fmla="*/ 4025798 w 7861469"/>
              <a:gd name="connsiteY588" fmla="*/ 459279 h 6602927"/>
              <a:gd name="connsiteX589" fmla="*/ 4011832 w 7861469"/>
              <a:gd name="connsiteY589" fmla="*/ 483913 h 6602927"/>
              <a:gd name="connsiteX590" fmla="*/ 4065987 w 7861469"/>
              <a:gd name="connsiteY590" fmla="*/ 579758 h 6602927"/>
              <a:gd name="connsiteX591" fmla="*/ 4074640 w 7861469"/>
              <a:gd name="connsiteY591" fmla="*/ 575982 h 6602927"/>
              <a:gd name="connsiteX592" fmla="*/ 4189967 w 7861469"/>
              <a:gd name="connsiteY592" fmla="*/ 472096 h 6602927"/>
              <a:gd name="connsiteX593" fmla="*/ 4274024 w 7861469"/>
              <a:gd name="connsiteY593" fmla="*/ 400396 h 6602927"/>
              <a:gd name="connsiteX594" fmla="*/ 4242488 w 7861469"/>
              <a:gd name="connsiteY594" fmla="*/ 276141 h 6602927"/>
              <a:gd name="connsiteX595" fmla="*/ 4264444 w 7861469"/>
              <a:gd name="connsiteY595" fmla="*/ 260379 h 6602927"/>
              <a:gd name="connsiteX596" fmla="*/ 4267337 w 7861469"/>
              <a:gd name="connsiteY596" fmla="*/ 285896 h 6602927"/>
              <a:gd name="connsiteX597" fmla="*/ 4265129 w 7861469"/>
              <a:gd name="connsiteY597" fmla="*/ 328059 h 6602927"/>
              <a:gd name="connsiteX598" fmla="*/ 4291965 w 7861469"/>
              <a:gd name="connsiteY598" fmla="*/ 299870 h 6602927"/>
              <a:gd name="connsiteX599" fmla="*/ 4324536 w 7861469"/>
              <a:gd name="connsiteY599" fmla="*/ 162056 h 6602927"/>
              <a:gd name="connsiteX600" fmla="*/ 4426779 w 7861469"/>
              <a:gd name="connsiteY600" fmla="*/ 65942 h 6602927"/>
              <a:gd name="connsiteX601" fmla="*/ 4457387 w 7861469"/>
              <a:gd name="connsiteY601" fmla="*/ 46404 h 6602927"/>
              <a:gd name="connsiteX602" fmla="*/ 4540121 w 7861469"/>
              <a:gd name="connsiteY602" fmla="*/ 0 h 660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</a:cxnLst>
            <a:rect l="l" t="t" r="r" b="b"/>
            <a:pathLst>
              <a:path w="7861469" h="6602927">
                <a:moveTo>
                  <a:pt x="3757269" y="5576075"/>
                </a:moveTo>
                <a:lnTo>
                  <a:pt x="3753218" y="5576985"/>
                </a:lnTo>
                <a:cubicBezTo>
                  <a:pt x="3748061" y="5579622"/>
                  <a:pt x="3744805" y="5583811"/>
                  <a:pt x="3745306" y="5590642"/>
                </a:cubicBezTo>
                <a:lnTo>
                  <a:pt x="3752308" y="5604755"/>
                </a:lnTo>
                <a:lnTo>
                  <a:pt x="3755342" y="5599666"/>
                </a:lnTo>
                <a:cubicBezTo>
                  <a:pt x="3757364" y="5592881"/>
                  <a:pt x="3766815" y="5587203"/>
                  <a:pt x="3761411" y="5579314"/>
                </a:cubicBezTo>
                <a:close/>
                <a:moveTo>
                  <a:pt x="7013605" y="4043702"/>
                </a:moveTo>
                <a:cubicBezTo>
                  <a:pt x="7006358" y="4041543"/>
                  <a:pt x="6999696" y="4042714"/>
                  <a:pt x="6996950" y="4046629"/>
                </a:cubicBezTo>
                <a:cubicBezTo>
                  <a:pt x="6991458" y="4054462"/>
                  <a:pt x="6992628" y="4061121"/>
                  <a:pt x="6993798" y="4067782"/>
                </a:cubicBezTo>
                <a:cubicBezTo>
                  <a:pt x="7009827" y="4119896"/>
                  <a:pt x="6991191" y="4150635"/>
                  <a:pt x="6940638" y="4156086"/>
                </a:cubicBezTo>
                <a:cubicBezTo>
                  <a:pt x="6923395" y="4155683"/>
                  <a:pt x="6919073" y="4170175"/>
                  <a:pt x="6920829" y="4180166"/>
                </a:cubicBezTo>
                <a:cubicBezTo>
                  <a:pt x="6922439" y="4189324"/>
                  <a:pt x="6924747" y="4198789"/>
                  <a:pt x="6926248" y="4207644"/>
                </a:cubicBezTo>
                <a:lnTo>
                  <a:pt x="6926732" y="4227115"/>
                </a:lnTo>
                <a:lnTo>
                  <a:pt x="6958299" y="4178931"/>
                </a:lnTo>
                <a:cubicBezTo>
                  <a:pt x="6974948" y="4153697"/>
                  <a:pt x="6992592" y="4127883"/>
                  <a:pt x="7011801" y="4102874"/>
                </a:cubicBezTo>
                <a:cubicBezTo>
                  <a:pt x="7018109" y="4102945"/>
                  <a:pt x="7027642" y="4096747"/>
                  <a:pt x="7038800" y="4086429"/>
                </a:cubicBezTo>
                <a:lnTo>
                  <a:pt x="7049718" y="4074197"/>
                </a:lnTo>
                <a:lnTo>
                  <a:pt x="7042411" y="4070825"/>
                </a:lnTo>
                <a:cubicBezTo>
                  <a:pt x="7032547" y="4063546"/>
                  <a:pt x="7022812" y="4047233"/>
                  <a:pt x="7013605" y="4043702"/>
                </a:cubicBezTo>
                <a:close/>
                <a:moveTo>
                  <a:pt x="7076743" y="4043540"/>
                </a:moveTo>
                <a:lnTo>
                  <a:pt x="7071992" y="4043741"/>
                </a:lnTo>
                <a:lnTo>
                  <a:pt x="7068252" y="4053431"/>
                </a:lnTo>
                <a:lnTo>
                  <a:pt x="7075543" y="4045262"/>
                </a:lnTo>
                <a:close/>
                <a:moveTo>
                  <a:pt x="1421611" y="2211251"/>
                </a:moveTo>
                <a:lnTo>
                  <a:pt x="1365366" y="2295734"/>
                </a:lnTo>
                <a:lnTo>
                  <a:pt x="1342944" y="2329145"/>
                </a:lnTo>
                <a:lnTo>
                  <a:pt x="1346081" y="2326178"/>
                </a:lnTo>
                <a:cubicBezTo>
                  <a:pt x="1369479" y="2303601"/>
                  <a:pt x="1381484" y="2267560"/>
                  <a:pt x="1416062" y="2254923"/>
                </a:cubicBezTo>
                <a:cubicBezTo>
                  <a:pt x="1426414" y="2250780"/>
                  <a:pt x="1429104" y="2236490"/>
                  <a:pt x="1424963" y="2226134"/>
                </a:cubicBezTo>
                <a:close/>
                <a:moveTo>
                  <a:pt x="1507161" y="2090249"/>
                </a:moveTo>
                <a:lnTo>
                  <a:pt x="1456732" y="2158498"/>
                </a:lnTo>
                <a:lnTo>
                  <a:pt x="1438689" y="2185602"/>
                </a:lnTo>
                <a:lnTo>
                  <a:pt x="1453740" y="2174974"/>
                </a:lnTo>
                <a:cubicBezTo>
                  <a:pt x="1467196" y="2163579"/>
                  <a:pt x="1506954" y="2178904"/>
                  <a:pt x="1497218" y="2133545"/>
                </a:cubicBezTo>
                <a:cubicBezTo>
                  <a:pt x="1494939" y="2124848"/>
                  <a:pt x="1502288" y="2114698"/>
                  <a:pt x="1506065" y="2103874"/>
                </a:cubicBezTo>
                <a:close/>
                <a:moveTo>
                  <a:pt x="2705910" y="892212"/>
                </a:moveTo>
                <a:cubicBezTo>
                  <a:pt x="2635089" y="932168"/>
                  <a:pt x="2527384" y="1038015"/>
                  <a:pt x="2531391" y="1067958"/>
                </a:cubicBezTo>
                <a:lnTo>
                  <a:pt x="2527236" y="1071711"/>
                </a:lnTo>
                <a:lnTo>
                  <a:pt x="2540898" y="1082319"/>
                </a:lnTo>
                <a:cubicBezTo>
                  <a:pt x="2563519" y="1093016"/>
                  <a:pt x="2587723" y="1084769"/>
                  <a:pt x="2608180" y="1057301"/>
                </a:cubicBezTo>
                <a:cubicBezTo>
                  <a:pt x="2608180" y="1057301"/>
                  <a:pt x="2608401" y="1053087"/>
                  <a:pt x="2608401" y="1053087"/>
                </a:cubicBezTo>
                <a:cubicBezTo>
                  <a:pt x="2623699" y="1023236"/>
                  <a:pt x="2641772" y="995909"/>
                  <a:pt x="2661800" y="970335"/>
                </a:cubicBezTo>
                <a:lnTo>
                  <a:pt x="2701078" y="926777"/>
                </a:lnTo>
                <a:lnTo>
                  <a:pt x="2690340" y="932395"/>
                </a:lnTo>
                <a:cubicBezTo>
                  <a:pt x="2685229" y="936889"/>
                  <a:pt x="2681988" y="941132"/>
                  <a:pt x="2681988" y="941132"/>
                </a:cubicBezTo>
                <a:cubicBezTo>
                  <a:pt x="2665019" y="928164"/>
                  <a:pt x="2679985" y="926160"/>
                  <a:pt x="2692948" y="909186"/>
                </a:cubicBezTo>
                <a:cubicBezTo>
                  <a:pt x="2692948" y="909186"/>
                  <a:pt x="2692948" y="909186"/>
                  <a:pt x="2705910" y="892212"/>
                </a:cubicBezTo>
                <a:close/>
                <a:moveTo>
                  <a:pt x="4540121" y="0"/>
                </a:moveTo>
                <a:cubicBezTo>
                  <a:pt x="4561196" y="1103"/>
                  <a:pt x="4619788" y="92953"/>
                  <a:pt x="4614250" y="118030"/>
                </a:cubicBezTo>
                <a:cubicBezTo>
                  <a:pt x="4583664" y="217897"/>
                  <a:pt x="4553078" y="317761"/>
                  <a:pt x="4522491" y="417627"/>
                </a:cubicBezTo>
                <a:cubicBezTo>
                  <a:pt x="4512740" y="442481"/>
                  <a:pt x="4494996" y="458465"/>
                  <a:pt x="4470147" y="448709"/>
                </a:cubicBezTo>
                <a:cubicBezTo>
                  <a:pt x="4441082" y="438732"/>
                  <a:pt x="4455052" y="414097"/>
                  <a:pt x="4460369" y="393237"/>
                </a:cubicBezTo>
                <a:cubicBezTo>
                  <a:pt x="4461252" y="376371"/>
                  <a:pt x="4474781" y="360168"/>
                  <a:pt x="4471888" y="334651"/>
                </a:cubicBezTo>
                <a:cubicBezTo>
                  <a:pt x="4401138" y="394365"/>
                  <a:pt x="4372096" y="464716"/>
                  <a:pt x="4346609" y="547938"/>
                </a:cubicBezTo>
                <a:cubicBezTo>
                  <a:pt x="4389641" y="533279"/>
                  <a:pt x="4395402" y="503987"/>
                  <a:pt x="4409589" y="475135"/>
                </a:cubicBezTo>
                <a:cubicBezTo>
                  <a:pt x="4414468" y="462707"/>
                  <a:pt x="4423339" y="454715"/>
                  <a:pt x="4439977" y="459814"/>
                </a:cubicBezTo>
                <a:cubicBezTo>
                  <a:pt x="4456618" y="464913"/>
                  <a:pt x="4468822" y="474006"/>
                  <a:pt x="4472155" y="491091"/>
                </a:cubicBezTo>
                <a:cubicBezTo>
                  <a:pt x="4475267" y="512394"/>
                  <a:pt x="4462622" y="511732"/>
                  <a:pt x="4449975" y="511071"/>
                </a:cubicBezTo>
                <a:cubicBezTo>
                  <a:pt x="4424243" y="518179"/>
                  <a:pt x="4423582" y="530826"/>
                  <a:pt x="4431129" y="548132"/>
                </a:cubicBezTo>
                <a:cubicBezTo>
                  <a:pt x="4454656" y="583187"/>
                  <a:pt x="4440465" y="612038"/>
                  <a:pt x="4430269" y="645326"/>
                </a:cubicBezTo>
                <a:cubicBezTo>
                  <a:pt x="4424953" y="666188"/>
                  <a:pt x="4416300" y="669963"/>
                  <a:pt x="4395666" y="660427"/>
                </a:cubicBezTo>
                <a:cubicBezTo>
                  <a:pt x="4375032" y="650892"/>
                  <a:pt x="4373488" y="680406"/>
                  <a:pt x="4373488" y="680406"/>
                </a:cubicBezTo>
                <a:cubicBezTo>
                  <a:pt x="4422966" y="704132"/>
                  <a:pt x="4399243" y="753625"/>
                  <a:pt x="4414559" y="784020"/>
                </a:cubicBezTo>
                <a:cubicBezTo>
                  <a:pt x="4418552" y="788458"/>
                  <a:pt x="4418552" y="788458"/>
                  <a:pt x="4422767" y="788678"/>
                </a:cubicBezTo>
                <a:cubicBezTo>
                  <a:pt x="4448720" y="777354"/>
                  <a:pt x="4424311" y="759165"/>
                  <a:pt x="4429411" y="742519"/>
                </a:cubicBezTo>
                <a:cubicBezTo>
                  <a:pt x="4430295" y="725655"/>
                  <a:pt x="4439164" y="717665"/>
                  <a:pt x="4451810" y="718327"/>
                </a:cubicBezTo>
                <a:cubicBezTo>
                  <a:pt x="4464455" y="718989"/>
                  <a:pt x="4468229" y="727641"/>
                  <a:pt x="4467568" y="740289"/>
                </a:cubicBezTo>
                <a:cubicBezTo>
                  <a:pt x="4473347" y="791325"/>
                  <a:pt x="4449847" y="836601"/>
                  <a:pt x="4442321" y="899623"/>
                </a:cubicBezTo>
                <a:cubicBezTo>
                  <a:pt x="4482683" y="855230"/>
                  <a:pt x="4513955" y="823044"/>
                  <a:pt x="4556767" y="812602"/>
                </a:cubicBezTo>
                <a:cubicBezTo>
                  <a:pt x="4565418" y="808826"/>
                  <a:pt x="4570294" y="796399"/>
                  <a:pt x="4566521" y="787747"/>
                </a:cubicBezTo>
                <a:cubicBezTo>
                  <a:pt x="4556524" y="736490"/>
                  <a:pt x="4595783" y="713176"/>
                  <a:pt x="4618625" y="680551"/>
                </a:cubicBezTo>
                <a:cubicBezTo>
                  <a:pt x="4660532" y="606643"/>
                  <a:pt x="4749267" y="607061"/>
                  <a:pt x="4803158" y="546465"/>
                </a:cubicBezTo>
                <a:cubicBezTo>
                  <a:pt x="4821340" y="522049"/>
                  <a:pt x="4850405" y="532026"/>
                  <a:pt x="4865500" y="566639"/>
                </a:cubicBezTo>
                <a:cubicBezTo>
                  <a:pt x="4888144" y="618555"/>
                  <a:pt x="4928086" y="662925"/>
                  <a:pt x="4903482" y="729279"/>
                </a:cubicBezTo>
                <a:cubicBezTo>
                  <a:pt x="4897945" y="754358"/>
                  <a:pt x="4921908" y="780978"/>
                  <a:pt x="4937665" y="802942"/>
                </a:cubicBezTo>
                <a:cubicBezTo>
                  <a:pt x="4965405" y="838216"/>
                  <a:pt x="4968076" y="867949"/>
                  <a:pt x="4940802" y="904573"/>
                </a:cubicBezTo>
                <a:cubicBezTo>
                  <a:pt x="4926832" y="929208"/>
                  <a:pt x="4903991" y="961834"/>
                  <a:pt x="4928179" y="984237"/>
                </a:cubicBezTo>
                <a:cubicBezTo>
                  <a:pt x="4960575" y="1011301"/>
                  <a:pt x="4991183" y="991763"/>
                  <a:pt x="5017798" y="967790"/>
                </a:cubicBezTo>
                <a:cubicBezTo>
                  <a:pt x="5083892" y="916287"/>
                  <a:pt x="5149985" y="864787"/>
                  <a:pt x="5223628" y="830590"/>
                </a:cubicBezTo>
                <a:cubicBezTo>
                  <a:pt x="5249580" y="819266"/>
                  <a:pt x="5266440" y="820148"/>
                  <a:pt x="5273325" y="850102"/>
                </a:cubicBezTo>
                <a:cubicBezTo>
                  <a:pt x="5272662" y="862749"/>
                  <a:pt x="5276439" y="871405"/>
                  <a:pt x="5288860" y="876281"/>
                </a:cubicBezTo>
                <a:cubicBezTo>
                  <a:pt x="5346549" y="904667"/>
                  <a:pt x="5347453" y="968131"/>
                  <a:pt x="5291114" y="994778"/>
                </a:cubicBezTo>
                <a:cubicBezTo>
                  <a:pt x="5226122" y="1025198"/>
                  <a:pt x="5172673" y="1077360"/>
                  <a:pt x="5099915" y="1094692"/>
                </a:cubicBezTo>
                <a:cubicBezTo>
                  <a:pt x="5082834" y="1098027"/>
                  <a:pt x="5073741" y="1110234"/>
                  <a:pt x="5072639" y="1131316"/>
                </a:cubicBezTo>
                <a:cubicBezTo>
                  <a:pt x="5066439" y="1169039"/>
                  <a:pt x="5032055" y="1179925"/>
                  <a:pt x="4999439" y="1157078"/>
                </a:cubicBezTo>
                <a:cubicBezTo>
                  <a:pt x="4987014" y="1152201"/>
                  <a:pt x="4974809" y="1143107"/>
                  <a:pt x="4965718" y="1155314"/>
                </a:cubicBezTo>
                <a:cubicBezTo>
                  <a:pt x="4952411" y="1167301"/>
                  <a:pt x="4960400" y="1176175"/>
                  <a:pt x="4968387" y="1185048"/>
                </a:cubicBezTo>
                <a:cubicBezTo>
                  <a:pt x="4988580" y="1203016"/>
                  <a:pt x="4983705" y="1215443"/>
                  <a:pt x="4962188" y="1222775"/>
                </a:cubicBezTo>
                <a:cubicBezTo>
                  <a:pt x="4914498" y="1245644"/>
                  <a:pt x="4960863" y="1248071"/>
                  <a:pt x="4968630" y="1261160"/>
                </a:cubicBezTo>
                <a:cubicBezTo>
                  <a:pt x="4942239" y="1280918"/>
                  <a:pt x="4912070" y="1292022"/>
                  <a:pt x="4897659" y="1325090"/>
                </a:cubicBezTo>
                <a:cubicBezTo>
                  <a:pt x="4892562" y="1341734"/>
                  <a:pt x="4866170" y="1361493"/>
                  <a:pt x="4890577" y="1379681"/>
                </a:cubicBezTo>
                <a:cubicBezTo>
                  <a:pt x="4910768" y="1397647"/>
                  <a:pt x="4943606" y="1416277"/>
                  <a:pt x="4970002" y="1396521"/>
                </a:cubicBezTo>
                <a:cubicBezTo>
                  <a:pt x="5001053" y="1368552"/>
                  <a:pt x="5052294" y="1358548"/>
                  <a:pt x="5066042" y="1338131"/>
                </a:cubicBezTo>
                <a:cubicBezTo>
                  <a:pt x="5098857" y="1276431"/>
                  <a:pt x="5162965" y="1262875"/>
                  <a:pt x="5203549" y="1214266"/>
                </a:cubicBezTo>
                <a:cubicBezTo>
                  <a:pt x="5253223" y="1153449"/>
                  <a:pt x="5334634" y="1132344"/>
                  <a:pt x="5384308" y="1071528"/>
                </a:cubicBezTo>
                <a:cubicBezTo>
                  <a:pt x="5393179" y="1063534"/>
                  <a:pt x="5410039" y="1064417"/>
                  <a:pt x="5422686" y="1065079"/>
                </a:cubicBezTo>
                <a:cubicBezTo>
                  <a:pt x="5443981" y="1061965"/>
                  <a:pt x="5473266" y="1067726"/>
                  <a:pt x="5458393" y="1028897"/>
                </a:cubicBezTo>
                <a:cubicBezTo>
                  <a:pt x="5454839" y="1016029"/>
                  <a:pt x="5467926" y="1008258"/>
                  <a:pt x="5476575" y="1004483"/>
                </a:cubicBezTo>
                <a:cubicBezTo>
                  <a:pt x="5561979" y="987813"/>
                  <a:pt x="5599894" y="909469"/>
                  <a:pt x="5665325" y="870617"/>
                </a:cubicBezTo>
                <a:cubicBezTo>
                  <a:pt x="5757151" y="812005"/>
                  <a:pt x="5817686" y="705252"/>
                  <a:pt x="5929480" y="668826"/>
                </a:cubicBezTo>
                <a:cubicBezTo>
                  <a:pt x="5946561" y="665491"/>
                  <a:pt x="5959870" y="653505"/>
                  <a:pt x="5977391" y="641737"/>
                </a:cubicBezTo>
                <a:cubicBezTo>
                  <a:pt x="5993369" y="659484"/>
                  <a:pt x="5992266" y="680566"/>
                  <a:pt x="6012458" y="698534"/>
                </a:cubicBezTo>
                <a:cubicBezTo>
                  <a:pt x="6049071" y="725816"/>
                  <a:pt x="6054190" y="789499"/>
                  <a:pt x="6022477" y="830120"/>
                </a:cubicBezTo>
                <a:cubicBezTo>
                  <a:pt x="5995645" y="858310"/>
                  <a:pt x="5956604" y="877405"/>
                  <a:pt x="5954177" y="923784"/>
                </a:cubicBezTo>
                <a:cubicBezTo>
                  <a:pt x="5953294" y="940649"/>
                  <a:pt x="5932219" y="939546"/>
                  <a:pt x="5919354" y="943099"/>
                </a:cubicBezTo>
                <a:cubicBezTo>
                  <a:pt x="5881197" y="945331"/>
                  <a:pt x="5854585" y="969303"/>
                  <a:pt x="5827970" y="993278"/>
                </a:cubicBezTo>
                <a:cubicBezTo>
                  <a:pt x="5805793" y="1013258"/>
                  <a:pt x="5796697" y="1025464"/>
                  <a:pt x="5820886" y="1047868"/>
                </a:cubicBezTo>
                <a:cubicBezTo>
                  <a:pt x="5828874" y="1056742"/>
                  <a:pt x="5832429" y="1069612"/>
                  <a:pt x="5823556" y="1077603"/>
                </a:cubicBezTo>
                <a:cubicBezTo>
                  <a:pt x="5810028" y="1093808"/>
                  <a:pt x="5798048" y="1080495"/>
                  <a:pt x="5790057" y="1071622"/>
                </a:cubicBezTo>
                <a:cubicBezTo>
                  <a:pt x="5757660" y="1044559"/>
                  <a:pt x="5739917" y="1060541"/>
                  <a:pt x="5725727" y="1089395"/>
                </a:cubicBezTo>
                <a:lnTo>
                  <a:pt x="5703458" y="1124557"/>
                </a:lnTo>
                <a:lnTo>
                  <a:pt x="5714068" y="1123907"/>
                </a:lnTo>
                <a:cubicBezTo>
                  <a:pt x="5727979" y="1124896"/>
                  <a:pt x="5745806" y="1128628"/>
                  <a:pt x="5754629" y="1120212"/>
                </a:cubicBezTo>
                <a:cubicBezTo>
                  <a:pt x="5773850" y="1092801"/>
                  <a:pt x="5820847" y="1125740"/>
                  <a:pt x="5833810" y="1082265"/>
                </a:cubicBezTo>
                <a:cubicBezTo>
                  <a:pt x="5837727" y="1085008"/>
                  <a:pt x="5841058" y="1084423"/>
                  <a:pt x="5844977" y="1087168"/>
                </a:cubicBezTo>
                <a:cubicBezTo>
                  <a:pt x="5861228" y="1101478"/>
                  <a:pt x="5866133" y="1090316"/>
                  <a:pt x="5874370" y="1078568"/>
                </a:cubicBezTo>
                <a:cubicBezTo>
                  <a:pt x="5888686" y="1062320"/>
                  <a:pt x="5896337" y="1047243"/>
                  <a:pt x="5923753" y="1066457"/>
                </a:cubicBezTo>
                <a:cubicBezTo>
                  <a:pt x="5938834" y="1074107"/>
                  <a:pt x="5973316" y="1074911"/>
                  <a:pt x="5989973" y="1071984"/>
                </a:cubicBezTo>
                <a:cubicBezTo>
                  <a:pt x="6020539" y="1070048"/>
                  <a:pt x="6062269" y="1073013"/>
                  <a:pt x="6082481" y="1031697"/>
                </a:cubicBezTo>
                <a:cubicBezTo>
                  <a:pt x="6087973" y="1023864"/>
                  <a:pt x="6104043" y="1017608"/>
                  <a:pt x="6114037" y="1015851"/>
                </a:cubicBezTo>
                <a:cubicBezTo>
                  <a:pt x="6164004" y="1007070"/>
                  <a:pt x="6207714" y="982223"/>
                  <a:pt x="6251423" y="957374"/>
                </a:cubicBezTo>
                <a:cubicBezTo>
                  <a:pt x="6292389" y="936443"/>
                  <a:pt x="6337269" y="918257"/>
                  <a:pt x="6388408" y="916135"/>
                </a:cubicBezTo>
                <a:lnTo>
                  <a:pt x="6393578" y="915226"/>
                </a:lnTo>
                <a:lnTo>
                  <a:pt x="6408023" y="900432"/>
                </a:lnTo>
                <a:lnTo>
                  <a:pt x="6415783" y="888096"/>
                </a:lnTo>
                <a:lnTo>
                  <a:pt x="6421210" y="886926"/>
                </a:lnTo>
                <a:lnTo>
                  <a:pt x="6438885" y="868823"/>
                </a:lnTo>
                <a:cubicBezTo>
                  <a:pt x="6484346" y="807785"/>
                  <a:pt x="6557987" y="773589"/>
                  <a:pt x="6623642" y="730519"/>
                </a:cubicBezTo>
                <a:cubicBezTo>
                  <a:pt x="6645598" y="714757"/>
                  <a:pt x="6654471" y="706767"/>
                  <a:pt x="6660011" y="681689"/>
                </a:cubicBezTo>
                <a:cubicBezTo>
                  <a:pt x="6669764" y="656834"/>
                  <a:pt x="6672412" y="606238"/>
                  <a:pt x="6725442" y="642837"/>
                </a:cubicBezTo>
                <a:cubicBezTo>
                  <a:pt x="6737646" y="651929"/>
                  <a:pt x="6755168" y="640164"/>
                  <a:pt x="6751614" y="627295"/>
                </a:cubicBezTo>
                <a:cubicBezTo>
                  <a:pt x="6733627" y="567165"/>
                  <a:pt x="6784871" y="557163"/>
                  <a:pt x="6811706" y="528973"/>
                </a:cubicBezTo>
                <a:cubicBezTo>
                  <a:pt x="6833885" y="508996"/>
                  <a:pt x="6855841" y="493234"/>
                  <a:pt x="6877801" y="477473"/>
                </a:cubicBezTo>
                <a:cubicBezTo>
                  <a:pt x="6921274" y="454379"/>
                  <a:pt x="6937693" y="463694"/>
                  <a:pt x="6939481" y="510294"/>
                </a:cubicBezTo>
                <a:cubicBezTo>
                  <a:pt x="6943035" y="523163"/>
                  <a:pt x="6938379" y="531376"/>
                  <a:pt x="6950582" y="540469"/>
                </a:cubicBezTo>
                <a:cubicBezTo>
                  <a:pt x="6995844" y="563977"/>
                  <a:pt x="7014714" y="607241"/>
                  <a:pt x="6983000" y="647858"/>
                </a:cubicBezTo>
                <a:cubicBezTo>
                  <a:pt x="6932665" y="721326"/>
                  <a:pt x="6882326" y="794791"/>
                  <a:pt x="6803807" y="841415"/>
                </a:cubicBezTo>
                <a:cubicBezTo>
                  <a:pt x="6782070" y="852961"/>
                  <a:pt x="6760334" y="864505"/>
                  <a:pt x="6750801" y="885146"/>
                </a:cubicBezTo>
                <a:cubicBezTo>
                  <a:pt x="6703576" y="979914"/>
                  <a:pt x="6627725" y="1056272"/>
                  <a:pt x="6556314" y="1128634"/>
                </a:cubicBezTo>
                <a:cubicBezTo>
                  <a:pt x="6546334" y="1137624"/>
                  <a:pt x="6536603" y="1146891"/>
                  <a:pt x="6527898" y="1156740"/>
                </a:cubicBezTo>
                <a:lnTo>
                  <a:pt x="6518250" y="1170439"/>
                </a:lnTo>
                <a:lnTo>
                  <a:pt x="6552249" y="1147400"/>
                </a:lnTo>
                <a:cubicBezTo>
                  <a:pt x="6577120" y="1130156"/>
                  <a:pt x="6599763" y="1112444"/>
                  <a:pt x="6617903" y="1088657"/>
                </a:cubicBezTo>
                <a:cubicBezTo>
                  <a:pt x="6643787" y="1060076"/>
                  <a:pt x="6657295" y="1078302"/>
                  <a:pt x="6670799" y="1096527"/>
                </a:cubicBezTo>
                <a:cubicBezTo>
                  <a:pt x="6680971" y="1115338"/>
                  <a:pt x="6674491" y="1137075"/>
                  <a:pt x="6667423" y="1155482"/>
                </a:cubicBezTo>
                <a:lnTo>
                  <a:pt x="6634674" y="1228508"/>
                </a:lnTo>
                <a:lnTo>
                  <a:pt x="6644411" y="1222027"/>
                </a:lnTo>
                <a:cubicBezTo>
                  <a:pt x="6675217" y="1117945"/>
                  <a:pt x="6783022" y="1077082"/>
                  <a:pt x="6838237" y="991187"/>
                </a:cubicBezTo>
                <a:cubicBezTo>
                  <a:pt x="6842672" y="987193"/>
                  <a:pt x="6842892" y="982976"/>
                  <a:pt x="6847327" y="978980"/>
                </a:cubicBezTo>
                <a:cubicBezTo>
                  <a:pt x="6869067" y="967435"/>
                  <a:pt x="6883695" y="930149"/>
                  <a:pt x="6916313" y="952996"/>
                </a:cubicBezTo>
                <a:cubicBezTo>
                  <a:pt x="6948929" y="975843"/>
                  <a:pt x="6926311" y="1004253"/>
                  <a:pt x="6916558" y="1029108"/>
                </a:cubicBezTo>
                <a:cubicBezTo>
                  <a:pt x="6906140" y="1066614"/>
                  <a:pt x="6883301" y="1099241"/>
                  <a:pt x="6852471" y="1122993"/>
                </a:cubicBezTo>
                <a:cubicBezTo>
                  <a:pt x="6789929" y="1187365"/>
                  <a:pt x="6751795" y="1269925"/>
                  <a:pt x="6693470" y="1334515"/>
                </a:cubicBezTo>
                <a:cubicBezTo>
                  <a:pt x="6675507" y="1354715"/>
                  <a:pt x="6699253" y="1385551"/>
                  <a:pt x="6685063" y="1414404"/>
                </a:cubicBezTo>
                <a:lnTo>
                  <a:pt x="6680067" y="1434792"/>
                </a:lnTo>
                <a:lnTo>
                  <a:pt x="6710403" y="1400803"/>
                </a:lnTo>
                <a:cubicBezTo>
                  <a:pt x="6736012" y="1367984"/>
                  <a:pt x="6761707" y="1327283"/>
                  <a:pt x="6774681" y="1295898"/>
                </a:cubicBezTo>
                <a:cubicBezTo>
                  <a:pt x="6761921" y="1308367"/>
                  <a:pt x="6761921" y="1308367"/>
                  <a:pt x="6761921" y="1308367"/>
                </a:cubicBezTo>
                <a:cubicBezTo>
                  <a:pt x="6749163" y="1320835"/>
                  <a:pt x="6749020" y="1333446"/>
                  <a:pt x="6736546" y="1320693"/>
                </a:cubicBezTo>
                <a:cubicBezTo>
                  <a:pt x="6736546" y="1320693"/>
                  <a:pt x="6749306" y="1308224"/>
                  <a:pt x="6749449" y="1295613"/>
                </a:cubicBezTo>
                <a:cubicBezTo>
                  <a:pt x="6736975" y="1282859"/>
                  <a:pt x="6736975" y="1282859"/>
                  <a:pt x="6736975" y="1282859"/>
                </a:cubicBezTo>
                <a:cubicBezTo>
                  <a:pt x="6762780" y="1232700"/>
                  <a:pt x="6800629" y="1233129"/>
                  <a:pt x="6775110" y="1258065"/>
                </a:cubicBezTo>
                <a:cubicBezTo>
                  <a:pt x="6787868" y="1245596"/>
                  <a:pt x="6787868" y="1245596"/>
                  <a:pt x="6787868" y="1245596"/>
                </a:cubicBezTo>
                <a:cubicBezTo>
                  <a:pt x="6800629" y="1233129"/>
                  <a:pt x="6813245" y="1233271"/>
                  <a:pt x="6813245" y="1233271"/>
                </a:cubicBezTo>
                <a:cubicBezTo>
                  <a:pt x="6813101" y="1245882"/>
                  <a:pt x="6800342" y="1258351"/>
                  <a:pt x="6800200" y="1270962"/>
                </a:cubicBezTo>
                <a:cubicBezTo>
                  <a:pt x="6799771" y="1308796"/>
                  <a:pt x="6786583" y="1359098"/>
                  <a:pt x="6837762" y="1296613"/>
                </a:cubicBezTo>
                <a:cubicBezTo>
                  <a:pt x="6799199" y="1359241"/>
                  <a:pt x="6763898" y="1412445"/>
                  <a:pt x="6728667" y="1459344"/>
                </a:cubicBezTo>
                <a:lnTo>
                  <a:pt x="6711653" y="1480458"/>
                </a:lnTo>
                <a:lnTo>
                  <a:pt x="6719467" y="1483848"/>
                </a:lnTo>
                <a:cubicBezTo>
                  <a:pt x="6744538" y="1489389"/>
                  <a:pt x="6734562" y="1518460"/>
                  <a:pt x="6725031" y="1539101"/>
                </a:cubicBezTo>
                <a:cubicBezTo>
                  <a:pt x="6715716" y="1555523"/>
                  <a:pt x="6702629" y="1563295"/>
                  <a:pt x="6686431" y="1549764"/>
                </a:cubicBezTo>
                <a:cubicBezTo>
                  <a:pt x="6682436" y="1545326"/>
                  <a:pt x="6677444" y="1539780"/>
                  <a:pt x="6671232" y="1537341"/>
                </a:cubicBezTo>
                <a:lnTo>
                  <a:pt x="6664665" y="1536829"/>
                </a:lnTo>
                <a:lnTo>
                  <a:pt x="6654163" y="1547977"/>
                </a:lnTo>
                <a:lnTo>
                  <a:pt x="6654293" y="1548081"/>
                </a:lnTo>
                <a:cubicBezTo>
                  <a:pt x="6655763" y="1550272"/>
                  <a:pt x="6656706" y="1552435"/>
                  <a:pt x="6656706" y="1552435"/>
                </a:cubicBezTo>
                <a:cubicBezTo>
                  <a:pt x="6717284" y="1606338"/>
                  <a:pt x="6711303" y="1639848"/>
                  <a:pt x="6642098" y="1670048"/>
                </a:cubicBezTo>
                <a:cubicBezTo>
                  <a:pt x="6620361" y="1681594"/>
                  <a:pt x="6582868" y="1671177"/>
                  <a:pt x="6577326" y="1696254"/>
                </a:cubicBezTo>
                <a:cubicBezTo>
                  <a:pt x="6566250" y="1746406"/>
                  <a:pt x="6538311" y="1795678"/>
                  <a:pt x="6544095" y="1846714"/>
                </a:cubicBezTo>
                <a:cubicBezTo>
                  <a:pt x="6545650" y="1857364"/>
                  <a:pt x="6548316" y="1867016"/>
                  <a:pt x="6548373" y="1876002"/>
                </a:cubicBezTo>
                <a:lnTo>
                  <a:pt x="6547756" y="1879451"/>
                </a:lnTo>
                <a:lnTo>
                  <a:pt x="6570696" y="1855674"/>
                </a:lnTo>
                <a:cubicBezTo>
                  <a:pt x="6596084" y="1834047"/>
                  <a:pt x="6619515" y="1811047"/>
                  <a:pt x="6640424" y="1785915"/>
                </a:cubicBezTo>
                <a:lnTo>
                  <a:pt x="6650833" y="1770177"/>
                </a:lnTo>
                <a:lnTo>
                  <a:pt x="6641457" y="1763026"/>
                </a:lnTo>
                <a:cubicBezTo>
                  <a:pt x="6633250" y="1758367"/>
                  <a:pt x="6637906" y="1750156"/>
                  <a:pt x="6642561" y="1741943"/>
                </a:cubicBezTo>
                <a:cubicBezTo>
                  <a:pt x="6651266" y="1737115"/>
                  <a:pt x="6658976" y="1736197"/>
                  <a:pt x="6666172" y="1737498"/>
                </a:cubicBezTo>
                <a:lnTo>
                  <a:pt x="6671054" y="1739607"/>
                </a:lnTo>
                <a:lnTo>
                  <a:pt x="6695027" y="1703365"/>
                </a:lnTo>
                <a:cubicBezTo>
                  <a:pt x="6724467" y="1636396"/>
                  <a:pt x="6778171" y="1609791"/>
                  <a:pt x="6839707" y="1588678"/>
                </a:cubicBezTo>
                <a:cubicBezTo>
                  <a:pt x="6853033" y="1586336"/>
                  <a:pt x="6859110" y="1581834"/>
                  <a:pt x="6868698" y="1597316"/>
                </a:cubicBezTo>
                <a:cubicBezTo>
                  <a:pt x="6899806" y="1657076"/>
                  <a:pt x="6903137" y="1656491"/>
                  <a:pt x="6938248" y="1602258"/>
                </a:cubicBezTo>
                <a:cubicBezTo>
                  <a:pt x="6940410" y="1595011"/>
                  <a:pt x="6945901" y="1587180"/>
                  <a:pt x="6948062" y="1579933"/>
                </a:cubicBezTo>
                <a:cubicBezTo>
                  <a:pt x="6956299" y="1568188"/>
                  <a:pt x="6952202" y="1544876"/>
                  <a:pt x="6970615" y="1551940"/>
                </a:cubicBezTo>
                <a:cubicBezTo>
                  <a:pt x="6989024" y="1559003"/>
                  <a:pt x="6985291" y="1576826"/>
                  <a:pt x="6977639" y="1591903"/>
                </a:cubicBezTo>
                <a:cubicBezTo>
                  <a:pt x="6961747" y="1618726"/>
                  <a:pt x="6942526" y="1646137"/>
                  <a:pt x="6923304" y="1673547"/>
                </a:cubicBezTo>
                <a:cubicBezTo>
                  <a:pt x="6915067" y="1685293"/>
                  <a:pt x="6900167" y="1698211"/>
                  <a:pt x="6919749" y="1711936"/>
                </a:cubicBezTo>
                <a:cubicBezTo>
                  <a:pt x="6935415" y="1722916"/>
                  <a:pt x="6946579" y="1727820"/>
                  <a:pt x="6964809" y="1714316"/>
                </a:cubicBezTo>
                <a:cubicBezTo>
                  <a:pt x="7032830" y="1671464"/>
                  <a:pt x="7085183" y="1617632"/>
                  <a:pt x="7129117" y="1554981"/>
                </a:cubicBezTo>
                <a:cubicBezTo>
                  <a:pt x="7139515" y="1535990"/>
                  <a:pt x="7156576" y="1515825"/>
                  <a:pt x="7178904" y="1525632"/>
                </a:cubicBezTo>
                <a:cubicBezTo>
                  <a:pt x="7201232" y="1535440"/>
                  <a:pt x="7203169" y="1565999"/>
                  <a:pt x="7207265" y="1589311"/>
                </a:cubicBezTo>
                <a:cubicBezTo>
                  <a:pt x="7204520" y="1593228"/>
                  <a:pt x="7202357" y="1600473"/>
                  <a:pt x="7199613" y="1604388"/>
                </a:cubicBezTo>
                <a:cubicBezTo>
                  <a:pt x="7195292" y="1618880"/>
                  <a:pt x="7194888" y="1636118"/>
                  <a:pt x="7207222" y="1647683"/>
                </a:cubicBezTo>
                <a:cubicBezTo>
                  <a:pt x="7236978" y="1680216"/>
                  <a:pt x="7225589" y="1713117"/>
                  <a:pt x="7206368" y="1740527"/>
                </a:cubicBezTo>
                <a:cubicBezTo>
                  <a:pt x="7158518" y="1800433"/>
                  <a:pt x="7104004" y="1861510"/>
                  <a:pt x="7052235" y="1918672"/>
                </a:cubicBezTo>
                <a:cubicBezTo>
                  <a:pt x="7046745" y="1926503"/>
                  <a:pt x="7037921" y="1934921"/>
                  <a:pt x="7032429" y="1942752"/>
                </a:cubicBezTo>
                <a:cubicBezTo>
                  <a:pt x="7026938" y="1950583"/>
                  <a:pt x="7018701" y="1962329"/>
                  <a:pt x="7027702" y="1974479"/>
                </a:cubicBezTo>
                <a:cubicBezTo>
                  <a:pt x="7032790" y="1983885"/>
                  <a:pt x="7044944" y="1974884"/>
                  <a:pt x="7054939" y="1973128"/>
                </a:cubicBezTo>
                <a:cubicBezTo>
                  <a:pt x="7084333" y="1964526"/>
                  <a:pt x="7113143" y="1952598"/>
                  <a:pt x="7142540" y="1944001"/>
                </a:cubicBezTo>
                <a:cubicBezTo>
                  <a:pt x="7165857" y="1939902"/>
                  <a:pt x="7186835" y="1922483"/>
                  <a:pt x="7212494" y="1931705"/>
                </a:cubicBezTo>
                <a:cubicBezTo>
                  <a:pt x="7237567" y="1937598"/>
                  <a:pt x="7249318" y="1945831"/>
                  <a:pt x="7225596" y="1967169"/>
                </a:cubicBezTo>
                <a:cubicBezTo>
                  <a:pt x="7195794" y="1993004"/>
                  <a:pt x="7191067" y="2024732"/>
                  <a:pt x="7208084" y="2062938"/>
                </a:cubicBezTo>
                <a:cubicBezTo>
                  <a:pt x="7245131" y="2039263"/>
                  <a:pt x="7283351" y="2022245"/>
                  <a:pt x="7322154" y="2008561"/>
                </a:cubicBezTo>
                <a:lnTo>
                  <a:pt x="7360195" y="1995905"/>
                </a:lnTo>
                <a:lnTo>
                  <a:pt x="7394265" y="1970636"/>
                </a:lnTo>
                <a:cubicBezTo>
                  <a:pt x="7469418" y="1922749"/>
                  <a:pt x="7533388" y="1925366"/>
                  <a:pt x="7626635" y="1859921"/>
                </a:cubicBezTo>
                <a:cubicBezTo>
                  <a:pt x="7633863" y="1879806"/>
                  <a:pt x="7597992" y="1901862"/>
                  <a:pt x="7572487" y="1926902"/>
                </a:cubicBezTo>
                <a:lnTo>
                  <a:pt x="7560842" y="1942027"/>
                </a:lnTo>
                <a:lnTo>
                  <a:pt x="7555253" y="1942178"/>
                </a:lnTo>
                <a:cubicBezTo>
                  <a:pt x="7553507" y="1943564"/>
                  <a:pt x="7553144" y="1946697"/>
                  <a:pt x="7552421" y="1952964"/>
                </a:cubicBezTo>
                <a:lnTo>
                  <a:pt x="7560842" y="1942027"/>
                </a:lnTo>
                <a:lnTo>
                  <a:pt x="7566396" y="1941876"/>
                </a:lnTo>
                <a:cubicBezTo>
                  <a:pt x="7580371" y="1930789"/>
                  <a:pt x="7592901" y="1932234"/>
                  <a:pt x="7578924" y="1943322"/>
                </a:cubicBezTo>
                <a:cubicBezTo>
                  <a:pt x="7578924" y="1943322"/>
                  <a:pt x="7563503" y="1966944"/>
                  <a:pt x="7550975" y="1965498"/>
                </a:cubicBezTo>
                <a:cubicBezTo>
                  <a:pt x="7550975" y="1965498"/>
                  <a:pt x="7549528" y="1978032"/>
                  <a:pt x="7549528" y="1978032"/>
                </a:cubicBezTo>
                <a:cubicBezTo>
                  <a:pt x="7549528" y="1978032"/>
                  <a:pt x="7549528" y="1978032"/>
                  <a:pt x="7537000" y="1976587"/>
                </a:cubicBezTo>
                <a:lnTo>
                  <a:pt x="7469976" y="2050236"/>
                </a:lnTo>
                <a:lnTo>
                  <a:pt x="7455117" y="2074507"/>
                </a:lnTo>
                <a:cubicBezTo>
                  <a:pt x="7448006" y="2084717"/>
                  <a:pt x="7440235" y="2094236"/>
                  <a:pt x="7431412" y="2102653"/>
                </a:cubicBezTo>
                <a:cubicBezTo>
                  <a:pt x="7383965" y="2145324"/>
                  <a:pt x="7372756" y="2198791"/>
                  <a:pt x="7362133" y="2255588"/>
                </a:cubicBezTo>
                <a:cubicBezTo>
                  <a:pt x="7361143" y="2269494"/>
                  <a:pt x="7362899" y="2279483"/>
                  <a:pt x="7380140" y="2279888"/>
                </a:cubicBezTo>
                <a:cubicBezTo>
                  <a:pt x="7386802" y="2278717"/>
                  <a:pt x="7400127" y="2276375"/>
                  <a:pt x="7401883" y="2286365"/>
                </a:cubicBezTo>
                <a:cubicBezTo>
                  <a:pt x="7404224" y="2299685"/>
                  <a:pt x="7391485" y="2305359"/>
                  <a:pt x="7385408" y="2309860"/>
                </a:cubicBezTo>
                <a:cubicBezTo>
                  <a:pt x="7354437" y="2329034"/>
                  <a:pt x="7345796" y="2358019"/>
                  <a:pt x="7344984" y="2392492"/>
                </a:cubicBezTo>
                <a:cubicBezTo>
                  <a:pt x="7344579" y="2409729"/>
                  <a:pt x="7343186" y="2440873"/>
                  <a:pt x="7370420" y="2439518"/>
                </a:cubicBezTo>
                <a:cubicBezTo>
                  <a:pt x="7390407" y="2436006"/>
                  <a:pt x="7415301" y="2421333"/>
                  <a:pt x="7424528" y="2395679"/>
                </a:cubicBezTo>
                <a:cubicBezTo>
                  <a:pt x="7426690" y="2388431"/>
                  <a:pt x="7421017" y="2375696"/>
                  <a:pt x="7434342" y="2373355"/>
                </a:cubicBezTo>
                <a:cubicBezTo>
                  <a:pt x="7447666" y="2371013"/>
                  <a:pt x="7450008" y="2384333"/>
                  <a:pt x="7451764" y="2394325"/>
                </a:cubicBezTo>
                <a:cubicBezTo>
                  <a:pt x="7467610" y="2425873"/>
                  <a:pt x="7481699" y="2447428"/>
                  <a:pt x="7522079" y="2423165"/>
                </a:cubicBezTo>
                <a:cubicBezTo>
                  <a:pt x="7549720" y="2404575"/>
                  <a:pt x="7580690" y="2385400"/>
                  <a:pt x="7603828" y="2360734"/>
                </a:cubicBezTo>
                <a:cubicBezTo>
                  <a:pt x="7626381" y="2332740"/>
                  <a:pt x="7654020" y="2314150"/>
                  <a:pt x="7693995" y="2307125"/>
                </a:cubicBezTo>
                <a:cubicBezTo>
                  <a:pt x="7723975" y="2301857"/>
                  <a:pt x="7757286" y="2296002"/>
                  <a:pt x="7784342" y="2274081"/>
                </a:cubicBezTo>
                <a:cubicBezTo>
                  <a:pt x="7796496" y="2265079"/>
                  <a:pt x="7807075" y="2266651"/>
                  <a:pt x="7819409" y="2278217"/>
                </a:cubicBezTo>
                <a:cubicBezTo>
                  <a:pt x="7832328" y="2293111"/>
                  <a:pt x="7827423" y="2304273"/>
                  <a:pt x="7812522" y="2317192"/>
                </a:cubicBezTo>
                <a:cubicBezTo>
                  <a:pt x="7689990" y="2421122"/>
                  <a:pt x="7601131" y="2560329"/>
                  <a:pt x="7487602" y="2676410"/>
                </a:cubicBezTo>
                <a:cubicBezTo>
                  <a:pt x="7464464" y="2701076"/>
                  <a:pt x="7422915" y="2718677"/>
                  <a:pt x="7435024" y="2768043"/>
                </a:cubicBezTo>
                <a:cubicBezTo>
                  <a:pt x="7438940" y="2770791"/>
                  <a:pt x="7429533" y="2775876"/>
                  <a:pt x="7426787" y="2779792"/>
                </a:cubicBezTo>
                <a:cubicBezTo>
                  <a:pt x="7397166" y="2826196"/>
                  <a:pt x="7366962" y="2869268"/>
                  <a:pt x="7324423" y="2900776"/>
                </a:cubicBezTo>
                <a:cubicBezTo>
                  <a:pt x="7303446" y="2918196"/>
                  <a:pt x="7289715" y="2937773"/>
                  <a:pt x="7276571" y="2960683"/>
                </a:cubicBezTo>
                <a:cubicBezTo>
                  <a:pt x="7269504" y="2979090"/>
                  <a:pt x="7273015" y="2999070"/>
                  <a:pt x="7285350" y="3010636"/>
                </a:cubicBezTo>
                <a:cubicBezTo>
                  <a:pt x="7301015" y="3021615"/>
                  <a:pt x="7308667" y="3006538"/>
                  <a:pt x="7321407" y="3000867"/>
                </a:cubicBezTo>
                <a:cubicBezTo>
                  <a:pt x="7371780" y="2974849"/>
                  <a:pt x="7413149" y="2936680"/>
                  <a:pt x="7450603" y="2895766"/>
                </a:cubicBezTo>
                <a:cubicBezTo>
                  <a:pt x="7485310" y="2858769"/>
                  <a:pt x="7525644" y="2892878"/>
                  <a:pt x="7562873" y="2889767"/>
                </a:cubicBezTo>
                <a:cubicBezTo>
                  <a:pt x="7579530" y="2886841"/>
                  <a:pt x="7561479" y="2920911"/>
                  <a:pt x="7567734" y="2936978"/>
                </a:cubicBezTo>
                <a:cubicBezTo>
                  <a:pt x="7574397" y="2935808"/>
                  <a:pt x="7584976" y="2937380"/>
                  <a:pt x="7591641" y="2936211"/>
                </a:cubicBezTo>
                <a:cubicBezTo>
                  <a:pt x="7629453" y="2936431"/>
                  <a:pt x="7662402" y="2889442"/>
                  <a:pt x="7702154" y="2920219"/>
                </a:cubicBezTo>
                <a:cubicBezTo>
                  <a:pt x="7709986" y="2925710"/>
                  <a:pt x="7714308" y="2911220"/>
                  <a:pt x="7717052" y="2907302"/>
                </a:cubicBezTo>
                <a:cubicBezTo>
                  <a:pt x="7721960" y="2896142"/>
                  <a:pt x="7722951" y="2882235"/>
                  <a:pt x="7740192" y="2882639"/>
                </a:cubicBezTo>
                <a:cubicBezTo>
                  <a:pt x="7743884" y="2923186"/>
                  <a:pt x="7743884" y="2923186"/>
                  <a:pt x="7783272" y="2912831"/>
                </a:cubicBezTo>
                <a:cubicBezTo>
                  <a:pt x="7802675" y="2905987"/>
                  <a:pt x="7852417" y="2935009"/>
                  <a:pt x="7857100" y="2961652"/>
                </a:cubicBezTo>
                <a:cubicBezTo>
                  <a:pt x="7865294" y="3008277"/>
                  <a:pt x="7866241" y="3052740"/>
                  <a:pt x="7820955" y="3088164"/>
                </a:cubicBezTo>
                <a:cubicBezTo>
                  <a:pt x="7770177" y="3131420"/>
                  <a:pt x="7741727" y="3184483"/>
                  <a:pt x="7746771" y="3252259"/>
                </a:cubicBezTo>
                <a:cubicBezTo>
                  <a:pt x="7749292" y="3286148"/>
                  <a:pt x="7733401" y="3312971"/>
                  <a:pt x="7705762" y="3331562"/>
                </a:cubicBezTo>
                <a:cubicBezTo>
                  <a:pt x="7684786" y="3348983"/>
                  <a:pt x="7659891" y="3363654"/>
                  <a:pt x="7647917" y="3393224"/>
                </a:cubicBezTo>
                <a:cubicBezTo>
                  <a:pt x="7625547" y="3441788"/>
                  <a:pt x="7584762" y="3483286"/>
                  <a:pt x="7551226" y="3526943"/>
                </a:cubicBezTo>
                <a:cubicBezTo>
                  <a:pt x="7539657" y="3539276"/>
                  <a:pt x="7528087" y="3551609"/>
                  <a:pt x="7507515" y="3551792"/>
                </a:cubicBezTo>
                <a:cubicBezTo>
                  <a:pt x="7476363" y="3550400"/>
                  <a:pt x="7456557" y="3574478"/>
                  <a:pt x="7431079" y="3585824"/>
                </a:cubicBezTo>
                <a:cubicBezTo>
                  <a:pt x="7365220" y="3621429"/>
                  <a:pt x="7399839" y="3701174"/>
                  <a:pt x="7355723" y="3743258"/>
                </a:cubicBezTo>
                <a:cubicBezTo>
                  <a:pt x="7352393" y="3743842"/>
                  <a:pt x="7352978" y="3747174"/>
                  <a:pt x="7352978" y="3747174"/>
                </a:cubicBezTo>
                <a:cubicBezTo>
                  <a:pt x="7385075" y="3793028"/>
                  <a:pt x="7318675" y="3766935"/>
                  <a:pt x="7323358" y="3793577"/>
                </a:cubicBezTo>
                <a:cubicBezTo>
                  <a:pt x="7277531" y="3767298"/>
                  <a:pt x="7287886" y="3806677"/>
                  <a:pt x="7287481" y="3823912"/>
                </a:cubicBezTo>
                <a:cubicBezTo>
                  <a:pt x="7287075" y="3841151"/>
                  <a:pt x="7278837" y="3852897"/>
                  <a:pt x="7271186" y="3867974"/>
                </a:cubicBezTo>
                <a:cubicBezTo>
                  <a:pt x="7251379" y="3892054"/>
                  <a:pt x="7224910" y="3917306"/>
                  <a:pt x="7222344" y="3941788"/>
                </a:cubicBezTo>
                <a:cubicBezTo>
                  <a:pt x="7217618" y="3973518"/>
                  <a:pt x="7202718" y="3986433"/>
                  <a:pt x="7183317" y="3993278"/>
                </a:cubicBezTo>
                <a:lnTo>
                  <a:pt x="7163056" y="4003391"/>
                </a:lnTo>
                <a:lnTo>
                  <a:pt x="7147104" y="4028337"/>
                </a:lnTo>
                <a:cubicBezTo>
                  <a:pt x="7092956" y="4109312"/>
                  <a:pt x="7042556" y="4172594"/>
                  <a:pt x="6985140" y="4228700"/>
                </a:cubicBezTo>
                <a:cubicBezTo>
                  <a:pt x="6921058" y="4316265"/>
                  <a:pt x="6857263" y="4378606"/>
                  <a:pt x="6780421" y="4478639"/>
                </a:cubicBezTo>
                <a:cubicBezTo>
                  <a:pt x="6792895" y="4491392"/>
                  <a:pt x="6805797" y="4466313"/>
                  <a:pt x="6818272" y="4479068"/>
                </a:cubicBezTo>
                <a:cubicBezTo>
                  <a:pt x="6779564" y="4554305"/>
                  <a:pt x="6753904" y="4591854"/>
                  <a:pt x="6715484" y="4641870"/>
                </a:cubicBezTo>
                <a:cubicBezTo>
                  <a:pt x="6686776" y="4669923"/>
                  <a:pt x="6657987" y="4705071"/>
                  <a:pt x="6618412" y="4752513"/>
                </a:cubicBezTo>
                <a:lnTo>
                  <a:pt x="6609770" y="4762776"/>
                </a:lnTo>
                <a:lnTo>
                  <a:pt x="6549291" y="4704426"/>
                </a:lnTo>
                <a:lnTo>
                  <a:pt x="6550757" y="4703067"/>
                </a:lnTo>
                <a:cubicBezTo>
                  <a:pt x="6589035" y="4665663"/>
                  <a:pt x="6640071" y="4615790"/>
                  <a:pt x="6678921" y="4527941"/>
                </a:cubicBezTo>
                <a:cubicBezTo>
                  <a:pt x="6717197" y="4490536"/>
                  <a:pt x="6729528" y="4515901"/>
                  <a:pt x="6780707" y="4453416"/>
                </a:cubicBezTo>
                <a:cubicBezTo>
                  <a:pt x="6806512" y="4403257"/>
                  <a:pt x="6768520" y="4415439"/>
                  <a:pt x="6819700" y="4352955"/>
                </a:cubicBezTo>
                <a:cubicBezTo>
                  <a:pt x="6851454" y="4334395"/>
                  <a:pt x="6880268" y="4296883"/>
                  <a:pt x="6910752" y="4251508"/>
                </a:cubicBezTo>
                <a:lnTo>
                  <a:pt x="6916078" y="4243377"/>
                </a:lnTo>
                <a:lnTo>
                  <a:pt x="6913589" y="4246131"/>
                </a:lnTo>
                <a:cubicBezTo>
                  <a:pt x="6905864" y="4248883"/>
                  <a:pt x="6894328" y="4249194"/>
                  <a:pt x="6877480" y="4246147"/>
                </a:cubicBezTo>
                <a:cubicBezTo>
                  <a:pt x="6840613" y="4290392"/>
                  <a:pt x="6789654" y="4313080"/>
                  <a:pt x="6760034" y="4359482"/>
                </a:cubicBezTo>
                <a:cubicBezTo>
                  <a:pt x="6746307" y="4379060"/>
                  <a:pt x="6733747" y="4405299"/>
                  <a:pt x="6700254" y="4390588"/>
                </a:cubicBezTo>
                <a:cubicBezTo>
                  <a:pt x="6689090" y="4385683"/>
                  <a:pt x="6687515" y="4396260"/>
                  <a:pt x="6685355" y="4403504"/>
                </a:cubicBezTo>
                <a:cubicBezTo>
                  <a:pt x="6656095" y="4491043"/>
                  <a:pt x="6607254" y="4564853"/>
                  <a:pt x="6542747" y="4627689"/>
                </a:cubicBezTo>
                <a:cubicBezTo>
                  <a:pt x="6533924" y="4636106"/>
                  <a:pt x="6525933" y="4644376"/>
                  <a:pt x="6518922" y="4653333"/>
                </a:cubicBezTo>
                <a:lnTo>
                  <a:pt x="6510614" y="4667111"/>
                </a:lnTo>
                <a:lnTo>
                  <a:pt x="6425846" y="4585327"/>
                </a:lnTo>
                <a:lnTo>
                  <a:pt x="6501355" y="4662810"/>
                </a:lnTo>
                <a:cubicBezTo>
                  <a:pt x="6511865" y="4673816"/>
                  <a:pt x="6523102" y="4688984"/>
                  <a:pt x="6507199" y="4696066"/>
                </a:cubicBezTo>
                <a:cubicBezTo>
                  <a:pt x="6467078" y="4711686"/>
                  <a:pt x="6464605" y="4746405"/>
                  <a:pt x="6448200" y="4775004"/>
                </a:cubicBezTo>
                <a:cubicBezTo>
                  <a:pt x="6441342" y="4784778"/>
                  <a:pt x="6427632" y="4804330"/>
                  <a:pt x="6417126" y="4793321"/>
                </a:cubicBezTo>
                <a:cubicBezTo>
                  <a:pt x="6381442" y="4761020"/>
                  <a:pt x="6363797" y="4806977"/>
                  <a:pt x="6342276" y="4806474"/>
                </a:cubicBezTo>
                <a:cubicBezTo>
                  <a:pt x="6286757" y="4807660"/>
                  <a:pt x="6315586" y="4849736"/>
                  <a:pt x="6306034" y="4868554"/>
                </a:cubicBezTo>
                <a:cubicBezTo>
                  <a:pt x="6298672" y="4899848"/>
                  <a:pt x="6289849" y="4922825"/>
                  <a:pt x="6254392" y="4916200"/>
                </a:cubicBezTo>
                <a:cubicBezTo>
                  <a:pt x="6241187" y="4914235"/>
                  <a:pt x="6225285" y="4921316"/>
                  <a:pt x="6223318" y="4934518"/>
                </a:cubicBezTo>
                <a:cubicBezTo>
                  <a:pt x="6218149" y="4978280"/>
                  <a:pt x="6179490" y="5002216"/>
                  <a:pt x="6159652" y="5035701"/>
                </a:cubicBezTo>
                <a:cubicBezTo>
                  <a:pt x="6150100" y="5054523"/>
                  <a:pt x="6128074" y="5075535"/>
                  <a:pt x="6169150" y="5089746"/>
                </a:cubicBezTo>
                <a:cubicBezTo>
                  <a:pt x="6182357" y="5091710"/>
                  <a:pt x="6183312" y="5121541"/>
                  <a:pt x="6154206" y="5126658"/>
                </a:cubicBezTo>
                <a:cubicBezTo>
                  <a:pt x="6145157" y="5123958"/>
                  <a:pt x="6136841" y="5125420"/>
                  <a:pt x="6134143" y="5134467"/>
                </a:cubicBezTo>
                <a:cubicBezTo>
                  <a:pt x="6111612" y="5176995"/>
                  <a:pt x="6089078" y="5219525"/>
                  <a:pt x="6051879" y="5251776"/>
                </a:cubicBezTo>
                <a:cubicBezTo>
                  <a:pt x="6018109" y="5279138"/>
                  <a:pt x="5959893" y="5289368"/>
                  <a:pt x="5966694" y="5352457"/>
                </a:cubicBezTo>
                <a:cubicBezTo>
                  <a:pt x="5968155" y="5360771"/>
                  <a:pt x="5956411" y="5367121"/>
                  <a:pt x="5948824" y="5372739"/>
                </a:cubicBezTo>
                <a:cubicBezTo>
                  <a:pt x="5912580" y="5434819"/>
                  <a:pt x="5841385" y="5468761"/>
                  <a:pt x="5814188" y="5533537"/>
                </a:cubicBezTo>
                <a:cubicBezTo>
                  <a:pt x="5793118" y="5584381"/>
                  <a:pt x="5759347" y="5611743"/>
                  <a:pt x="5711639" y="5632983"/>
                </a:cubicBezTo>
                <a:cubicBezTo>
                  <a:pt x="5648760" y="5665461"/>
                  <a:pt x="5575373" y="5686930"/>
                  <a:pt x="5523733" y="5734575"/>
                </a:cubicBezTo>
                <a:cubicBezTo>
                  <a:pt x="5478948" y="5772445"/>
                  <a:pt x="5435399" y="5792952"/>
                  <a:pt x="5381116" y="5776780"/>
                </a:cubicBezTo>
                <a:cubicBezTo>
                  <a:pt x="5375271" y="5743524"/>
                  <a:pt x="5388983" y="5723972"/>
                  <a:pt x="5420787" y="5709811"/>
                </a:cubicBezTo>
                <a:cubicBezTo>
                  <a:pt x="5521821" y="5674913"/>
                  <a:pt x="5605997" y="5617266"/>
                  <a:pt x="5657917" y="5522431"/>
                </a:cubicBezTo>
                <a:cubicBezTo>
                  <a:pt x="5670898" y="5498722"/>
                  <a:pt x="5711748" y="5487257"/>
                  <a:pt x="5703206" y="5463046"/>
                </a:cubicBezTo>
                <a:cubicBezTo>
                  <a:pt x="5675390" y="5377938"/>
                  <a:pt x="5771254" y="5386804"/>
                  <a:pt x="5784740" y="5341578"/>
                </a:cubicBezTo>
                <a:cubicBezTo>
                  <a:pt x="5870098" y="5339434"/>
                  <a:pt x="5883132" y="5242863"/>
                  <a:pt x="5946743" y="5214542"/>
                </a:cubicBezTo>
                <a:cubicBezTo>
                  <a:pt x="5958487" y="5208190"/>
                  <a:pt x="5959723" y="5190832"/>
                  <a:pt x="5952642" y="5174934"/>
                </a:cubicBezTo>
                <a:cubicBezTo>
                  <a:pt x="5943369" y="5146567"/>
                  <a:pt x="5929939" y="5118929"/>
                  <a:pt x="5919936" y="5086403"/>
                </a:cubicBezTo>
                <a:cubicBezTo>
                  <a:pt x="5853855" y="5149441"/>
                  <a:pt x="5793898" y="5198549"/>
                  <a:pt x="5724164" y="5240802"/>
                </a:cubicBezTo>
                <a:cubicBezTo>
                  <a:pt x="5704101" y="5248612"/>
                  <a:pt x="5693820" y="5263276"/>
                  <a:pt x="5688424" y="5281366"/>
                </a:cubicBezTo>
                <a:cubicBezTo>
                  <a:pt x="5673479" y="5318277"/>
                  <a:pt x="5664882" y="5366930"/>
                  <a:pt x="5635269" y="5393561"/>
                </a:cubicBezTo>
                <a:cubicBezTo>
                  <a:pt x="5598801" y="5429968"/>
                  <a:pt x="5567951" y="5473960"/>
                  <a:pt x="5536370" y="5513794"/>
                </a:cubicBezTo>
                <a:cubicBezTo>
                  <a:pt x="5441631" y="5633295"/>
                  <a:pt x="5325878" y="5730778"/>
                  <a:pt x="5215011" y="5831684"/>
                </a:cubicBezTo>
                <a:cubicBezTo>
                  <a:pt x="5174385" y="5868824"/>
                  <a:pt x="5123024" y="5869280"/>
                  <a:pt x="5083182" y="5837710"/>
                </a:cubicBezTo>
                <a:cubicBezTo>
                  <a:pt x="5048230" y="5809568"/>
                  <a:pt x="5011536" y="5820305"/>
                  <a:pt x="4982934" y="5803903"/>
                </a:cubicBezTo>
                <a:cubicBezTo>
                  <a:pt x="4915222" y="5760093"/>
                  <a:pt x="4943038" y="5845198"/>
                  <a:pt x="4913931" y="5850313"/>
                </a:cubicBezTo>
                <a:cubicBezTo>
                  <a:pt x="4902185" y="5856664"/>
                  <a:pt x="4895330" y="5866439"/>
                  <a:pt x="4883587" y="5872788"/>
                </a:cubicBezTo>
                <a:cubicBezTo>
                  <a:pt x="4841499" y="5901613"/>
                  <a:pt x="4803568" y="5929706"/>
                  <a:pt x="4777607" y="5977127"/>
                </a:cubicBezTo>
                <a:cubicBezTo>
                  <a:pt x="4767324" y="5991787"/>
                  <a:pt x="4751422" y="5998869"/>
                  <a:pt x="4741139" y="6013532"/>
                </a:cubicBezTo>
                <a:cubicBezTo>
                  <a:pt x="4695850" y="6072918"/>
                  <a:pt x="4595827" y="6064783"/>
                  <a:pt x="4562506" y="6143492"/>
                </a:cubicBezTo>
                <a:cubicBezTo>
                  <a:pt x="4559078" y="6148379"/>
                  <a:pt x="4551490" y="6154000"/>
                  <a:pt x="4546602" y="6150571"/>
                </a:cubicBezTo>
                <a:cubicBezTo>
                  <a:pt x="4505524" y="6136365"/>
                  <a:pt x="4482263" y="6174736"/>
                  <a:pt x="4450458" y="6188898"/>
                </a:cubicBezTo>
                <a:cubicBezTo>
                  <a:pt x="4434556" y="6195978"/>
                  <a:pt x="4415955" y="6212103"/>
                  <a:pt x="4413032" y="6195475"/>
                </a:cubicBezTo>
                <a:cubicBezTo>
                  <a:pt x="4411347" y="6161487"/>
                  <a:pt x="4366112" y="6148007"/>
                  <a:pt x="4381056" y="6111097"/>
                </a:cubicBezTo>
                <a:cubicBezTo>
                  <a:pt x="4388643" y="6105479"/>
                  <a:pt x="4396229" y="6099862"/>
                  <a:pt x="4401849" y="6107442"/>
                </a:cubicBezTo>
                <a:cubicBezTo>
                  <a:pt x="4431409" y="6153674"/>
                  <a:pt x="4445623" y="6112607"/>
                  <a:pt x="4459333" y="6093056"/>
                </a:cubicBezTo>
                <a:cubicBezTo>
                  <a:pt x="4473044" y="6073504"/>
                  <a:pt x="4485520" y="6071311"/>
                  <a:pt x="4507772" y="6075974"/>
                </a:cubicBezTo>
                <a:cubicBezTo>
                  <a:pt x="4538340" y="6079172"/>
                  <a:pt x="4585093" y="6028101"/>
                  <a:pt x="4571660" y="6000462"/>
                </a:cubicBezTo>
                <a:cubicBezTo>
                  <a:pt x="4564582" y="5984564"/>
                  <a:pt x="4551150" y="5956925"/>
                  <a:pt x="4526427" y="5986984"/>
                </a:cubicBezTo>
                <a:cubicBezTo>
                  <a:pt x="4512715" y="6006536"/>
                  <a:pt x="4494621" y="6001145"/>
                  <a:pt x="4473100" y="6000642"/>
                </a:cubicBezTo>
                <a:cubicBezTo>
                  <a:pt x="4421740" y="6001095"/>
                  <a:pt x="4376223" y="6034808"/>
                  <a:pt x="4327787" y="6051890"/>
                </a:cubicBezTo>
                <a:cubicBezTo>
                  <a:pt x="4303568" y="6060435"/>
                  <a:pt x="4318458" y="6096386"/>
                  <a:pt x="4309637" y="6119364"/>
                </a:cubicBezTo>
                <a:cubicBezTo>
                  <a:pt x="4288060" y="6191723"/>
                  <a:pt x="4255524" y="6201727"/>
                  <a:pt x="4194666" y="6148140"/>
                </a:cubicBezTo>
                <a:cubicBezTo>
                  <a:pt x="4194666" y="6148140"/>
                  <a:pt x="4185620" y="6145443"/>
                  <a:pt x="4184889" y="6141287"/>
                </a:cubicBezTo>
                <a:cubicBezTo>
                  <a:pt x="4171179" y="6160840"/>
                  <a:pt x="4185844" y="6171119"/>
                  <a:pt x="4195623" y="6177969"/>
                </a:cubicBezTo>
                <a:cubicBezTo>
                  <a:pt x="4211020" y="6192406"/>
                  <a:pt x="4204894" y="6206339"/>
                  <a:pt x="4189724" y="6217578"/>
                </a:cubicBezTo>
                <a:cubicBezTo>
                  <a:pt x="4170393" y="6229545"/>
                  <a:pt x="4142747" y="6242975"/>
                  <a:pt x="4134204" y="6218762"/>
                </a:cubicBezTo>
                <a:cubicBezTo>
                  <a:pt x="4117852" y="6174496"/>
                  <a:pt x="4088743" y="6179613"/>
                  <a:pt x="4061097" y="6193043"/>
                </a:cubicBezTo>
                <a:cubicBezTo>
                  <a:pt x="4034181" y="6210629"/>
                  <a:pt x="4000690" y="6190801"/>
                  <a:pt x="3982820" y="6211083"/>
                </a:cubicBezTo>
                <a:cubicBezTo>
                  <a:pt x="3925787" y="6276818"/>
                  <a:pt x="3848466" y="6324690"/>
                  <a:pt x="3792162" y="6394584"/>
                </a:cubicBezTo>
                <a:cubicBezTo>
                  <a:pt x="3772327" y="6428069"/>
                  <a:pt x="3742714" y="6454699"/>
                  <a:pt x="3706749" y="6469592"/>
                </a:cubicBezTo>
                <a:cubicBezTo>
                  <a:pt x="3683262" y="6482290"/>
                  <a:pt x="3657808" y="6508190"/>
                  <a:pt x="3631171" y="6478588"/>
                </a:cubicBezTo>
                <a:cubicBezTo>
                  <a:pt x="3604534" y="6448985"/>
                  <a:pt x="3639768" y="6429938"/>
                  <a:pt x="3648589" y="6406958"/>
                </a:cubicBezTo>
                <a:cubicBezTo>
                  <a:pt x="3652017" y="6402072"/>
                  <a:pt x="3656176" y="6401340"/>
                  <a:pt x="3659602" y="6396453"/>
                </a:cubicBezTo>
                <a:cubicBezTo>
                  <a:pt x="3738161" y="6331222"/>
                  <a:pt x="3765636" y="6219253"/>
                  <a:pt x="3865209" y="6176041"/>
                </a:cubicBezTo>
                <a:cubicBezTo>
                  <a:pt x="3887516" y="6107838"/>
                  <a:pt x="3930109" y="6057496"/>
                  <a:pt x="3971973" y="6003001"/>
                </a:cubicBezTo>
                <a:cubicBezTo>
                  <a:pt x="3975398" y="5998111"/>
                  <a:pt x="3973938" y="5989799"/>
                  <a:pt x="3968320" y="5982215"/>
                </a:cubicBezTo>
                <a:cubicBezTo>
                  <a:pt x="3958540" y="5975363"/>
                  <a:pt x="3950955" y="5980980"/>
                  <a:pt x="3948258" y="5990026"/>
                </a:cubicBezTo>
                <a:cubicBezTo>
                  <a:pt x="3934548" y="6009578"/>
                  <a:pt x="3915947" y="6025702"/>
                  <a:pt x="3894428" y="6025200"/>
                </a:cubicBezTo>
                <a:cubicBezTo>
                  <a:pt x="3828400" y="6015375"/>
                  <a:pt x="3792660" y="6055940"/>
                  <a:pt x="3761813" y="6099932"/>
                </a:cubicBezTo>
                <a:cubicBezTo>
                  <a:pt x="3698654" y="6179598"/>
                  <a:pt x="3632068" y="6264156"/>
                  <a:pt x="3543732" y="6322535"/>
                </a:cubicBezTo>
                <a:cubicBezTo>
                  <a:pt x="3524401" y="6334504"/>
                  <a:pt x="3515581" y="6357481"/>
                  <a:pt x="3506759" y="6380457"/>
                </a:cubicBezTo>
                <a:cubicBezTo>
                  <a:pt x="3470010" y="6464056"/>
                  <a:pt x="3403199" y="6522940"/>
                  <a:pt x="3336383" y="6581821"/>
                </a:cubicBezTo>
                <a:cubicBezTo>
                  <a:pt x="3299916" y="6618229"/>
                  <a:pt x="3254682" y="6604751"/>
                  <a:pt x="3225854" y="6562676"/>
                </a:cubicBezTo>
                <a:cubicBezTo>
                  <a:pt x="3215347" y="6551666"/>
                  <a:pt x="3207760" y="6557287"/>
                  <a:pt x="3194554" y="6555320"/>
                </a:cubicBezTo>
                <a:cubicBezTo>
                  <a:pt x="3148083" y="6559202"/>
                  <a:pt x="3136843" y="6544036"/>
                  <a:pt x="3154489" y="6498080"/>
                </a:cubicBezTo>
                <a:cubicBezTo>
                  <a:pt x="3167468" y="6474370"/>
                  <a:pt x="3180449" y="6450662"/>
                  <a:pt x="3197586" y="6426223"/>
                </a:cubicBezTo>
                <a:cubicBezTo>
                  <a:pt x="3222310" y="6396164"/>
                  <a:pt x="3226018" y="6344085"/>
                  <a:pt x="3287887" y="6354640"/>
                </a:cubicBezTo>
                <a:cubicBezTo>
                  <a:pt x="3301092" y="6356607"/>
                  <a:pt x="3310643" y="6337787"/>
                  <a:pt x="3300137" y="6326775"/>
                </a:cubicBezTo>
                <a:cubicBezTo>
                  <a:pt x="3257372" y="6278580"/>
                  <a:pt x="3307273" y="6269811"/>
                  <a:pt x="3330760" y="6257112"/>
                </a:cubicBezTo>
                <a:cubicBezTo>
                  <a:pt x="3354980" y="6248569"/>
                  <a:pt x="3361834" y="6238793"/>
                  <a:pt x="3374814" y="6215084"/>
                </a:cubicBezTo>
                <a:cubicBezTo>
                  <a:pt x="3409596" y="6144688"/>
                  <a:pt x="3434601" y="6067441"/>
                  <a:pt x="3489670" y="6014907"/>
                </a:cubicBezTo>
                <a:cubicBezTo>
                  <a:pt x="3565303" y="5933047"/>
                  <a:pt x="3611604" y="5830630"/>
                  <a:pt x="3672571" y="5738491"/>
                </a:cubicBezTo>
                <a:lnTo>
                  <a:pt x="3715103" y="5667156"/>
                </a:lnTo>
                <a:lnTo>
                  <a:pt x="3706935" y="5663875"/>
                </a:lnTo>
                <a:cubicBezTo>
                  <a:pt x="3706935" y="5663875"/>
                  <a:pt x="3702718" y="5663654"/>
                  <a:pt x="3702498" y="5667870"/>
                </a:cubicBezTo>
                <a:cubicBezTo>
                  <a:pt x="3657037" y="5728908"/>
                  <a:pt x="3552986" y="5698095"/>
                  <a:pt x="3518847" y="5785093"/>
                </a:cubicBezTo>
                <a:cubicBezTo>
                  <a:pt x="3508651" y="5818381"/>
                  <a:pt x="3481817" y="5846570"/>
                  <a:pt x="3488262" y="5884957"/>
                </a:cubicBezTo>
                <a:cubicBezTo>
                  <a:pt x="3491152" y="5910476"/>
                  <a:pt x="3477623" y="5926679"/>
                  <a:pt x="3464095" y="5942882"/>
                </a:cubicBezTo>
                <a:cubicBezTo>
                  <a:pt x="3415083" y="5991051"/>
                  <a:pt x="3369844" y="6047872"/>
                  <a:pt x="3313061" y="6082948"/>
                </a:cubicBezTo>
                <a:cubicBezTo>
                  <a:pt x="3278237" y="6102265"/>
                  <a:pt x="3263829" y="6135334"/>
                  <a:pt x="3245422" y="6163964"/>
                </a:cubicBezTo>
                <a:cubicBezTo>
                  <a:pt x="3226577" y="6201028"/>
                  <a:pt x="3195750" y="6224781"/>
                  <a:pt x="3153376" y="6226791"/>
                </a:cubicBezTo>
                <a:cubicBezTo>
                  <a:pt x="3068633" y="6230812"/>
                  <a:pt x="3007197" y="6274100"/>
                  <a:pt x="2961294" y="6343572"/>
                </a:cubicBezTo>
                <a:cubicBezTo>
                  <a:pt x="2924264" y="6405051"/>
                  <a:pt x="2869030" y="6410615"/>
                  <a:pt x="2810017" y="6407526"/>
                </a:cubicBezTo>
                <a:cubicBezTo>
                  <a:pt x="2776295" y="6405762"/>
                  <a:pt x="2732798" y="6348525"/>
                  <a:pt x="2738338" y="6323448"/>
                </a:cubicBezTo>
                <a:cubicBezTo>
                  <a:pt x="2745201" y="6273075"/>
                  <a:pt x="2745201" y="6273075"/>
                  <a:pt x="2694401" y="6274643"/>
                </a:cubicBezTo>
                <a:cubicBezTo>
                  <a:pt x="2691289" y="6253343"/>
                  <a:pt x="2708371" y="6250008"/>
                  <a:pt x="2721455" y="6242236"/>
                </a:cubicBezTo>
                <a:cubicBezTo>
                  <a:pt x="2725892" y="6238243"/>
                  <a:pt x="2743192" y="6230691"/>
                  <a:pt x="2735202" y="6221819"/>
                </a:cubicBezTo>
                <a:cubicBezTo>
                  <a:pt x="2691044" y="6177228"/>
                  <a:pt x="2744272" y="6129283"/>
                  <a:pt x="2738272" y="6082464"/>
                </a:cubicBezTo>
                <a:cubicBezTo>
                  <a:pt x="2738711" y="6074030"/>
                  <a:pt x="2735159" y="6061161"/>
                  <a:pt x="2735601" y="6052727"/>
                </a:cubicBezTo>
                <a:cubicBezTo>
                  <a:pt x="2714744" y="6047410"/>
                  <a:pt x="2675264" y="6074938"/>
                  <a:pt x="2676368" y="6053856"/>
                </a:cubicBezTo>
                <a:cubicBezTo>
                  <a:pt x="2674580" y="6007257"/>
                  <a:pt x="2626207" y="5962449"/>
                  <a:pt x="2666790" y="5913839"/>
                </a:cubicBezTo>
                <a:cubicBezTo>
                  <a:pt x="2711808" y="5861233"/>
                  <a:pt x="2752834" y="5804192"/>
                  <a:pt x="2777438" y="5737835"/>
                </a:cubicBezTo>
                <a:cubicBezTo>
                  <a:pt x="2782535" y="5721190"/>
                  <a:pt x="2800057" y="5709425"/>
                  <a:pt x="2784080" y="5691678"/>
                </a:cubicBezTo>
                <a:cubicBezTo>
                  <a:pt x="2767881" y="5678147"/>
                  <a:pt x="2742593" y="5676823"/>
                  <a:pt x="2720856" y="5688369"/>
                </a:cubicBezTo>
                <a:cubicBezTo>
                  <a:pt x="2694461" y="5708127"/>
                  <a:pt x="2672285" y="5728106"/>
                  <a:pt x="2653879" y="5756737"/>
                </a:cubicBezTo>
                <a:cubicBezTo>
                  <a:pt x="2621283" y="5814219"/>
                  <a:pt x="2572491" y="5858170"/>
                  <a:pt x="2519482" y="5901902"/>
                </a:cubicBezTo>
                <a:cubicBezTo>
                  <a:pt x="2515048" y="5905898"/>
                  <a:pt x="2510171" y="5918325"/>
                  <a:pt x="2506174" y="5913889"/>
                </a:cubicBezTo>
                <a:cubicBezTo>
                  <a:pt x="2443172" y="5906365"/>
                  <a:pt x="2427659" y="5960513"/>
                  <a:pt x="2400601" y="5992919"/>
                </a:cubicBezTo>
                <a:cubicBezTo>
                  <a:pt x="2273974" y="6151176"/>
                  <a:pt x="2114952" y="6282369"/>
                  <a:pt x="2004744" y="6449939"/>
                </a:cubicBezTo>
                <a:cubicBezTo>
                  <a:pt x="1990994" y="6470360"/>
                  <a:pt x="1977907" y="6478129"/>
                  <a:pt x="1957496" y="6464378"/>
                </a:cubicBezTo>
                <a:cubicBezTo>
                  <a:pt x="1941297" y="6450848"/>
                  <a:pt x="1937744" y="6437978"/>
                  <a:pt x="1947057" y="6421554"/>
                </a:cubicBezTo>
                <a:cubicBezTo>
                  <a:pt x="1970119" y="6384711"/>
                  <a:pt x="1972326" y="6342549"/>
                  <a:pt x="1974312" y="6304603"/>
                </a:cubicBezTo>
                <a:cubicBezTo>
                  <a:pt x="1976960" y="6254008"/>
                  <a:pt x="1995806" y="6216946"/>
                  <a:pt x="2027075" y="6184760"/>
                </a:cubicBezTo>
                <a:cubicBezTo>
                  <a:pt x="2054131" y="6152354"/>
                  <a:pt x="2073196" y="6111075"/>
                  <a:pt x="2092043" y="6074010"/>
                </a:cubicBezTo>
                <a:cubicBezTo>
                  <a:pt x="2115986" y="6020301"/>
                  <a:pt x="2087145" y="6006109"/>
                  <a:pt x="2045656" y="5991255"/>
                </a:cubicBezTo>
                <a:cubicBezTo>
                  <a:pt x="2033009" y="5990593"/>
                  <a:pt x="2016149" y="5989710"/>
                  <a:pt x="2017032" y="5972846"/>
                </a:cubicBezTo>
                <a:cubicBezTo>
                  <a:pt x="2017913" y="5955981"/>
                  <a:pt x="2034554" y="5961080"/>
                  <a:pt x="2043205" y="5957304"/>
                </a:cubicBezTo>
                <a:cubicBezTo>
                  <a:pt x="2073595" y="5941983"/>
                  <a:pt x="2088002" y="5908915"/>
                  <a:pt x="2089327" y="5883619"/>
                </a:cubicBezTo>
                <a:cubicBezTo>
                  <a:pt x="2086879" y="5849669"/>
                  <a:pt x="2048500" y="5856114"/>
                  <a:pt x="2027204" y="5859228"/>
                </a:cubicBezTo>
                <a:cubicBezTo>
                  <a:pt x="1984614" y="5865456"/>
                  <a:pt x="1950010" y="5880556"/>
                  <a:pt x="1930943" y="5921835"/>
                </a:cubicBezTo>
                <a:cubicBezTo>
                  <a:pt x="1926289" y="5930046"/>
                  <a:pt x="1921188" y="5946690"/>
                  <a:pt x="1904328" y="5945808"/>
                </a:cubicBezTo>
                <a:cubicBezTo>
                  <a:pt x="1891685" y="5945146"/>
                  <a:pt x="1892567" y="5928281"/>
                  <a:pt x="1893009" y="5919849"/>
                </a:cubicBezTo>
                <a:cubicBezTo>
                  <a:pt x="1889894" y="5898548"/>
                  <a:pt x="1877251" y="5897886"/>
                  <a:pt x="1860172" y="5901220"/>
                </a:cubicBezTo>
                <a:cubicBezTo>
                  <a:pt x="1791406" y="5922987"/>
                  <a:pt x="1726856" y="5944977"/>
                  <a:pt x="1681174" y="6010231"/>
                </a:cubicBezTo>
                <a:cubicBezTo>
                  <a:pt x="1672083" y="6022438"/>
                  <a:pt x="1661466" y="6033509"/>
                  <a:pt x="1649894" y="6043868"/>
                </a:cubicBezTo>
                <a:lnTo>
                  <a:pt x="1622072" y="6065956"/>
                </a:lnTo>
                <a:lnTo>
                  <a:pt x="1540971" y="6160162"/>
                </a:lnTo>
                <a:cubicBezTo>
                  <a:pt x="1544661" y="6175465"/>
                  <a:pt x="1544661" y="6175465"/>
                  <a:pt x="1544661" y="6175465"/>
                </a:cubicBezTo>
                <a:cubicBezTo>
                  <a:pt x="1544661" y="6175465"/>
                  <a:pt x="1529349" y="6179157"/>
                  <a:pt x="1529349" y="6179157"/>
                </a:cubicBezTo>
                <a:cubicBezTo>
                  <a:pt x="1533039" y="6194462"/>
                  <a:pt x="1506106" y="6217148"/>
                  <a:pt x="1506106" y="6217148"/>
                </a:cubicBezTo>
                <a:cubicBezTo>
                  <a:pt x="1494484" y="6236145"/>
                  <a:pt x="1490795" y="6220840"/>
                  <a:pt x="1502416" y="6201844"/>
                </a:cubicBezTo>
                <a:lnTo>
                  <a:pt x="1501762" y="6194940"/>
                </a:lnTo>
                <a:lnTo>
                  <a:pt x="1514038" y="6182848"/>
                </a:lnTo>
                <a:cubicBezTo>
                  <a:pt x="1506382" y="6184694"/>
                  <a:pt x="1502555" y="6185617"/>
                  <a:pt x="1501102" y="6187991"/>
                </a:cubicBezTo>
                <a:lnTo>
                  <a:pt x="1501762" y="6194940"/>
                </a:lnTo>
                <a:lnTo>
                  <a:pt x="1484785" y="6211660"/>
                </a:lnTo>
                <a:cubicBezTo>
                  <a:pt x="1457625" y="6247055"/>
                  <a:pt x="1435731" y="6294843"/>
                  <a:pt x="1409997" y="6288901"/>
                </a:cubicBezTo>
                <a:cubicBezTo>
                  <a:pt x="1476959" y="6163447"/>
                  <a:pt x="1464022" y="6084581"/>
                  <a:pt x="1511970" y="5984207"/>
                </a:cubicBezTo>
                <a:lnTo>
                  <a:pt x="1538119" y="5938165"/>
                </a:lnTo>
                <a:lnTo>
                  <a:pt x="1548035" y="5889113"/>
                </a:lnTo>
                <a:cubicBezTo>
                  <a:pt x="1559112" y="5838960"/>
                  <a:pt x="1574406" y="5789026"/>
                  <a:pt x="1598127" y="5739534"/>
                </a:cubicBezTo>
                <a:cubicBezTo>
                  <a:pt x="1548211" y="5724239"/>
                  <a:pt x="1509614" y="5734902"/>
                  <a:pt x="1482118" y="5775743"/>
                </a:cubicBezTo>
                <a:cubicBezTo>
                  <a:pt x="1459274" y="5808369"/>
                  <a:pt x="1447292" y="5795057"/>
                  <a:pt x="1436193" y="5764882"/>
                </a:cubicBezTo>
                <a:cubicBezTo>
                  <a:pt x="1420876" y="5734487"/>
                  <a:pt x="1439282" y="5705855"/>
                  <a:pt x="1440826" y="5676343"/>
                </a:cubicBezTo>
                <a:cubicBezTo>
                  <a:pt x="1447027" y="5638615"/>
                  <a:pt x="1457440" y="5601112"/>
                  <a:pt x="1463644" y="5563387"/>
                </a:cubicBezTo>
                <a:cubicBezTo>
                  <a:pt x="1464307" y="5550738"/>
                  <a:pt x="1473617" y="5534314"/>
                  <a:pt x="1461191" y="5529435"/>
                </a:cubicBezTo>
                <a:cubicBezTo>
                  <a:pt x="1444773" y="5520123"/>
                  <a:pt x="1431468" y="5532109"/>
                  <a:pt x="1422596" y="5540099"/>
                </a:cubicBezTo>
                <a:cubicBezTo>
                  <a:pt x="1413726" y="5548091"/>
                  <a:pt x="1404631" y="5560299"/>
                  <a:pt x="1395762" y="5568288"/>
                </a:cubicBezTo>
                <a:cubicBezTo>
                  <a:pt x="1332779" y="5641094"/>
                  <a:pt x="1265360" y="5717893"/>
                  <a:pt x="1198384" y="5786259"/>
                </a:cubicBezTo>
                <a:cubicBezTo>
                  <a:pt x="1167335" y="5814228"/>
                  <a:pt x="1128294" y="5833325"/>
                  <a:pt x="1083476" y="5801385"/>
                </a:cubicBezTo>
                <a:cubicBezTo>
                  <a:pt x="1067277" y="5787855"/>
                  <a:pt x="1045980" y="5790966"/>
                  <a:pt x="1028677" y="5798517"/>
                </a:cubicBezTo>
                <a:cubicBezTo>
                  <a:pt x="1024242" y="5802511"/>
                  <a:pt x="1015594" y="5806287"/>
                  <a:pt x="1011155" y="5810283"/>
                </a:cubicBezTo>
                <a:cubicBezTo>
                  <a:pt x="981651" y="5808739"/>
                  <a:pt x="943494" y="5810970"/>
                  <a:pt x="927958" y="5784790"/>
                </a:cubicBezTo>
                <a:cubicBezTo>
                  <a:pt x="912422" y="5758611"/>
                  <a:pt x="934823" y="5734415"/>
                  <a:pt x="956779" y="5718655"/>
                </a:cubicBezTo>
                <a:cubicBezTo>
                  <a:pt x="1027750" y="5654725"/>
                  <a:pt x="1086518" y="5581701"/>
                  <a:pt x="1129307" y="5490928"/>
                </a:cubicBezTo>
                <a:cubicBezTo>
                  <a:pt x="1143276" y="5466293"/>
                  <a:pt x="1135510" y="5453203"/>
                  <a:pt x="1119531" y="5435456"/>
                </a:cubicBezTo>
                <a:cubicBezTo>
                  <a:pt x="1099557" y="5413272"/>
                  <a:pt x="1085810" y="5433691"/>
                  <a:pt x="1072503" y="5445678"/>
                </a:cubicBezTo>
                <a:cubicBezTo>
                  <a:pt x="1041454" y="5473646"/>
                  <a:pt x="1010402" y="5501616"/>
                  <a:pt x="979576" y="5525371"/>
                </a:cubicBezTo>
                <a:cubicBezTo>
                  <a:pt x="962053" y="5537137"/>
                  <a:pt x="940535" y="5544464"/>
                  <a:pt x="928994" y="5522724"/>
                </a:cubicBezTo>
                <a:cubicBezTo>
                  <a:pt x="917453" y="5500980"/>
                  <a:pt x="946957" y="5502524"/>
                  <a:pt x="960264" y="5490538"/>
                </a:cubicBezTo>
                <a:cubicBezTo>
                  <a:pt x="968915" y="5486762"/>
                  <a:pt x="977785" y="5478772"/>
                  <a:pt x="986438" y="5474996"/>
                </a:cubicBezTo>
                <a:cubicBezTo>
                  <a:pt x="1048315" y="5423273"/>
                  <a:pt x="1048535" y="5419058"/>
                  <a:pt x="969776" y="5389568"/>
                </a:cubicBezTo>
                <a:cubicBezTo>
                  <a:pt x="949140" y="5380034"/>
                  <a:pt x="953797" y="5371821"/>
                  <a:pt x="954680" y="5354956"/>
                </a:cubicBezTo>
                <a:cubicBezTo>
                  <a:pt x="971517" y="5275509"/>
                  <a:pt x="996344" y="5204938"/>
                  <a:pt x="1074862" y="5158314"/>
                </a:cubicBezTo>
                <a:cubicBezTo>
                  <a:pt x="1144951" y="5111247"/>
                  <a:pt x="1198840" y="5050652"/>
                  <a:pt x="1244742" y="4981183"/>
                </a:cubicBezTo>
                <a:cubicBezTo>
                  <a:pt x="1295081" y="4907718"/>
                  <a:pt x="1373818" y="4856877"/>
                  <a:pt x="1412173" y="4770102"/>
                </a:cubicBezTo>
                <a:cubicBezTo>
                  <a:pt x="1417050" y="4757674"/>
                  <a:pt x="1430136" y="4749903"/>
                  <a:pt x="1438789" y="4746127"/>
                </a:cubicBezTo>
                <a:cubicBezTo>
                  <a:pt x="1556788" y="4671975"/>
                  <a:pt x="1646605" y="4570983"/>
                  <a:pt x="1732426" y="4465552"/>
                </a:cubicBezTo>
                <a:cubicBezTo>
                  <a:pt x="1750389" y="4445353"/>
                  <a:pt x="1772790" y="4421159"/>
                  <a:pt x="1748821" y="4394540"/>
                </a:cubicBezTo>
                <a:cubicBezTo>
                  <a:pt x="1725078" y="4363700"/>
                  <a:pt x="1698683" y="4383458"/>
                  <a:pt x="1672291" y="4403217"/>
                </a:cubicBezTo>
                <a:cubicBezTo>
                  <a:pt x="1641462" y="4426970"/>
                  <a:pt x="1607636" y="4447395"/>
                  <a:pt x="1577251" y="4472756"/>
                </a:cubicBezTo>
                <a:lnTo>
                  <a:pt x="1569145" y="4480975"/>
                </a:lnTo>
                <a:lnTo>
                  <a:pt x="1566853" y="4487821"/>
                </a:lnTo>
                <a:lnTo>
                  <a:pt x="1525477" y="4532306"/>
                </a:lnTo>
                <a:lnTo>
                  <a:pt x="1502851" y="4571916"/>
                </a:lnTo>
                <a:cubicBezTo>
                  <a:pt x="1495425" y="4592665"/>
                  <a:pt x="1482172" y="4603599"/>
                  <a:pt x="1467364" y="4603880"/>
                </a:cubicBezTo>
                <a:lnTo>
                  <a:pt x="1460650" y="4601625"/>
                </a:lnTo>
                <a:lnTo>
                  <a:pt x="1386973" y="4686679"/>
                </a:lnTo>
                <a:cubicBezTo>
                  <a:pt x="1330822" y="4741863"/>
                  <a:pt x="1288186" y="4779347"/>
                  <a:pt x="1200828" y="4838705"/>
                </a:cubicBezTo>
                <a:cubicBezTo>
                  <a:pt x="1183133" y="4825183"/>
                  <a:pt x="1212254" y="4805396"/>
                  <a:pt x="1194562" y="4791874"/>
                </a:cubicBezTo>
                <a:cubicBezTo>
                  <a:pt x="1082258" y="4902239"/>
                  <a:pt x="1014680" y="4990732"/>
                  <a:pt x="915894" y="5083399"/>
                </a:cubicBezTo>
                <a:cubicBezTo>
                  <a:pt x="834800" y="5189590"/>
                  <a:pt x="736014" y="5282257"/>
                  <a:pt x="592503" y="5396799"/>
                </a:cubicBezTo>
                <a:cubicBezTo>
                  <a:pt x="662169" y="5323918"/>
                  <a:pt x="601842" y="5347880"/>
                  <a:pt x="555029" y="5354143"/>
                </a:cubicBezTo>
                <a:cubicBezTo>
                  <a:pt x="539425" y="5356231"/>
                  <a:pt x="525907" y="5373929"/>
                  <a:pt x="510304" y="5376018"/>
                </a:cubicBezTo>
                <a:cubicBezTo>
                  <a:pt x="510304" y="5376018"/>
                  <a:pt x="508215" y="5360407"/>
                  <a:pt x="521731" y="5342708"/>
                </a:cubicBezTo>
                <a:cubicBezTo>
                  <a:pt x="521731" y="5342708"/>
                  <a:pt x="521731" y="5342708"/>
                  <a:pt x="535246" y="5325010"/>
                </a:cubicBezTo>
                <a:cubicBezTo>
                  <a:pt x="508215" y="5360407"/>
                  <a:pt x="501949" y="5313575"/>
                  <a:pt x="560189" y="5274003"/>
                </a:cubicBezTo>
                <a:cubicBezTo>
                  <a:pt x="560189" y="5274003"/>
                  <a:pt x="560189" y="5274003"/>
                  <a:pt x="577883" y="5287525"/>
                </a:cubicBezTo>
                <a:cubicBezTo>
                  <a:pt x="593486" y="5285438"/>
                  <a:pt x="607002" y="5267739"/>
                  <a:pt x="607002" y="5267739"/>
                </a:cubicBezTo>
                <a:cubicBezTo>
                  <a:pt x="624694" y="5281262"/>
                  <a:pt x="609091" y="5283350"/>
                  <a:pt x="595576" y="5301047"/>
                </a:cubicBezTo>
                <a:cubicBezTo>
                  <a:pt x="595576" y="5301047"/>
                  <a:pt x="595576" y="5301047"/>
                  <a:pt x="582059" y="5318746"/>
                </a:cubicBezTo>
                <a:cubicBezTo>
                  <a:pt x="655903" y="5277087"/>
                  <a:pt x="768206" y="5166720"/>
                  <a:pt x="764029" y="5135499"/>
                </a:cubicBezTo>
                <a:cubicBezTo>
                  <a:pt x="876330" y="5025133"/>
                  <a:pt x="1008414" y="4943900"/>
                  <a:pt x="1044783" y="4859584"/>
                </a:cubicBezTo>
                <a:cubicBezTo>
                  <a:pt x="1114451" y="4786703"/>
                  <a:pt x="1105112" y="4835622"/>
                  <a:pt x="1163353" y="4796049"/>
                </a:cubicBezTo>
                <a:cubicBezTo>
                  <a:pt x="1233019" y="4723168"/>
                  <a:pt x="1199721" y="4711733"/>
                  <a:pt x="1240268" y="4658638"/>
                </a:cubicBezTo>
                <a:cubicBezTo>
                  <a:pt x="1266009" y="4643277"/>
                  <a:pt x="1288693" y="4627330"/>
                  <a:pt x="1308875" y="4611223"/>
                </a:cubicBezTo>
                <a:lnTo>
                  <a:pt x="1328942" y="4593105"/>
                </a:lnTo>
                <a:lnTo>
                  <a:pt x="1163695" y="4712707"/>
                </a:lnTo>
                <a:cubicBezTo>
                  <a:pt x="1096602" y="4763100"/>
                  <a:pt x="1031506" y="4815711"/>
                  <a:pt x="971403" y="4873868"/>
                </a:cubicBezTo>
                <a:cubicBezTo>
                  <a:pt x="913520" y="4930027"/>
                  <a:pt x="856073" y="4977753"/>
                  <a:pt x="767779" y="4968905"/>
                </a:cubicBezTo>
                <a:cubicBezTo>
                  <a:pt x="750920" y="4968023"/>
                  <a:pt x="733617" y="4975574"/>
                  <a:pt x="720090" y="4991775"/>
                </a:cubicBezTo>
                <a:cubicBezTo>
                  <a:pt x="670196" y="5056809"/>
                  <a:pt x="596774" y="5086788"/>
                  <a:pt x="527127" y="5125420"/>
                </a:cubicBezTo>
                <a:cubicBezTo>
                  <a:pt x="479215" y="5152509"/>
                  <a:pt x="435521" y="5179816"/>
                  <a:pt x="391826" y="5207124"/>
                </a:cubicBezTo>
                <a:cubicBezTo>
                  <a:pt x="370088" y="5218670"/>
                  <a:pt x="344137" y="5229994"/>
                  <a:pt x="319287" y="5220239"/>
                </a:cubicBezTo>
                <a:cubicBezTo>
                  <a:pt x="294660" y="5206268"/>
                  <a:pt x="270030" y="5192293"/>
                  <a:pt x="301522" y="5155891"/>
                </a:cubicBezTo>
                <a:cubicBezTo>
                  <a:pt x="354971" y="5103728"/>
                  <a:pt x="375582" y="5032936"/>
                  <a:pt x="421704" y="4959251"/>
                </a:cubicBezTo>
                <a:cubicBezTo>
                  <a:pt x="340076" y="4984572"/>
                  <a:pt x="267534" y="4997688"/>
                  <a:pt x="218081" y="5054287"/>
                </a:cubicBezTo>
                <a:cubicBezTo>
                  <a:pt x="208988" y="5066494"/>
                  <a:pt x="195902" y="5074266"/>
                  <a:pt x="179263" y="5069167"/>
                </a:cubicBezTo>
                <a:cubicBezTo>
                  <a:pt x="162843" y="5059850"/>
                  <a:pt x="171936" y="5047644"/>
                  <a:pt x="176813" y="5035217"/>
                </a:cubicBezTo>
                <a:cubicBezTo>
                  <a:pt x="182132" y="5014355"/>
                  <a:pt x="170148" y="5001045"/>
                  <a:pt x="153508" y="4995946"/>
                </a:cubicBezTo>
                <a:cubicBezTo>
                  <a:pt x="128660" y="4986191"/>
                  <a:pt x="119126" y="5006832"/>
                  <a:pt x="118242" y="5023697"/>
                </a:cubicBezTo>
                <a:cubicBezTo>
                  <a:pt x="116477" y="5057424"/>
                  <a:pt x="94960" y="5064756"/>
                  <a:pt x="69672" y="5063432"/>
                </a:cubicBezTo>
                <a:cubicBezTo>
                  <a:pt x="35731" y="5065884"/>
                  <a:pt x="2674" y="5051468"/>
                  <a:pt x="0" y="5021735"/>
                </a:cubicBezTo>
                <a:cubicBezTo>
                  <a:pt x="1545" y="4992221"/>
                  <a:pt x="35046" y="4998203"/>
                  <a:pt x="60557" y="4995310"/>
                </a:cubicBezTo>
                <a:cubicBezTo>
                  <a:pt x="68985" y="4995751"/>
                  <a:pt x="73424" y="4991755"/>
                  <a:pt x="86067" y="4992417"/>
                </a:cubicBezTo>
                <a:cubicBezTo>
                  <a:pt x="78961" y="4966679"/>
                  <a:pt x="57226" y="4978224"/>
                  <a:pt x="45022" y="4969131"/>
                </a:cubicBezTo>
                <a:cubicBezTo>
                  <a:pt x="24608" y="4955378"/>
                  <a:pt x="4192" y="4941627"/>
                  <a:pt x="39016" y="4922312"/>
                </a:cubicBezTo>
                <a:cubicBezTo>
                  <a:pt x="52104" y="4914540"/>
                  <a:pt x="56319" y="4914761"/>
                  <a:pt x="52986" y="4897675"/>
                </a:cubicBezTo>
                <a:cubicBezTo>
                  <a:pt x="47866" y="4833991"/>
                  <a:pt x="63599" y="4775626"/>
                  <a:pt x="83327" y="4721697"/>
                </a:cubicBezTo>
                <a:cubicBezTo>
                  <a:pt x="107494" y="4663774"/>
                  <a:pt x="131658" y="4605850"/>
                  <a:pt x="134968" y="4542607"/>
                </a:cubicBezTo>
                <a:cubicBezTo>
                  <a:pt x="135631" y="4529958"/>
                  <a:pt x="140948" y="4509098"/>
                  <a:pt x="149820" y="4501107"/>
                </a:cubicBezTo>
                <a:cubicBezTo>
                  <a:pt x="197950" y="4469804"/>
                  <a:pt x="187953" y="4418546"/>
                  <a:pt x="185721" y="4380380"/>
                </a:cubicBezTo>
                <a:cubicBezTo>
                  <a:pt x="186824" y="4359299"/>
                  <a:pt x="180603" y="4316695"/>
                  <a:pt x="168841" y="4299168"/>
                </a:cubicBezTo>
                <a:cubicBezTo>
                  <a:pt x="140878" y="4268111"/>
                  <a:pt x="158400" y="4256345"/>
                  <a:pt x="176363" y="4236145"/>
                </a:cubicBezTo>
                <a:cubicBezTo>
                  <a:pt x="189671" y="4224160"/>
                  <a:pt x="202759" y="4216390"/>
                  <a:pt x="182566" y="4198422"/>
                </a:cubicBezTo>
                <a:cubicBezTo>
                  <a:pt x="178570" y="4193984"/>
                  <a:pt x="178791" y="4189767"/>
                  <a:pt x="174798" y="4185330"/>
                </a:cubicBezTo>
                <a:cubicBezTo>
                  <a:pt x="226703" y="4162681"/>
                  <a:pt x="178769" y="4109439"/>
                  <a:pt x="209819" y="4081470"/>
                </a:cubicBezTo>
                <a:cubicBezTo>
                  <a:pt x="218911" y="4069262"/>
                  <a:pt x="211584" y="4047740"/>
                  <a:pt x="208253" y="4030654"/>
                </a:cubicBezTo>
                <a:cubicBezTo>
                  <a:pt x="198254" y="3979400"/>
                  <a:pt x="216879" y="3946552"/>
                  <a:pt x="264570" y="3923679"/>
                </a:cubicBezTo>
                <a:cubicBezTo>
                  <a:pt x="316475" y="3901030"/>
                  <a:pt x="364605" y="3869725"/>
                  <a:pt x="400975" y="3820896"/>
                </a:cubicBezTo>
                <a:cubicBezTo>
                  <a:pt x="405410" y="3816900"/>
                  <a:pt x="414059" y="3813127"/>
                  <a:pt x="414499" y="3804692"/>
                </a:cubicBezTo>
                <a:cubicBezTo>
                  <a:pt x="432220" y="3708382"/>
                  <a:pt x="527821" y="3658426"/>
                  <a:pt x="570170" y="3576085"/>
                </a:cubicBezTo>
                <a:cubicBezTo>
                  <a:pt x="616952" y="3489751"/>
                  <a:pt x="684150" y="3417169"/>
                  <a:pt x="739142" y="3335491"/>
                </a:cubicBezTo>
                <a:cubicBezTo>
                  <a:pt x="808106" y="3229178"/>
                  <a:pt x="896819" y="3149266"/>
                  <a:pt x="977767" y="3056263"/>
                </a:cubicBezTo>
                <a:cubicBezTo>
                  <a:pt x="1063369" y="2955049"/>
                  <a:pt x="1120349" y="2835428"/>
                  <a:pt x="1185315" y="2724678"/>
                </a:cubicBezTo>
                <a:cubicBezTo>
                  <a:pt x="1203720" y="2696046"/>
                  <a:pt x="1226782" y="2659203"/>
                  <a:pt x="1185957" y="2631700"/>
                </a:cubicBezTo>
                <a:lnTo>
                  <a:pt x="1184402" y="2626073"/>
                </a:lnTo>
                <a:lnTo>
                  <a:pt x="1173244" y="2644084"/>
                </a:lnTo>
                <a:cubicBezTo>
                  <a:pt x="1168020" y="2657531"/>
                  <a:pt x="1166029" y="2672444"/>
                  <a:pt x="1169706" y="2689893"/>
                </a:cubicBezTo>
                <a:cubicBezTo>
                  <a:pt x="1135543" y="2709573"/>
                  <a:pt x="1161227" y="2785791"/>
                  <a:pt x="1086684" y="2779583"/>
                </a:cubicBezTo>
                <a:cubicBezTo>
                  <a:pt x="1065357" y="2777306"/>
                  <a:pt x="1063912" y="2812723"/>
                  <a:pt x="1047140" y="2827845"/>
                </a:cubicBezTo>
                <a:cubicBezTo>
                  <a:pt x="980059" y="2888329"/>
                  <a:pt x="949423" y="2967865"/>
                  <a:pt x="940529" y="3056720"/>
                </a:cubicBezTo>
                <a:cubicBezTo>
                  <a:pt x="935150" y="3085303"/>
                  <a:pt x="921899" y="3100217"/>
                  <a:pt x="893738" y="3101877"/>
                </a:cubicBezTo>
                <a:cubicBezTo>
                  <a:pt x="870128" y="3060869"/>
                  <a:pt x="878406" y="3021516"/>
                  <a:pt x="900556" y="2977810"/>
                </a:cubicBezTo>
                <a:cubicBezTo>
                  <a:pt x="929333" y="2926651"/>
                  <a:pt x="932640" y="2862858"/>
                  <a:pt x="946920" y="2805484"/>
                </a:cubicBezTo>
                <a:cubicBezTo>
                  <a:pt x="954991" y="2762609"/>
                  <a:pt x="970724" y="2729885"/>
                  <a:pt x="1007992" y="2702956"/>
                </a:cubicBezTo>
                <a:cubicBezTo>
                  <a:pt x="1031700" y="2685660"/>
                  <a:pt x="1047018" y="2660908"/>
                  <a:pt x="1061846" y="2635301"/>
                </a:cubicBezTo>
                <a:lnTo>
                  <a:pt x="1065181" y="2629725"/>
                </a:lnTo>
                <a:lnTo>
                  <a:pt x="1069876" y="2618871"/>
                </a:lnTo>
                <a:lnTo>
                  <a:pt x="1072038" y="2618260"/>
                </a:lnTo>
                <a:lnTo>
                  <a:pt x="1076372" y="2611011"/>
                </a:lnTo>
                <a:lnTo>
                  <a:pt x="1076437" y="2603702"/>
                </a:lnTo>
                <a:lnTo>
                  <a:pt x="1069876" y="2618871"/>
                </a:lnTo>
                <a:lnTo>
                  <a:pt x="1063475" y="2620676"/>
                </a:lnTo>
                <a:cubicBezTo>
                  <a:pt x="1050512" y="2637650"/>
                  <a:pt x="1035547" y="2639652"/>
                  <a:pt x="1048509" y="2622678"/>
                </a:cubicBezTo>
                <a:cubicBezTo>
                  <a:pt x="1048509" y="2622678"/>
                  <a:pt x="1059470" y="2590733"/>
                  <a:pt x="1074434" y="2588731"/>
                </a:cubicBezTo>
                <a:cubicBezTo>
                  <a:pt x="1074434" y="2588731"/>
                  <a:pt x="1072430" y="2573759"/>
                  <a:pt x="1072430" y="2573759"/>
                </a:cubicBezTo>
                <a:cubicBezTo>
                  <a:pt x="1072430" y="2573759"/>
                  <a:pt x="1072430" y="2573759"/>
                  <a:pt x="1087396" y="2571756"/>
                </a:cubicBezTo>
                <a:cubicBezTo>
                  <a:pt x="1159160" y="2425000"/>
                  <a:pt x="1247894" y="2291212"/>
                  <a:pt x="1359603" y="2215307"/>
                </a:cubicBezTo>
                <a:cubicBezTo>
                  <a:pt x="1375512" y="2106503"/>
                  <a:pt x="1552034" y="1945728"/>
                  <a:pt x="1627805" y="1828915"/>
                </a:cubicBezTo>
                <a:cubicBezTo>
                  <a:pt x="1668695" y="1792965"/>
                  <a:pt x="1670699" y="1807936"/>
                  <a:pt x="1659738" y="1839882"/>
                </a:cubicBezTo>
                <a:cubicBezTo>
                  <a:pt x="1696623" y="1773988"/>
                  <a:pt x="1765440" y="1719063"/>
                  <a:pt x="1761434" y="1689119"/>
                </a:cubicBezTo>
                <a:cubicBezTo>
                  <a:pt x="1841212" y="1602248"/>
                  <a:pt x="1895063" y="1549324"/>
                  <a:pt x="1933951" y="1498403"/>
                </a:cubicBezTo>
                <a:cubicBezTo>
                  <a:pt x="1987802" y="1445479"/>
                  <a:pt x="2028691" y="1409529"/>
                  <a:pt x="2112475" y="1352601"/>
                </a:cubicBezTo>
                <a:cubicBezTo>
                  <a:pt x="2125202" y="1362327"/>
                  <a:pt x="2112675" y="1375433"/>
                  <a:pt x="2112772" y="1386849"/>
                </a:cubicBezTo>
                <a:lnTo>
                  <a:pt x="2115875" y="1392643"/>
                </a:lnTo>
                <a:lnTo>
                  <a:pt x="2368382" y="1113415"/>
                </a:lnTo>
                <a:lnTo>
                  <a:pt x="2372963" y="1120035"/>
                </a:lnTo>
                <a:lnTo>
                  <a:pt x="2380066" y="1123576"/>
                </a:lnTo>
                <a:lnTo>
                  <a:pt x="2385743" y="1117924"/>
                </a:lnTo>
                <a:cubicBezTo>
                  <a:pt x="2463517" y="1016082"/>
                  <a:pt x="2558259" y="927208"/>
                  <a:pt x="2695893" y="817356"/>
                </a:cubicBezTo>
                <a:cubicBezTo>
                  <a:pt x="2629079" y="887253"/>
                  <a:pt x="2686938" y="864273"/>
                  <a:pt x="2731834" y="858265"/>
                </a:cubicBezTo>
                <a:cubicBezTo>
                  <a:pt x="2746800" y="856263"/>
                  <a:pt x="2759762" y="839288"/>
                  <a:pt x="2774727" y="837287"/>
                </a:cubicBezTo>
                <a:cubicBezTo>
                  <a:pt x="2774727" y="837287"/>
                  <a:pt x="2775229" y="841029"/>
                  <a:pt x="2774108" y="846894"/>
                </a:cubicBezTo>
                <a:lnTo>
                  <a:pt x="2767188" y="861843"/>
                </a:lnTo>
                <a:lnTo>
                  <a:pt x="2872754" y="766749"/>
                </a:lnTo>
                <a:cubicBezTo>
                  <a:pt x="2912674" y="730789"/>
                  <a:pt x="2932624" y="672646"/>
                  <a:pt x="3000068" y="676175"/>
                </a:cubicBezTo>
                <a:cubicBezTo>
                  <a:pt x="3012712" y="676837"/>
                  <a:pt x="3022245" y="656196"/>
                  <a:pt x="3027122" y="643768"/>
                </a:cubicBezTo>
                <a:cubicBezTo>
                  <a:pt x="3043077" y="581187"/>
                  <a:pt x="3079446" y="532356"/>
                  <a:pt x="3127576" y="501053"/>
                </a:cubicBezTo>
                <a:cubicBezTo>
                  <a:pt x="3179922" y="469970"/>
                  <a:pt x="3229595" y="409153"/>
                  <a:pt x="3302819" y="463719"/>
                </a:cubicBezTo>
                <a:cubicBezTo>
                  <a:pt x="3331223" y="486345"/>
                  <a:pt x="3351636" y="500096"/>
                  <a:pt x="3349650" y="538040"/>
                </a:cubicBezTo>
                <a:cubicBezTo>
                  <a:pt x="3345457" y="618149"/>
                  <a:pt x="3320189" y="697154"/>
                  <a:pt x="3290926" y="771722"/>
                </a:cubicBezTo>
                <a:cubicBezTo>
                  <a:pt x="3286051" y="784152"/>
                  <a:pt x="3268528" y="795917"/>
                  <a:pt x="3284726" y="809448"/>
                </a:cubicBezTo>
                <a:cubicBezTo>
                  <a:pt x="3300925" y="822978"/>
                  <a:pt x="3318227" y="815429"/>
                  <a:pt x="3331535" y="803443"/>
                </a:cubicBezTo>
                <a:cubicBezTo>
                  <a:pt x="3362805" y="771258"/>
                  <a:pt x="3394075" y="739072"/>
                  <a:pt x="3421572" y="698234"/>
                </a:cubicBezTo>
                <a:cubicBezTo>
                  <a:pt x="3513816" y="550861"/>
                  <a:pt x="3654875" y="439867"/>
                  <a:pt x="3767312" y="310461"/>
                </a:cubicBezTo>
                <a:cubicBezTo>
                  <a:pt x="3785275" y="290261"/>
                  <a:pt x="3815664" y="274944"/>
                  <a:pt x="3837621" y="259179"/>
                </a:cubicBezTo>
                <a:cubicBezTo>
                  <a:pt x="3855144" y="247413"/>
                  <a:pt x="3872667" y="235647"/>
                  <a:pt x="3883988" y="261604"/>
                </a:cubicBezTo>
                <a:cubicBezTo>
                  <a:pt x="3891756" y="274697"/>
                  <a:pt x="3904844" y="266925"/>
                  <a:pt x="3913493" y="263149"/>
                </a:cubicBezTo>
                <a:cubicBezTo>
                  <a:pt x="3965618" y="236283"/>
                  <a:pt x="3990247" y="250257"/>
                  <a:pt x="4000022" y="305729"/>
                </a:cubicBezTo>
                <a:cubicBezTo>
                  <a:pt x="3999802" y="309945"/>
                  <a:pt x="4003579" y="318597"/>
                  <a:pt x="4007792" y="318818"/>
                </a:cubicBezTo>
                <a:cubicBezTo>
                  <a:pt x="4081896" y="356518"/>
                  <a:pt x="4036878" y="409124"/>
                  <a:pt x="4025798" y="459279"/>
                </a:cubicBezTo>
                <a:cubicBezTo>
                  <a:pt x="4021143" y="467488"/>
                  <a:pt x="4016489" y="475699"/>
                  <a:pt x="4011832" y="483913"/>
                </a:cubicBezTo>
                <a:cubicBezTo>
                  <a:pt x="3983010" y="550049"/>
                  <a:pt x="3998546" y="576228"/>
                  <a:pt x="4065987" y="579758"/>
                </a:cubicBezTo>
                <a:cubicBezTo>
                  <a:pt x="4070201" y="579978"/>
                  <a:pt x="4074418" y="580199"/>
                  <a:pt x="4074640" y="575982"/>
                </a:cubicBezTo>
                <a:cubicBezTo>
                  <a:pt x="4094367" y="522055"/>
                  <a:pt x="4174013" y="534677"/>
                  <a:pt x="4189967" y="472096"/>
                </a:cubicBezTo>
                <a:cubicBezTo>
                  <a:pt x="4200604" y="430376"/>
                  <a:pt x="4227216" y="406403"/>
                  <a:pt x="4274024" y="400396"/>
                </a:cubicBezTo>
                <a:cubicBezTo>
                  <a:pt x="4224988" y="368235"/>
                  <a:pt x="4218324" y="334064"/>
                  <a:pt x="4242488" y="276141"/>
                </a:cubicBezTo>
                <a:cubicBezTo>
                  <a:pt x="4247143" y="267928"/>
                  <a:pt x="4252019" y="255500"/>
                  <a:pt x="4264444" y="260379"/>
                </a:cubicBezTo>
                <a:cubicBezTo>
                  <a:pt x="4276870" y="265257"/>
                  <a:pt x="4271993" y="277685"/>
                  <a:pt x="4267337" y="285896"/>
                </a:cubicBezTo>
                <a:cubicBezTo>
                  <a:pt x="4262460" y="298326"/>
                  <a:pt x="4257583" y="310753"/>
                  <a:pt x="4265129" y="328059"/>
                </a:cubicBezTo>
                <a:cubicBezTo>
                  <a:pt x="4286208" y="329162"/>
                  <a:pt x="4291304" y="312518"/>
                  <a:pt x="4291965" y="299870"/>
                </a:cubicBezTo>
                <a:cubicBezTo>
                  <a:pt x="4294393" y="253489"/>
                  <a:pt x="4313679" y="207993"/>
                  <a:pt x="4324536" y="162056"/>
                </a:cubicBezTo>
                <a:cubicBezTo>
                  <a:pt x="4340049" y="107909"/>
                  <a:pt x="4367327" y="71285"/>
                  <a:pt x="4426779" y="65942"/>
                </a:cubicBezTo>
                <a:cubicBezTo>
                  <a:pt x="4439644" y="62387"/>
                  <a:pt x="4452291" y="63048"/>
                  <a:pt x="4457387" y="46404"/>
                </a:cubicBezTo>
                <a:cubicBezTo>
                  <a:pt x="4472019" y="9120"/>
                  <a:pt x="4506180" y="2453"/>
                  <a:pt x="45401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24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19392" y="520329"/>
            <a:ext cx="4860000" cy="38530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712608" y="520329"/>
            <a:ext cx="5760000" cy="2219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5712171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7680390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648608" y="2861171"/>
            <a:ext cx="1824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719392" y="4507376"/>
            <a:ext cx="1075321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186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50894" y="3056200"/>
            <a:ext cx="804110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50894" y="3733616"/>
            <a:ext cx="80411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8" name="Freeform 7"/>
          <p:cNvSpPr/>
          <p:nvPr userDrawn="1"/>
        </p:nvSpPr>
        <p:spPr>
          <a:xfrm rot="19437611">
            <a:off x="8758257" y="719968"/>
            <a:ext cx="3671865" cy="385010"/>
          </a:xfrm>
          <a:custGeom>
            <a:avLst/>
            <a:gdLst>
              <a:gd name="connsiteX0" fmla="*/ 3142718 w 3671865"/>
              <a:gd name="connsiteY0" fmla="*/ 0 h 385010"/>
              <a:gd name="connsiteX1" fmla="*/ 3671865 w 3671865"/>
              <a:gd name="connsiteY1" fmla="*/ 385010 h 385010"/>
              <a:gd name="connsiteX2" fmla="*/ 529147 w 3671865"/>
              <a:gd name="connsiteY2" fmla="*/ 385010 h 385010"/>
              <a:gd name="connsiteX3" fmla="*/ 0 w 3671865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865" h="385010">
                <a:moveTo>
                  <a:pt x="3142718" y="0"/>
                </a:moveTo>
                <a:lnTo>
                  <a:pt x="3671865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 rot="19437611">
            <a:off x="10207067" y="829551"/>
            <a:ext cx="2320229" cy="385010"/>
          </a:xfrm>
          <a:custGeom>
            <a:avLst/>
            <a:gdLst>
              <a:gd name="connsiteX0" fmla="*/ 2320229 w 2320229"/>
              <a:gd name="connsiteY0" fmla="*/ 0 h 385010"/>
              <a:gd name="connsiteX1" fmla="*/ 2040094 w 2320229"/>
              <a:gd name="connsiteY1" fmla="*/ 385010 h 385010"/>
              <a:gd name="connsiteX2" fmla="*/ 529147 w 2320229"/>
              <a:gd name="connsiteY2" fmla="*/ 385010 h 385010"/>
              <a:gd name="connsiteX3" fmla="*/ 0 w 2320229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229" h="385010">
                <a:moveTo>
                  <a:pt x="2320229" y="0"/>
                </a:moveTo>
                <a:lnTo>
                  <a:pt x="2040094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 userDrawn="1"/>
        </p:nvSpPr>
        <p:spPr>
          <a:xfrm rot="19437611" flipH="1" flipV="1">
            <a:off x="803680" y="6106990"/>
            <a:ext cx="2427702" cy="385010"/>
          </a:xfrm>
          <a:custGeom>
            <a:avLst/>
            <a:gdLst>
              <a:gd name="connsiteX0" fmla="*/ 529147 w 2427702"/>
              <a:gd name="connsiteY0" fmla="*/ 385010 h 385010"/>
              <a:gd name="connsiteX1" fmla="*/ 0 w 2427702"/>
              <a:gd name="connsiteY1" fmla="*/ 0 h 385010"/>
              <a:gd name="connsiteX2" fmla="*/ 1898555 w 2427702"/>
              <a:gd name="connsiteY2" fmla="*/ 0 h 385010"/>
              <a:gd name="connsiteX3" fmla="*/ 2427702 w 2427702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7702" h="385010">
                <a:moveTo>
                  <a:pt x="529147" y="385010"/>
                </a:moveTo>
                <a:lnTo>
                  <a:pt x="0" y="0"/>
                </a:lnTo>
                <a:lnTo>
                  <a:pt x="1898555" y="0"/>
                </a:lnTo>
                <a:lnTo>
                  <a:pt x="2427702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 userDrawn="1"/>
        </p:nvSpPr>
        <p:spPr>
          <a:xfrm rot="19437611" flipH="1" flipV="1">
            <a:off x="-73072" y="6251006"/>
            <a:ext cx="1938140" cy="385010"/>
          </a:xfrm>
          <a:custGeom>
            <a:avLst/>
            <a:gdLst>
              <a:gd name="connsiteX0" fmla="*/ 529147 w 1938140"/>
              <a:gd name="connsiteY0" fmla="*/ 385010 h 385010"/>
              <a:gd name="connsiteX1" fmla="*/ 0 w 1938140"/>
              <a:gd name="connsiteY1" fmla="*/ 0 h 385010"/>
              <a:gd name="connsiteX2" fmla="*/ 1408993 w 1938140"/>
              <a:gd name="connsiteY2" fmla="*/ 0 h 385010"/>
              <a:gd name="connsiteX3" fmla="*/ 1938140 w 1938140"/>
              <a:gd name="connsiteY3" fmla="*/ 38501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8140" h="385010">
                <a:moveTo>
                  <a:pt x="529147" y="385010"/>
                </a:moveTo>
                <a:lnTo>
                  <a:pt x="0" y="0"/>
                </a:lnTo>
                <a:lnTo>
                  <a:pt x="1408993" y="0"/>
                </a:lnTo>
                <a:lnTo>
                  <a:pt x="1938140" y="38501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 userDrawn="1"/>
        </p:nvSpPr>
        <p:spPr>
          <a:xfrm rot="19437611">
            <a:off x="9938204" y="20721"/>
            <a:ext cx="1253978" cy="385010"/>
          </a:xfrm>
          <a:custGeom>
            <a:avLst/>
            <a:gdLst>
              <a:gd name="connsiteX0" fmla="*/ 724830 w 1253978"/>
              <a:gd name="connsiteY0" fmla="*/ 0 h 385010"/>
              <a:gd name="connsiteX1" fmla="*/ 1253978 w 1253978"/>
              <a:gd name="connsiteY1" fmla="*/ 385010 h 385010"/>
              <a:gd name="connsiteX2" fmla="*/ 529147 w 1253978"/>
              <a:gd name="connsiteY2" fmla="*/ 385010 h 385010"/>
              <a:gd name="connsiteX3" fmla="*/ 0 w 1253978"/>
              <a:gd name="connsiteY3" fmla="*/ 0 h 38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78" h="385010">
                <a:moveTo>
                  <a:pt x="724830" y="0"/>
                </a:moveTo>
                <a:lnTo>
                  <a:pt x="1253978" y="385010"/>
                </a:lnTo>
                <a:lnTo>
                  <a:pt x="529147" y="38501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579394" y="3056200"/>
            <a:ext cx="354932" cy="965448"/>
            <a:chOff x="3194384" y="2886075"/>
            <a:chExt cx="354932" cy="965448"/>
          </a:xfrm>
        </p:grpSpPr>
        <p:sp>
          <p:nvSpPr>
            <p:cNvPr id="24" name="Rectangle 23"/>
            <p:cNvSpPr/>
            <p:nvPr userDrawn="1"/>
          </p:nvSpPr>
          <p:spPr>
            <a:xfrm>
              <a:off x="3320716" y="2886075"/>
              <a:ext cx="228600" cy="9654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3194384" y="2886075"/>
              <a:ext cx="126332" cy="9654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4312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4312692"/>
            <a:ext cx="12192000" cy="2545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13194" y="2590860"/>
            <a:ext cx="7278806" cy="57606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13046" y="3314198"/>
            <a:ext cx="727880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17" name="Freeform 16"/>
          <p:cNvSpPr/>
          <p:nvPr userDrawn="1"/>
        </p:nvSpPr>
        <p:spPr>
          <a:xfrm>
            <a:off x="10422928" y="0"/>
            <a:ext cx="1769073" cy="3043451"/>
          </a:xfrm>
          <a:custGeom>
            <a:avLst/>
            <a:gdLst>
              <a:gd name="connsiteX0" fmla="*/ 0 w 2491801"/>
              <a:gd name="connsiteY0" fmla="*/ 0 h 4286808"/>
              <a:gd name="connsiteX1" fmla="*/ 2491801 w 2491801"/>
              <a:gd name="connsiteY1" fmla="*/ 0 h 4286808"/>
              <a:gd name="connsiteX2" fmla="*/ 2491801 w 2491801"/>
              <a:gd name="connsiteY2" fmla="*/ 4286808 h 428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91801" h="4286808">
                <a:moveTo>
                  <a:pt x="0" y="0"/>
                </a:moveTo>
                <a:lnTo>
                  <a:pt x="2491801" y="0"/>
                </a:lnTo>
                <a:lnTo>
                  <a:pt x="2491801" y="4286808"/>
                </a:lnTo>
                <a:close/>
              </a:path>
            </a:pathLst>
          </a:cu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9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/>
          <p:cNvSpPr/>
          <p:nvPr userDrawn="1"/>
        </p:nvSpPr>
        <p:spPr>
          <a:xfrm flipH="1" flipV="1">
            <a:off x="11464117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2388" y="340045"/>
            <a:ext cx="1121433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774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46107" y="0"/>
            <a:ext cx="17742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 userDrawn="1"/>
        </p:nvSpPr>
        <p:spPr>
          <a:xfrm flipH="1">
            <a:off x="11464118" y="0"/>
            <a:ext cx="727881" cy="6858000"/>
          </a:xfrm>
          <a:prstGeom prst="rtTriangl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42193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0559847" y="5773003"/>
            <a:ext cx="1241412" cy="742071"/>
            <a:chOff x="871228" y="650416"/>
            <a:chExt cx="3225644" cy="192817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54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4004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 rot="18613467">
            <a:off x="-539477" y="3343965"/>
            <a:ext cx="2414915" cy="3792265"/>
          </a:xfrm>
          <a:custGeom>
            <a:avLst/>
            <a:gdLst>
              <a:gd name="connsiteX0" fmla="*/ 2414915 w 2414915"/>
              <a:gd name="connsiteY0" fmla="*/ 0 h 3792265"/>
              <a:gd name="connsiteX1" fmla="*/ 2414915 w 2414915"/>
              <a:gd name="connsiteY1" fmla="*/ 3792265 h 3792265"/>
              <a:gd name="connsiteX2" fmla="*/ 692198 w 2414915"/>
              <a:gd name="connsiteY2" fmla="*/ 3792265 h 3792265"/>
              <a:gd name="connsiteX3" fmla="*/ 0 w 2414915"/>
              <a:gd name="connsiteY3" fmla="*/ 2973867 h 3792265"/>
              <a:gd name="connsiteX4" fmla="*/ 1602646 w 2414915"/>
              <a:gd name="connsiteY4" fmla="*/ 2973867 h 3792265"/>
              <a:gd name="connsiteX5" fmla="*/ 1602646 w 2414915"/>
              <a:gd name="connsiteY5" fmla="*/ 687015 h 379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14915" h="3792265">
                <a:moveTo>
                  <a:pt x="2414915" y="0"/>
                </a:moveTo>
                <a:lnTo>
                  <a:pt x="2414915" y="3792265"/>
                </a:lnTo>
                <a:lnTo>
                  <a:pt x="692198" y="3792265"/>
                </a:lnTo>
                <a:lnTo>
                  <a:pt x="0" y="2973867"/>
                </a:lnTo>
                <a:lnTo>
                  <a:pt x="1602646" y="2973867"/>
                </a:lnTo>
                <a:lnTo>
                  <a:pt x="1602646" y="687015"/>
                </a:lnTo>
                <a:close/>
              </a:path>
            </a:pathLst>
          </a:custGeom>
          <a:solidFill>
            <a:schemeClr val="accent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 userDrawn="1"/>
        </p:nvSpPr>
        <p:spPr>
          <a:xfrm rot="18618228">
            <a:off x="10648255" y="-894796"/>
            <a:ext cx="1365292" cy="2119123"/>
          </a:xfrm>
          <a:custGeom>
            <a:avLst/>
            <a:gdLst>
              <a:gd name="connsiteX0" fmla="*/ 0 w 1365292"/>
              <a:gd name="connsiteY0" fmla="*/ 0 h 2119123"/>
              <a:gd name="connsiteX1" fmla="*/ 1365292 w 1365292"/>
              <a:gd name="connsiteY1" fmla="*/ 1609682 h 2119123"/>
              <a:gd name="connsiteX2" fmla="*/ 764660 w 1365292"/>
              <a:gd name="connsiteY2" fmla="*/ 2119123 h 2119123"/>
              <a:gd name="connsiteX3" fmla="*/ 0 w 1365292"/>
              <a:gd name="connsiteY3" fmla="*/ 2119123 h 2119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292" h="2119123">
                <a:moveTo>
                  <a:pt x="0" y="0"/>
                </a:moveTo>
                <a:lnTo>
                  <a:pt x="1365292" y="1609682"/>
                </a:lnTo>
                <a:lnTo>
                  <a:pt x="764660" y="2119123"/>
                </a:lnTo>
                <a:lnTo>
                  <a:pt x="0" y="2119123"/>
                </a:ln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8985" y="340045"/>
            <a:ext cx="875774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674961" y="0"/>
            <a:ext cx="9517039" cy="6858000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3451" y="340045"/>
            <a:ext cx="8853274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 6"/>
          <p:cNvSpPr/>
          <p:nvPr userDrawn="1"/>
        </p:nvSpPr>
        <p:spPr>
          <a:xfrm rot="2219054" flipH="1">
            <a:off x="11102186" y="3960946"/>
            <a:ext cx="1907339" cy="2985185"/>
          </a:xfrm>
          <a:custGeom>
            <a:avLst/>
            <a:gdLst>
              <a:gd name="connsiteX0" fmla="*/ 1907339 w 1907339"/>
              <a:gd name="connsiteY0" fmla="*/ 0 h 2985185"/>
              <a:gd name="connsiteX1" fmla="*/ 1095070 w 1907339"/>
              <a:gd name="connsiteY1" fmla="*/ 1078535 h 2985185"/>
              <a:gd name="connsiteX2" fmla="*/ 1095070 w 1907339"/>
              <a:gd name="connsiteY2" fmla="*/ 2166787 h 2985185"/>
              <a:gd name="connsiteX3" fmla="*/ 275483 w 1907339"/>
              <a:gd name="connsiteY3" fmla="*/ 2166787 h 2985185"/>
              <a:gd name="connsiteX4" fmla="*/ 0 w 1907339"/>
              <a:gd name="connsiteY4" fmla="*/ 2532574 h 2985185"/>
              <a:gd name="connsiteX5" fmla="*/ 600980 w 1907339"/>
              <a:gd name="connsiteY5" fmla="*/ 2985185 h 2985185"/>
              <a:gd name="connsiteX6" fmla="*/ 1907339 w 1907339"/>
              <a:gd name="connsiteY6" fmla="*/ 2985185 h 2985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07339" h="2985185">
                <a:moveTo>
                  <a:pt x="1907339" y="0"/>
                </a:moveTo>
                <a:lnTo>
                  <a:pt x="1095070" y="1078535"/>
                </a:lnTo>
                <a:lnTo>
                  <a:pt x="1095070" y="2166787"/>
                </a:lnTo>
                <a:lnTo>
                  <a:pt x="275483" y="2166787"/>
                </a:lnTo>
                <a:lnTo>
                  <a:pt x="0" y="2532574"/>
                </a:lnTo>
                <a:lnTo>
                  <a:pt x="600980" y="2985185"/>
                </a:lnTo>
                <a:lnTo>
                  <a:pt x="1907339" y="2985185"/>
                </a:lnTo>
                <a:close/>
              </a:path>
            </a:pathLst>
          </a:custGeom>
          <a:solidFill>
            <a:schemeClr val="tx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5659" y="245660"/>
            <a:ext cx="11709779" cy="6414447"/>
          </a:xfrm>
          <a:prstGeom prst="rect">
            <a:avLst/>
          </a:prstGeom>
          <a:noFill/>
          <a:ln w="22225">
            <a:solidFill>
              <a:schemeClr val="accent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CFB5829-FB29-4FD6-9773-F18D856F67E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69399" y="3547373"/>
            <a:ext cx="5779016" cy="280721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D4A3901-437E-4631-B520-2E67FA77E03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64608" y="3531471"/>
            <a:ext cx="2400000" cy="282311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174B765-312A-41E9-803E-DBDE5657BDF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64608" y="593945"/>
            <a:ext cx="2400000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241A15E-688D-4615-8A85-0B93DDA0D949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69400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3A33D83-DC72-4026-A4BD-7C733F581857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2661754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8DAD577-781B-41D9-8392-A56E540E99A3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4654109" y="593945"/>
            <a:ext cx="1800649" cy="2799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146530E-74CF-4ED1-A7FF-0416F5E35F48}"/>
              </a:ext>
            </a:extLst>
          </p:cNvPr>
          <p:cNvSpPr/>
          <p:nvPr userDrawn="1"/>
        </p:nvSpPr>
        <p:spPr>
          <a:xfrm>
            <a:off x="6642664" y="593945"/>
            <a:ext cx="2329656" cy="57606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4123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2" r:id="rId3"/>
    <p:sldLayoutId id="2147483654" r:id="rId4"/>
    <p:sldLayoutId id="2147483690" r:id="rId5"/>
    <p:sldLayoutId id="2147483691" r:id="rId6"/>
    <p:sldLayoutId id="2147483702" r:id="rId7"/>
    <p:sldLayoutId id="2147483693" r:id="rId8"/>
    <p:sldLayoutId id="2147483704" r:id="rId9"/>
    <p:sldLayoutId id="2147483689" r:id="rId10"/>
    <p:sldLayoutId id="2147483706" r:id="rId11"/>
    <p:sldLayoutId id="2147483708" r:id="rId12"/>
    <p:sldLayoutId id="2147483703" r:id="rId13"/>
    <p:sldLayoutId id="2147483656" r:id="rId14"/>
    <p:sldLayoutId id="2147483687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783774" y="-55987"/>
            <a:ext cx="6058095" cy="1252566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Team 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45" y="2304660"/>
            <a:ext cx="5367630" cy="2062066"/>
          </a:xfrm>
        </p:spPr>
        <p:txBody>
          <a:bodyPr>
            <a:no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Food Brand Understand Customer Trends</a:t>
            </a:r>
          </a:p>
        </p:txBody>
      </p:sp>
      <p:sp>
        <p:nvSpPr>
          <p:cNvPr id="3" name="Donut 8">
            <a:extLst>
              <a:ext uri="{FF2B5EF4-FFF2-40B4-BE49-F238E27FC236}">
                <a16:creationId xmlns:a16="http://schemas.microsoft.com/office/drawing/2014/main" id="{907EE60B-AF1A-19EC-4F1B-B47393D3960F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C4336-C68D-9DF4-D42D-B70115C83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45" y="235529"/>
            <a:ext cx="487722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C7F75-9686-148E-C167-76E3DBABA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7" y="111760"/>
            <a:ext cx="6002215" cy="6634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74C712-4B2D-DC8D-E52C-06CF25C95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782" y="193040"/>
            <a:ext cx="5950215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8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6">
            <a:extLst>
              <a:ext uri="{FF2B5EF4-FFF2-40B4-BE49-F238E27FC236}">
                <a16:creationId xmlns:a16="http://schemas.microsoft.com/office/drawing/2014/main" id="{4BF5DF5E-8301-4C3D-91B6-36AE102237C5}"/>
              </a:ext>
            </a:extLst>
          </p:cNvPr>
          <p:cNvSpPr/>
          <p:nvPr/>
        </p:nvSpPr>
        <p:spPr>
          <a:xfrm rot="2700000">
            <a:off x="6243153" y="286603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FBD5EECB-1438-4885-9A86-C1E01DFD7F9E}"/>
              </a:ext>
            </a:extLst>
          </p:cNvPr>
          <p:cNvSpPr/>
          <p:nvPr/>
        </p:nvSpPr>
        <p:spPr>
          <a:xfrm>
            <a:off x="5583878" y="221286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067A75C1-CB8D-4CE3-ADA2-C7654F05A1D8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322174B6-B8C1-45CF-AD75-655862BB23E6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44A8A18B-D101-4B64-8495-6933F5BB12FA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700176F9-185F-4FCD-A574-DDA142EF16BE}"/>
              </a:ext>
            </a:extLst>
          </p:cNvPr>
          <p:cNvSpPr/>
          <p:nvPr/>
        </p:nvSpPr>
        <p:spPr>
          <a:xfrm>
            <a:off x="7180241" y="3843092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9CEF3F7B-2872-44E5-B3D1-D12ED05BBCA8}"/>
              </a:ext>
            </a:extLst>
          </p:cNvPr>
          <p:cNvSpPr>
            <a:spLocks noChangeAspect="1"/>
          </p:cNvSpPr>
          <p:nvPr/>
        </p:nvSpPr>
        <p:spPr>
          <a:xfrm>
            <a:off x="7187122" y="5256295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98AFB05-6DDF-DEE6-A58C-8E8FAF655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Conclusion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0EDFE6-DDD1-763C-70C0-AC5750BA245D}"/>
              </a:ext>
            </a:extLst>
          </p:cNvPr>
          <p:cNvSpPr txBox="1"/>
          <p:nvPr/>
        </p:nvSpPr>
        <p:spPr>
          <a:xfrm>
            <a:off x="1432124" y="1473381"/>
            <a:ext cx="99267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dataset provides </a:t>
            </a:r>
            <a:r>
              <a:rPr lang="en-US" sz="2000" b="1" dirty="0"/>
              <a:t>valuable insights</a:t>
            </a:r>
            <a:r>
              <a:rPr lang="en-US" sz="2000" dirty="0"/>
              <a:t> into customer behavior, product performance, and operational efficiency.</a:t>
            </a:r>
            <a:endParaRPr lang="en-IN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573A74-BC23-B89A-165C-4734CFBF45AA}"/>
              </a:ext>
            </a:extLst>
          </p:cNvPr>
          <p:cNvSpPr txBox="1"/>
          <p:nvPr/>
        </p:nvSpPr>
        <p:spPr>
          <a:xfrm>
            <a:off x="1432124" y="2378926"/>
            <a:ext cx="99267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Leveraging these findings can </a:t>
            </a:r>
            <a:r>
              <a:rPr lang="en-US" sz="2000" b="1" dirty="0"/>
              <a:t>improve customer satisfaction</a:t>
            </a:r>
            <a:r>
              <a:rPr lang="en-US" sz="2000" dirty="0"/>
              <a:t>, </a:t>
            </a:r>
            <a:r>
              <a:rPr lang="en-US" sz="2000" b="1" dirty="0"/>
              <a:t>boost sales</a:t>
            </a:r>
            <a:r>
              <a:rPr lang="en-US" sz="2000" dirty="0"/>
              <a:t>, and </a:t>
            </a:r>
            <a:r>
              <a:rPr lang="en-US" sz="2000" b="1" dirty="0"/>
              <a:t>enhance competitive advantage</a:t>
            </a:r>
            <a:r>
              <a:rPr lang="en-US" sz="2000" dirty="0"/>
              <a:t>.</a:t>
            </a:r>
            <a:endParaRPr lang="en-IN" sz="2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EAF17A-4F76-3688-539B-9F47E43E69C2}"/>
              </a:ext>
            </a:extLst>
          </p:cNvPr>
          <p:cNvCxnSpPr/>
          <p:nvPr/>
        </p:nvCxnSpPr>
        <p:spPr>
          <a:xfrm>
            <a:off x="4419600" y="1146180"/>
            <a:ext cx="34544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53D2F0D-9BE9-29EE-3911-5F1695332D1B}"/>
              </a:ext>
            </a:extLst>
          </p:cNvPr>
          <p:cNvSpPr txBox="1"/>
          <p:nvPr/>
        </p:nvSpPr>
        <p:spPr>
          <a:xfrm>
            <a:off x="1432124" y="3284471"/>
            <a:ext cx="992675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inclusion of </a:t>
            </a:r>
            <a:r>
              <a:rPr lang="en-US" sz="2000" b="1" dirty="0"/>
              <a:t>customer feedback and ratings</a:t>
            </a:r>
            <a:r>
              <a:rPr lang="en-US" sz="2000" dirty="0"/>
              <a:t> allows for </a:t>
            </a:r>
            <a:r>
              <a:rPr lang="en-US" sz="2000" b="1" dirty="0"/>
              <a:t>quality assessment</a:t>
            </a:r>
            <a:r>
              <a:rPr lang="en-US" sz="2000" dirty="0"/>
              <a:t> and </a:t>
            </a:r>
            <a:r>
              <a:rPr lang="en-US" dirty="0"/>
              <a:t>improvement of customer satisfaction.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EF9584-FD95-91FA-5001-1FCDCC251C2E}"/>
              </a:ext>
            </a:extLst>
          </p:cNvPr>
          <p:cNvSpPr txBox="1"/>
          <p:nvPr/>
        </p:nvSpPr>
        <p:spPr>
          <a:xfrm>
            <a:off x="1432124" y="4159238"/>
            <a:ext cx="101006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By analyzing this data, businesses can </a:t>
            </a:r>
            <a:r>
              <a:rPr lang="en-US" sz="2000" b="1" dirty="0"/>
              <a:t>identify top-performing products</a:t>
            </a:r>
            <a:r>
              <a:rPr lang="en-US" sz="2000" dirty="0"/>
              <a:t>, understand </a:t>
            </a:r>
            <a:r>
              <a:rPr lang="en-US" sz="2000" b="1" dirty="0"/>
              <a:t>regional demand variations</a:t>
            </a:r>
            <a:r>
              <a:rPr lang="en-US" sz="2000" dirty="0"/>
              <a:t>, and optimize inventory management.</a:t>
            </a:r>
            <a:endParaRPr lang="en-IN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C7DD54-CFDB-15E1-2EEC-EBBB4E4E13BB}"/>
              </a:ext>
            </a:extLst>
          </p:cNvPr>
          <p:cNvSpPr txBox="1"/>
          <p:nvPr/>
        </p:nvSpPr>
        <p:spPr>
          <a:xfrm>
            <a:off x="1747084" y="5499398"/>
            <a:ext cx="102440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Sales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Churn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Personalized Marketing Recommendations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5D0597-D854-DB90-A971-B47CAF489BF0}"/>
              </a:ext>
            </a:extLst>
          </p:cNvPr>
          <p:cNvSpPr txBox="1"/>
          <p:nvPr/>
        </p:nvSpPr>
        <p:spPr>
          <a:xfrm>
            <a:off x="1432124" y="5059555"/>
            <a:ext cx="10464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/>
              <a:t>The dataset can serve as a foundation for predictive analytics, such as :</a:t>
            </a:r>
          </a:p>
        </p:txBody>
      </p:sp>
    </p:spTree>
    <p:extLst>
      <p:ext uri="{BB962C8B-B14F-4D97-AF65-F5344CB8AC3E}">
        <p14:creationId xmlns:p14="http://schemas.microsoft.com/office/powerpoint/2010/main" val="315804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777275" y="2174034"/>
            <a:ext cx="8534400" cy="15022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3D74A1-8AA8-171E-E5F5-F77CFF34C2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13" y="494523"/>
            <a:ext cx="4917233" cy="4917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53154-E174-58DF-8E3E-DC1E9766AAB4}"/>
              </a:ext>
            </a:extLst>
          </p:cNvPr>
          <p:cNvSpPr txBox="1"/>
          <p:nvPr/>
        </p:nvSpPr>
        <p:spPr>
          <a:xfrm>
            <a:off x="7076336" y="943130"/>
            <a:ext cx="3592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FAAB1B"/>
                </a:solidFill>
              </a:rPr>
              <a:t>OUR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30F0B7-1060-762F-FBD5-A0AF0B601CAC}"/>
              </a:ext>
            </a:extLst>
          </p:cNvPr>
          <p:cNvSpPr txBox="1"/>
          <p:nvPr/>
        </p:nvSpPr>
        <p:spPr>
          <a:xfrm>
            <a:off x="7317532" y="1951809"/>
            <a:ext cx="2453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Parul Gautam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A5229F-4976-55DB-8D5E-B8730B2AF389}"/>
              </a:ext>
            </a:extLst>
          </p:cNvPr>
          <p:cNvSpPr txBox="1"/>
          <p:nvPr/>
        </p:nvSpPr>
        <p:spPr>
          <a:xfrm>
            <a:off x="7317532" y="2404542"/>
            <a:ext cx="429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Rohan Raj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EF93D-9B68-1C82-6D8D-145B34F2AD72}"/>
              </a:ext>
            </a:extLst>
          </p:cNvPr>
          <p:cNvSpPr txBox="1"/>
          <p:nvPr/>
        </p:nvSpPr>
        <p:spPr>
          <a:xfrm>
            <a:off x="7317532" y="3383318"/>
            <a:ext cx="3755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Vinaykumar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0A2AB-099C-C6D7-4A77-53A0D2634B32}"/>
              </a:ext>
            </a:extLst>
          </p:cNvPr>
          <p:cNvSpPr txBox="1"/>
          <p:nvPr/>
        </p:nvSpPr>
        <p:spPr>
          <a:xfrm>
            <a:off x="7317532" y="2897825"/>
            <a:ext cx="200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Sindhu Priya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D3536B-9CA9-3E69-D700-523B5C21AC9C}"/>
              </a:ext>
            </a:extLst>
          </p:cNvPr>
          <p:cNvSpPr txBox="1"/>
          <p:nvPr/>
        </p:nvSpPr>
        <p:spPr>
          <a:xfrm>
            <a:off x="4607763" y="4655269"/>
            <a:ext cx="5539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7030A0"/>
                </a:solidFill>
                <a:latin typeface="Algerian" panose="04020705040A02060702" pitchFamily="82" charset="0"/>
              </a:rPr>
              <a:t>Under the Guidance of</a:t>
            </a:r>
          </a:p>
          <a:p>
            <a:r>
              <a:rPr lang="en-IN" sz="2800" b="1" dirty="0">
                <a:solidFill>
                  <a:srgbClr val="7030A0"/>
                </a:solidFill>
                <a:latin typeface="Algerian" panose="04020705040A02060702" pitchFamily="82" charset="0"/>
              </a:rPr>
              <a:t>Mentor Pavithra Kannan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2BD101-7DB8-DB5C-7A26-8716DEA3B8C1}"/>
              </a:ext>
            </a:extLst>
          </p:cNvPr>
          <p:cNvCxnSpPr/>
          <p:nvPr/>
        </p:nvCxnSpPr>
        <p:spPr>
          <a:xfrm>
            <a:off x="7157149" y="1707502"/>
            <a:ext cx="33893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39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23596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55445" y="2963084"/>
            <a:ext cx="321497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Agenda</a:t>
            </a:r>
          </a:p>
          <a:p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Style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5445" y="547165"/>
            <a:ext cx="3225644" cy="1928172"/>
            <a:chOff x="871228" y="650416"/>
            <a:chExt cx="3225644" cy="192817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450" y="1506011"/>
              <a:ext cx="1060918" cy="107257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228" y="650416"/>
              <a:ext cx="957572" cy="192817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21325" y="1459455"/>
              <a:ext cx="875547" cy="1119133"/>
            </a:xfrm>
            <a:prstGeom prst="rect">
              <a:avLst/>
            </a:prstGeom>
          </p:spPr>
        </p:pic>
      </p:grpSp>
      <p:cxnSp>
        <p:nvCxnSpPr>
          <p:cNvPr id="17" name="Straight Connector 16"/>
          <p:cNvCxnSpPr/>
          <p:nvPr/>
        </p:nvCxnSpPr>
        <p:spPr>
          <a:xfrm flipV="1">
            <a:off x="409074" y="2743200"/>
            <a:ext cx="3671802" cy="1"/>
          </a:xfrm>
          <a:prstGeom prst="line">
            <a:avLst/>
          </a:prstGeom>
          <a:ln w="57150">
            <a:solidFill>
              <a:schemeClr val="accent2"/>
            </a:solidFill>
            <a:headEnd type="oval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056812" y="2743201"/>
            <a:ext cx="24064" cy="394635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4542946" y="559197"/>
            <a:ext cx="2293" cy="6130361"/>
          </a:xfrm>
          <a:prstGeom prst="line">
            <a:avLst/>
          </a:prstGeom>
          <a:ln w="57150">
            <a:solidFill>
              <a:schemeClr val="accent2"/>
            </a:solidFill>
            <a:headEnd w="lg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52058" y="6653463"/>
            <a:ext cx="502920" cy="802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DE547A2-DC29-6D28-19C9-E82F574ED63C}"/>
              </a:ext>
            </a:extLst>
          </p:cNvPr>
          <p:cNvSpPr/>
          <p:nvPr/>
        </p:nvSpPr>
        <p:spPr>
          <a:xfrm>
            <a:off x="5359327" y="457511"/>
            <a:ext cx="4760226" cy="5785721"/>
          </a:xfrm>
          <a:prstGeom prst="rect">
            <a:avLst/>
          </a:prstGeom>
          <a:solidFill>
            <a:srgbClr val="F8BA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C1300B-F385-D6B3-FF26-60D0E2B9AC78}"/>
              </a:ext>
            </a:extLst>
          </p:cNvPr>
          <p:cNvCxnSpPr>
            <a:cxnSpLocks/>
          </p:cNvCxnSpPr>
          <p:nvPr/>
        </p:nvCxnSpPr>
        <p:spPr>
          <a:xfrm flipV="1">
            <a:off x="5359327" y="1314470"/>
            <a:ext cx="4760226" cy="8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5543451" y="1647881"/>
            <a:ext cx="5394772" cy="780795"/>
            <a:chOff x="1931059" y="1805209"/>
            <a:chExt cx="5394772" cy="780795"/>
          </a:xfrm>
        </p:grpSpPr>
        <p:sp>
          <p:nvSpPr>
            <p:cNvPr id="6" name="Oval 5"/>
            <p:cNvSpPr/>
            <p:nvPr/>
          </p:nvSpPr>
          <p:spPr>
            <a:xfrm>
              <a:off x="1931059" y="1805209"/>
              <a:ext cx="780795" cy="78079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18139" y="2000335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Introduction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425949" y="2937868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Key components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25949" y="4020870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I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Dashboard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25949" y="5113919"/>
            <a:ext cx="450769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Conclusion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283453-869C-E765-BDE9-936D2720C6F1}"/>
              </a:ext>
            </a:extLst>
          </p:cNvPr>
          <p:cNvSpPr/>
          <p:nvPr/>
        </p:nvSpPr>
        <p:spPr>
          <a:xfrm>
            <a:off x="5533289" y="2732137"/>
            <a:ext cx="780795" cy="7807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B610DB-E79F-9457-D7E9-74D4B50E2AC3}"/>
              </a:ext>
            </a:extLst>
          </p:cNvPr>
          <p:cNvSpPr/>
          <p:nvPr/>
        </p:nvSpPr>
        <p:spPr>
          <a:xfrm>
            <a:off x="5543449" y="3815139"/>
            <a:ext cx="780795" cy="7807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A128CB-8186-19C3-6E7F-5A967D4618E3}"/>
              </a:ext>
            </a:extLst>
          </p:cNvPr>
          <p:cNvSpPr/>
          <p:nvPr/>
        </p:nvSpPr>
        <p:spPr>
          <a:xfrm>
            <a:off x="5529029" y="4908188"/>
            <a:ext cx="780795" cy="78079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C6480-EBDB-1A30-FD26-0977900EF36B}"/>
              </a:ext>
            </a:extLst>
          </p:cNvPr>
          <p:cNvSpPr txBox="1"/>
          <p:nvPr/>
        </p:nvSpPr>
        <p:spPr>
          <a:xfrm>
            <a:off x="4716840" y="62703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Contents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74102" y="507172"/>
            <a:ext cx="8757740" cy="72424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E23BD-1C9B-1380-81E9-2CAE2B9F1FE7}"/>
              </a:ext>
            </a:extLst>
          </p:cNvPr>
          <p:cNvSpPr txBox="1"/>
          <p:nvPr/>
        </p:nvSpPr>
        <p:spPr>
          <a:xfrm>
            <a:off x="3250034" y="1661209"/>
            <a:ext cx="8670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The dataset is a comprehensive record of </a:t>
            </a:r>
            <a:r>
              <a:rPr lang="en-US" sz="2000" b="1" dirty="0"/>
              <a:t>customer transactions</a:t>
            </a:r>
            <a:r>
              <a:rPr lang="en-US" sz="2000" dirty="0"/>
              <a:t> collected over </a:t>
            </a:r>
            <a:r>
              <a:rPr lang="en-US" sz="2000" b="1" dirty="0"/>
              <a:t>six months (Jan – Jun 2024)</a:t>
            </a:r>
            <a:r>
              <a:rPr lang="en-US" sz="2000" dirty="0"/>
              <a:t>.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87CE79-FFDA-A7B0-AA6A-3900CC7A75A6}"/>
              </a:ext>
            </a:extLst>
          </p:cNvPr>
          <p:cNvSpPr txBox="1"/>
          <p:nvPr/>
        </p:nvSpPr>
        <p:spPr>
          <a:xfrm>
            <a:off x="3250034" y="2628919"/>
            <a:ext cx="86706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It captures </a:t>
            </a:r>
            <a:r>
              <a:rPr lang="en-US" sz="2000" b="1" dirty="0"/>
              <a:t>purchase behavior</a:t>
            </a:r>
            <a:r>
              <a:rPr lang="en-US" sz="2000" dirty="0"/>
              <a:t>, </a:t>
            </a:r>
            <a:r>
              <a:rPr lang="en-US" sz="2000" b="1" dirty="0"/>
              <a:t>demographics</a:t>
            </a:r>
            <a:r>
              <a:rPr lang="en-US" sz="2000" dirty="0"/>
              <a:t>, and </a:t>
            </a:r>
            <a:r>
              <a:rPr lang="en-US" sz="2000" b="1" dirty="0"/>
              <a:t>feedback</a:t>
            </a:r>
            <a:r>
              <a:rPr lang="en-US" sz="2000" dirty="0"/>
              <a:t>, which can help in understanding customer preferences and improving sales strategies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9B95E8-F880-6FFB-860A-FFEF9273C29B}"/>
              </a:ext>
            </a:extLst>
          </p:cNvPr>
          <p:cNvSpPr txBox="1"/>
          <p:nvPr/>
        </p:nvSpPr>
        <p:spPr>
          <a:xfrm>
            <a:off x="3250034" y="3904406"/>
            <a:ext cx="86706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Provides </a:t>
            </a:r>
            <a:r>
              <a:rPr lang="en-US" sz="2000" b="1" dirty="0"/>
              <a:t>insight into customer buying patterns</a:t>
            </a:r>
            <a:r>
              <a:rPr lang="en-US" sz="2000" dirty="0"/>
              <a:t> across different regions and demographics.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C8A3A-6623-FD7F-FDF0-C91171CB4E5B}"/>
              </a:ext>
            </a:extLst>
          </p:cNvPr>
          <p:cNvSpPr txBox="1"/>
          <p:nvPr/>
        </p:nvSpPr>
        <p:spPr>
          <a:xfrm>
            <a:off x="3250034" y="4872116"/>
            <a:ext cx="86706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Helps in analyzing </a:t>
            </a:r>
            <a:r>
              <a:rPr lang="en-US" sz="2000" b="1" dirty="0"/>
              <a:t>product demand</a:t>
            </a:r>
            <a:r>
              <a:rPr lang="en-US" sz="2000" dirty="0"/>
              <a:t>, </a:t>
            </a:r>
            <a:r>
              <a:rPr lang="en-US" sz="2000" b="1" dirty="0"/>
              <a:t>sales trends</a:t>
            </a:r>
            <a:r>
              <a:rPr lang="en-US" sz="2000" dirty="0"/>
              <a:t>, and </a:t>
            </a:r>
            <a:r>
              <a:rPr lang="en-US" sz="2000" b="1" dirty="0"/>
              <a:t>channel performance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7F6566-4CEA-5EFA-0FFE-3EA628668A70}"/>
              </a:ext>
            </a:extLst>
          </p:cNvPr>
          <p:cNvSpPr txBox="1"/>
          <p:nvPr/>
        </p:nvSpPr>
        <p:spPr>
          <a:xfrm>
            <a:off x="3250034" y="5839826"/>
            <a:ext cx="8670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Useful for </a:t>
            </a:r>
            <a:r>
              <a:rPr lang="en-US" sz="2000" b="1" dirty="0"/>
              <a:t>business decision-making</a:t>
            </a:r>
            <a:r>
              <a:rPr lang="en-US" sz="2000" dirty="0"/>
              <a:t> in pricing, promotions, and customer engagement.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19EB57-4249-F8F3-F1AC-70BDBB58D62F}"/>
              </a:ext>
            </a:extLst>
          </p:cNvPr>
          <p:cNvCxnSpPr/>
          <p:nvPr/>
        </p:nvCxnSpPr>
        <p:spPr>
          <a:xfrm>
            <a:off x="4305632" y="1231415"/>
            <a:ext cx="372427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2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60DC05-05F0-4D67-EB98-95D522392B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0894" y="2030040"/>
            <a:ext cx="8041106" cy="677416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CEB8-F40C-963F-21F2-A48D6A0B44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0894" y="2788736"/>
            <a:ext cx="8366226" cy="1945824"/>
          </a:xfrm>
        </p:spPr>
        <p:txBody>
          <a:bodyPr/>
          <a:lstStyle/>
          <a:p>
            <a:pPr marL="228600" indent="-228600">
              <a:buFont typeface=""/>
              <a:buChar char="•"/>
            </a:pPr>
            <a:r>
              <a:rPr lang="en-US" dirty="0">
                <a:cs typeface="Arial"/>
              </a:rPr>
              <a:t>Expand dataset with real-time inputs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cs typeface="Arial"/>
              </a:rPr>
              <a:t>Apply predictive models for trend forecasting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cs typeface="Arial"/>
              </a:rPr>
              <a:t>Build personalized recommendations for customers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cs typeface="Arial"/>
              </a:rPr>
              <a:t>Help brands in menu planning &amp; marketing strategy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75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1FEBD5-9F5E-C029-B967-24F1233EA443}"/>
              </a:ext>
            </a:extLst>
          </p:cNvPr>
          <p:cNvSpPr txBox="1"/>
          <p:nvPr/>
        </p:nvSpPr>
        <p:spPr>
          <a:xfrm>
            <a:off x="701040" y="782357"/>
            <a:ext cx="1149096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project focuses on analyzing the </a:t>
            </a:r>
            <a:r>
              <a:rPr lang="en-US" b="1" dirty="0"/>
              <a:t>Unique Balaji Dataset</a:t>
            </a:r>
            <a:r>
              <a:rPr lang="en-US" dirty="0"/>
              <a:t>, which contains </a:t>
            </a:r>
            <a:r>
              <a:rPr lang="en-US" b="1" dirty="0"/>
              <a:t>customer transaction data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aims to extract </a:t>
            </a:r>
            <a:r>
              <a:rPr lang="en-US" b="1" dirty="0"/>
              <a:t>insights about sales trends</a:t>
            </a:r>
            <a:r>
              <a:rPr lang="en-US" dirty="0"/>
              <a:t>, </a:t>
            </a:r>
            <a:r>
              <a:rPr lang="en-US" b="1" dirty="0"/>
              <a:t>customer demographics</a:t>
            </a:r>
            <a:r>
              <a:rPr lang="en-US" dirty="0"/>
              <a:t>, and </a:t>
            </a:r>
            <a:r>
              <a:rPr lang="en-US" b="1" dirty="0"/>
              <a:t>product performance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Goal: Enable </a:t>
            </a:r>
            <a:r>
              <a:rPr lang="en-US" b="1" dirty="0"/>
              <a:t>data-driven decision-making</a:t>
            </a:r>
            <a:r>
              <a:rPr lang="en-US" dirty="0"/>
              <a:t> to optimize sales and enhance </a:t>
            </a:r>
            <a:r>
              <a:rPr lang="en-US" b="1" dirty="0"/>
              <a:t>customer satisfaction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92EFF-92B7-1F23-C69D-ED8A23BF2D92}"/>
              </a:ext>
            </a:extLst>
          </p:cNvPr>
          <p:cNvSpPr txBox="1"/>
          <p:nvPr/>
        </p:nvSpPr>
        <p:spPr>
          <a:xfrm>
            <a:off x="406400" y="20821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Core Functionalities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72C00-A6AB-E11A-2A3D-7BA7CB27DFD6}"/>
              </a:ext>
            </a:extLst>
          </p:cNvPr>
          <p:cNvSpPr txBox="1"/>
          <p:nvPr/>
        </p:nvSpPr>
        <p:spPr>
          <a:xfrm>
            <a:off x="701040" y="26293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Descriptive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Product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Feedback &amp; Rating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Visualization Insights for Business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6D7F7-93D8-A2A4-D5FE-8D9379B94F1D}"/>
              </a:ext>
            </a:extLst>
          </p:cNvPr>
          <p:cNvSpPr txBox="1"/>
          <p:nvPr/>
        </p:nvSpPr>
        <p:spPr>
          <a:xfrm>
            <a:off x="701040" y="4602929"/>
            <a:ext cx="10119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Comprehensive understanding</a:t>
            </a:r>
            <a:r>
              <a:rPr lang="en-US" dirty="0"/>
              <a:t> of customer purchasing behavior.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Identification of </a:t>
            </a:r>
            <a:r>
              <a:rPr lang="en-US" b="1" dirty="0"/>
              <a:t>top-performing products</a:t>
            </a:r>
            <a:r>
              <a:rPr lang="en-US" dirty="0"/>
              <a:t> and </a:t>
            </a:r>
            <a:r>
              <a:rPr lang="en-US" b="1" dirty="0"/>
              <a:t>key regions for growth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Insights into </a:t>
            </a:r>
            <a:r>
              <a:rPr lang="en-US" b="1" dirty="0"/>
              <a:t>preferred payment methods and order channels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Recognition of </a:t>
            </a:r>
            <a:r>
              <a:rPr lang="en-US" b="1" dirty="0"/>
              <a:t>customer pain points</a:t>
            </a:r>
            <a:r>
              <a:rPr lang="en-US" dirty="0"/>
              <a:t> through feedback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Creation of </a:t>
            </a:r>
            <a:r>
              <a:rPr lang="en-US" b="1" dirty="0"/>
              <a:t>visual dashboards and reports</a:t>
            </a:r>
            <a:r>
              <a:rPr lang="en-US" dirty="0"/>
              <a:t> for decision-makers.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086BD-D243-6F3D-BD9E-0304C5AFB63C}"/>
              </a:ext>
            </a:extLst>
          </p:cNvPr>
          <p:cNvSpPr txBox="1"/>
          <p:nvPr/>
        </p:nvSpPr>
        <p:spPr>
          <a:xfrm>
            <a:off x="406400" y="3335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Project Overview 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DF4BE4-F3D4-F870-4AC8-73747E68BF66}"/>
              </a:ext>
            </a:extLst>
          </p:cNvPr>
          <p:cNvSpPr txBox="1"/>
          <p:nvPr/>
        </p:nvSpPr>
        <p:spPr>
          <a:xfrm>
            <a:off x="406400" y="41239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Outcome :</a:t>
            </a:r>
          </a:p>
        </p:txBody>
      </p:sp>
    </p:spTree>
    <p:extLst>
      <p:ext uri="{BB962C8B-B14F-4D97-AF65-F5344CB8AC3E}">
        <p14:creationId xmlns:p14="http://schemas.microsoft.com/office/powerpoint/2010/main" val="218164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40EB601E-35A4-4120-8C1C-25915D3760A5}"/>
              </a:ext>
            </a:extLst>
          </p:cNvPr>
          <p:cNvSpPr/>
          <p:nvPr/>
        </p:nvSpPr>
        <p:spPr>
          <a:xfrm rot="1282801">
            <a:off x="2907866" y="2175250"/>
            <a:ext cx="290480" cy="234157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D08099-7490-4F69-872C-23F6E890B521}"/>
              </a:ext>
            </a:extLst>
          </p:cNvPr>
          <p:cNvGrpSpPr/>
          <p:nvPr/>
        </p:nvGrpSpPr>
        <p:grpSpPr>
          <a:xfrm>
            <a:off x="2938398" y="5431749"/>
            <a:ext cx="229417" cy="320907"/>
            <a:chOff x="1019786" y="3002376"/>
            <a:chExt cx="2531613" cy="3541196"/>
          </a:xfrm>
          <a:solidFill>
            <a:schemeClr val="bg1"/>
          </a:solidFill>
        </p:grpSpPr>
        <p:sp>
          <p:nvSpPr>
            <p:cNvPr id="82" name="사각형: 둥근 모서리 132">
              <a:extLst>
                <a:ext uri="{FF2B5EF4-FFF2-40B4-BE49-F238E27FC236}">
                  <a16:creationId xmlns:a16="http://schemas.microsoft.com/office/drawing/2014/main" id="{94E22893-4D2C-4FEC-A52F-E067588BA077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막힌 원호 135">
              <a:extLst>
                <a:ext uri="{FF2B5EF4-FFF2-40B4-BE49-F238E27FC236}">
                  <a16:creationId xmlns:a16="http://schemas.microsoft.com/office/drawing/2014/main" id="{DAD41FC7-4192-48FE-9C21-31FE0A4C1064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5DEE0BB-9AE3-4045-A35A-66A12C8AAEE9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EC64D400-F253-40E6-A71F-3A329120050A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A4B11CC-3545-41F1-815E-BE2582C994FA}"/>
              </a:ext>
            </a:extLst>
          </p:cNvPr>
          <p:cNvGrpSpPr/>
          <p:nvPr/>
        </p:nvGrpSpPr>
        <p:grpSpPr>
          <a:xfrm rot="20593171">
            <a:off x="9064776" y="2128688"/>
            <a:ext cx="226640" cy="327281"/>
            <a:chOff x="8615780" y="3185232"/>
            <a:chExt cx="1026044" cy="1481671"/>
          </a:xfrm>
          <a:solidFill>
            <a:schemeClr val="bg1"/>
          </a:solidFill>
        </p:grpSpPr>
        <p:sp>
          <p:nvSpPr>
            <p:cNvPr id="87" name="눈물 방울 86">
              <a:extLst>
                <a:ext uri="{FF2B5EF4-FFF2-40B4-BE49-F238E27FC236}">
                  <a16:creationId xmlns:a16="http://schemas.microsoft.com/office/drawing/2014/main" id="{20CEE75D-B578-4BB8-A78A-2B198113DA73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71DE01B3-EB72-439B-B871-B88F2B0AE816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B83AA454-9116-47DE-AA4A-9160F3F3C570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FB6994E7-D682-4A8E-93CA-70C7C297D3D6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7480003-12B7-40C5-8FA4-AF1B960D9400}"/>
              </a:ext>
            </a:extLst>
          </p:cNvPr>
          <p:cNvGrpSpPr/>
          <p:nvPr/>
        </p:nvGrpSpPr>
        <p:grpSpPr>
          <a:xfrm>
            <a:off x="9045174" y="5440557"/>
            <a:ext cx="265844" cy="303291"/>
            <a:chOff x="3434152" y="428041"/>
            <a:chExt cx="4718078" cy="5382655"/>
          </a:xfrm>
          <a:solidFill>
            <a:schemeClr val="bg1"/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20A50F22-948B-4580-8426-FE3E25F4839A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3888EC2A-9C42-4FEA-98BA-8F4CEE112593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C2C2F879-EE69-40FF-B9E1-05377D4FE253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1822F1C7-B87B-45E2-8211-1530EB92B106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Teardrop 3">
              <a:extLst>
                <a:ext uri="{FF2B5EF4-FFF2-40B4-BE49-F238E27FC236}">
                  <a16:creationId xmlns:a16="http://schemas.microsoft.com/office/drawing/2014/main" id="{EADDEEB9-D5D1-4A4A-8C4D-AE9918FEBB0A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151218" y="1239843"/>
            <a:ext cx="3383592" cy="4528418"/>
            <a:chOff x="4467117" y="1784680"/>
            <a:chExt cx="3383592" cy="4528418"/>
          </a:xfrm>
        </p:grpSpPr>
        <p:sp>
          <p:nvSpPr>
            <p:cNvPr id="55" name="막힌 원호 54">
              <a:extLst>
                <a:ext uri="{FF2B5EF4-FFF2-40B4-BE49-F238E27FC236}">
                  <a16:creationId xmlns:a16="http://schemas.microsoft.com/office/drawing/2014/main" id="{AA2AD0CB-61B5-496E-A0AE-D284ECC75229}"/>
                </a:ext>
              </a:extLst>
            </p:cNvPr>
            <p:cNvSpPr/>
            <p:nvPr/>
          </p:nvSpPr>
          <p:spPr>
            <a:xfrm>
              <a:off x="4967852" y="1784680"/>
              <a:ext cx="2377820" cy="1990725"/>
            </a:xfrm>
            <a:prstGeom prst="blockArc">
              <a:avLst>
                <a:gd name="adj1" fmla="val 10800000"/>
                <a:gd name="adj2" fmla="val 21440220"/>
                <a:gd name="adj3" fmla="val 516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D4FF9189-3869-4820-81B5-4C78AC0FD6F9}"/>
                </a:ext>
              </a:extLst>
            </p:cNvPr>
            <p:cNvSpPr/>
            <p:nvPr/>
          </p:nvSpPr>
          <p:spPr>
            <a:xfrm rot="9212065">
              <a:off x="6819776" y="5398178"/>
              <a:ext cx="485872" cy="91440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E9253153-493B-4D99-B1BB-F8AF67FD92CF}"/>
                </a:ext>
              </a:extLst>
            </p:cNvPr>
            <p:cNvSpPr/>
            <p:nvPr/>
          </p:nvSpPr>
          <p:spPr>
            <a:xfrm rot="12658089" flipH="1">
              <a:off x="4732759" y="5398698"/>
              <a:ext cx="485872" cy="91440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0BB06E8-6270-4CDB-BD87-2AB2A55E9934}"/>
                </a:ext>
              </a:extLst>
            </p:cNvPr>
            <p:cNvGrpSpPr/>
            <p:nvPr/>
          </p:nvGrpSpPr>
          <p:grpSpPr>
            <a:xfrm>
              <a:off x="4467117" y="2540594"/>
              <a:ext cx="1412189" cy="1512776"/>
              <a:chOff x="1518245" y="1866084"/>
              <a:chExt cx="1118680" cy="1198361"/>
            </a:xfrm>
          </p:grpSpPr>
          <p:sp>
            <p:nvSpPr>
              <p:cNvPr id="48" name="사각형: 둥근 위쪽 모서리 47">
                <a:extLst>
                  <a:ext uri="{FF2B5EF4-FFF2-40B4-BE49-F238E27FC236}">
                    <a16:creationId xmlns:a16="http://schemas.microsoft.com/office/drawing/2014/main" id="{A8A71B25-1CBA-4B1A-809F-FC599D3768B0}"/>
                  </a:ext>
                </a:extLst>
              </p:cNvPr>
              <p:cNvSpPr/>
              <p:nvPr/>
            </p:nvSpPr>
            <p:spPr>
              <a:xfrm rot="20245231">
                <a:off x="1895618" y="1866084"/>
                <a:ext cx="155642" cy="79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현 45">
                <a:extLst>
                  <a:ext uri="{FF2B5EF4-FFF2-40B4-BE49-F238E27FC236}">
                    <a16:creationId xmlns:a16="http://schemas.microsoft.com/office/drawing/2014/main" id="{571B842F-C61E-4296-B81D-39D7A74F27DC}"/>
                  </a:ext>
                </a:extLst>
              </p:cNvPr>
              <p:cNvSpPr/>
              <p:nvPr/>
            </p:nvSpPr>
            <p:spPr>
              <a:xfrm>
                <a:off x="1518245" y="1945765"/>
                <a:ext cx="1118680" cy="1118680"/>
              </a:xfrm>
              <a:prstGeom prst="chord">
                <a:avLst>
                  <a:gd name="adj1" fmla="val 10186416"/>
                  <a:gd name="adj2" fmla="val 19541171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C3316229-AEC1-4E05-BAA3-E51161B55689}"/>
                </a:ext>
              </a:extLst>
            </p:cNvPr>
            <p:cNvGrpSpPr/>
            <p:nvPr/>
          </p:nvGrpSpPr>
          <p:grpSpPr>
            <a:xfrm flipH="1">
              <a:off x="6438520" y="2540594"/>
              <a:ext cx="1412189" cy="1512776"/>
              <a:chOff x="1518245" y="1866084"/>
              <a:chExt cx="1118680" cy="1198361"/>
            </a:xfrm>
          </p:grpSpPr>
          <p:sp>
            <p:nvSpPr>
              <p:cNvPr id="51" name="사각형: 둥근 위쪽 모서리 50">
                <a:extLst>
                  <a:ext uri="{FF2B5EF4-FFF2-40B4-BE49-F238E27FC236}">
                    <a16:creationId xmlns:a16="http://schemas.microsoft.com/office/drawing/2014/main" id="{8A121DF5-07CC-436D-92C4-039DD1CFE8AE}"/>
                  </a:ext>
                </a:extLst>
              </p:cNvPr>
              <p:cNvSpPr/>
              <p:nvPr/>
            </p:nvSpPr>
            <p:spPr>
              <a:xfrm rot="20245231">
                <a:off x="1895618" y="1866084"/>
                <a:ext cx="155642" cy="79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현 51">
                <a:extLst>
                  <a:ext uri="{FF2B5EF4-FFF2-40B4-BE49-F238E27FC236}">
                    <a16:creationId xmlns:a16="http://schemas.microsoft.com/office/drawing/2014/main" id="{70841549-B514-4ABE-97C1-979E6BC66020}"/>
                  </a:ext>
                </a:extLst>
              </p:cNvPr>
              <p:cNvSpPr/>
              <p:nvPr/>
            </p:nvSpPr>
            <p:spPr>
              <a:xfrm>
                <a:off x="1518245" y="1945765"/>
                <a:ext cx="1118680" cy="1118680"/>
              </a:xfrm>
              <a:prstGeom prst="chord">
                <a:avLst>
                  <a:gd name="adj1" fmla="val 10186416"/>
                  <a:gd name="adj2" fmla="val 19541171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222" y="3151444"/>
              <a:ext cx="3063843" cy="253861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199B858-E095-45BE-3935-8B8756638986}"/>
              </a:ext>
            </a:extLst>
          </p:cNvPr>
          <p:cNvSpPr txBox="1"/>
          <p:nvPr/>
        </p:nvSpPr>
        <p:spPr>
          <a:xfrm>
            <a:off x="374227" y="8711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Key Components Covered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3A494-6195-C903-5951-D912C2E15E0F}"/>
              </a:ext>
            </a:extLst>
          </p:cNvPr>
          <p:cNvSpPr txBox="1"/>
          <p:nvPr/>
        </p:nvSpPr>
        <p:spPr>
          <a:xfrm>
            <a:off x="657190" y="1588279"/>
            <a:ext cx="9866952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Customer Details:</a:t>
            </a:r>
            <a:r>
              <a:rPr lang="en-US" dirty="0"/>
              <a:t> ID, Age, Gender, Location, Region.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Order Details:</a:t>
            </a:r>
            <a:r>
              <a:rPr lang="en-US" dirty="0"/>
              <a:t> Date, Item Name, Category, Subcategory.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Financial Information:</a:t>
            </a:r>
            <a:r>
              <a:rPr lang="en-IN" dirty="0"/>
              <a:t> Price, Discount, Transaction Amount.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Feedback and Ratings:</a:t>
            </a:r>
            <a:r>
              <a:rPr lang="en-US" dirty="0"/>
              <a:t> Quality and service feedback with ratings.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Purchase Behavior:</a:t>
            </a:r>
            <a:r>
              <a:rPr lang="en-US" dirty="0"/>
              <a:t> Channels used (Mobile App, Website, In-store), </a:t>
            </a:r>
          </a:p>
          <a:p>
            <a:pPr>
              <a:lnSpc>
                <a:spcPct val="150000"/>
              </a:lnSpc>
            </a:pPr>
            <a:r>
              <a:rPr lang="en-US" dirty="0"/>
              <a:t>     Payment Type (Cash, Online).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40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24FE9C-5B5C-6713-568D-AA73610BB385}"/>
              </a:ext>
            </a:extLst>
          </p:cNvPr>
          <p:cNvSpPr txBox="1"/>
          <p:nvPr/>
        </p:nvSpPr>
        <p:spPr>
          <a:xfrm>
            <a:off x="609600" y="13342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Business Use Cases 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2A9BFC-22E4-24E8-C14E-6CDE0A4F3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17085"/>
            <a:ext cx="1425448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Segmentation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Age, Gender, Region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Best-selling items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By time, region, channel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Sentiment and quality improvement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EBC8-A2B7-9F20-88D0-5DAD0E30BF0D}"/>
              </a:ext>
            </a:extLst>
          </p:cNvPr>
          <p:cNvGrpSpPr/>
          <p:nvPr/>
        </p:nvGrpSpPr>
        <p:grpSpPr>
          <a:xfrm>
            <a:off x="7894008" y="1059959"/>
            <a:ext cx="3383592" cy="4528418"/>
            <a:chOff x="4467117" y="1784680"/>
            <a:chExt cx="3383592" cy="4528418"/>
          </a:xfrm>
        </p:grpSpPr>
        <p:sp>
          <p:nvSpPr>
            <p:cNvPr id="7" name="막힌 원호 54">
              <a:extLst>
                <a:ext uri="{FF2B5EF4-FFF2-40B4-BE49-F238E27FC236}">
                  <a16:creationId xmlns:a16="http://schemas.microsoft.com/office/drawing/2014/main" id="{EF47E89E-DDB2-A6F4-7CD7-424087C96660}"/>
                </a:ext>
              </a:extLst>
            </p:cNvPr>
            <p:cNvSpPr/>
            <p:nvPr/>
          </p:nvSpPr>
          <p:spPr>
            <a:xfrm>
              <a:off x="4967852" y="1784680"/>
              <a:ext cx="2377820" cy="1990725"/>
            </a:xfrm>
            <a:prstGeom prst="blockArc">
              <a:avLst>
                <a:gd name="adj1" fmla="val 10800000"/>
                <a:gd name="adj2" fmla="val 21440220"/>
                <a:gd name="adj3" fmla="val 5160"/>
              </a:avLst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이등변 삼각형 52">
              <a:extLst>
                <a:ext uri="{FF2B5EF4-FFF2-40B4-BE49-F238E27FC236}">
                  <a16:creationId xmlns:a16="http://schemas.microsoft.com/office/drawing/2014/main" id="{B81792DF-E71B-C6B1-28D4-CAB6E298B810}"/>
                </a:ext>
              </a:extLst>
            </p:cNvPr>
            <p:cNvSpPr/>
            <p:nvPr/>
          </p:nvSpPr>
          <p:spPr>
            <a:xfrm rot="9212065">
              <a:off x="6819776" y="5398178"/>
              <a:ext cx="485872" cy="91440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53">
              <a:extLst>
                <a:ext uri="{FF2B5EF4-FFF2-40B4-BE49-F238E27FC236}">
                  <a16:creationId xmlns:a16="http://schemas.microsoft.com/office/drawing/2014/main" id="{CEB7E3B8-2AB8-B0D8-4DC0-4D7344150FC4}"/>
                </a:ext>
              </a:extLst>
            </p:cNvPr>
            <p:cNvSpPr/>
            <p:nvPr/>
          </p:nvSpPr>
          <p:spPr>
            <a:xfrm rot="12658089" flipH="1">
              <a:off x="4732759" y="5398698"/>
              <a:ext cx="485872" cy="91440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48">
              <a:extLst>
                <a:ext uri="{FF2B5EF4-FFF2-40B4-BE49-F238E27FC236}">
                  <a16:creationId xmlns:a16="http://schemas.microsoft.com/office/drawing/2014/main" id="{9B7733B0-F9B9-AB12-0D6A-9E59B9FA8E7D}"/>
                </a:ext>
              </a:extLst>
            </p:cNvPr>
            <p:cNvGrpSpPr/>
            <p:nvPr/>
          </p:nvGrpSpPr>
          <p:grpSpPr>
            <a:xfrm>
              <a:off x="4467117" y="2540594"/>
              <a:ext cx="1412189" cy="1512776"/>
              <a:chOff x="1518245" y="1866084"/>
              <a:chExt cx="1118680" cy="1198361"/>
            </a:xfrm>
          </p:grpSpPr>
          <p:sp>
            <p:nvSpPr>
              <p:cNvPr id="15" name="사각형: 둥근 위쪽 모서리 47">
                <a:extLst>
                  <a:ext uri="{FF2B5EF4-FFF2-40B4-BE49-F238E27FC236}">
                    <a16:creationId xmlns:a16="http://schemas.microsoft.com/office/drawing/2014/main" id="{5B1ECBF8-73D0-8E33-987F-2C378307E29E}"/>
                  </a:ext>
                </a:extLst>
              </p:cNvPr>
              <p:cNvSpPr/>
              <p:nvPr/>
            </p:nvSpPr>
            <p:spPr>
              <a:xfrm rot="20245231">
                <a:off x="1895618" y="1866084"/>
                <a:ext cx="155642" cy="79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현 45">
                <a:extLst>
                  <a:ext uri="{FF2B5EF4-FFF2-40B4-BE49-F238E27FC236}">
                    <a16:creationId xmlns:a16="http://schemas.microsoft.com/office/drawing/2014/main" id="{585699B6-6932-F756-9A89-1AEA9F9DF291}"/>
                  </a:ext>
                </a:extLst>
              </p:cNvPr>
              <p:cNvSpPr/>
              <p:nvPr/>
            </p:nvSpPr>
            <p:spPr>
              <a:xfrm>
                <a:off x="1518245" y="1945765"/>
                <a:ext cx="1118680" cy="1118680"/>
              </a:xfrm>
              <a:prstGeom prst="chord">
                <a:avLst>
                  <a:gd name="adj1" fmla="val 10186416"/>
                  <a:gd name="adj2" fmla="val 19541171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" name="그룹 49">
              <a:extLst>
                <a:ext uri="{FF2B5EF4-FFF2-40B4-BE49-F238E27FC236}">
                  <a16:creationId xmlns:a16="http://schemas.microsoft.com/office/drawing/2014/main" id="{C2FE190D-0E95-B804-9377-34C4FB4ADF83}"/>
                </a:ext>
              </a:extLst>
            </p:cNvPr>
            <p:cNvGrpSpPr/>
            <p:nvPr/>
          </p:nvGrpSpPr>
          <p:grpSpPr>
            <a:xfrm flipH="1">
              <a:off x="6438520" y="2540594"/>
              <a:ext cx="1412189" cy="1512776"/>
              <a:chOff x="1518245" y="1866084"/>
              <a:chExt cx="1118680" cy="1198361"/>
            </a:xfrm>
          </p:grpSpPr>
          <p:sp>
            <p:nvSpPr>
              <p:cNvPr id="13" name="사각형: 둥근 위쪽 모서리 50">
                <a:extLst>
                  <a:ext uri="{FF2B5EF4-FFF2-40B4-BE49-F238E27FC236}">
                    <a16:creationId xmlns:a16="http://schemas.microsoft.com/office/drawing/2014/main" id="{CFEFF258-EB8B-0DA4-E9BA-86C710C08D7A}"/>
                  </a:ext>
                </a:extLst>
              </p:cNvPr>
              <p:cNvSpPr/>
              <p:nvPr/>
            </p:nvSpPr>
            <p:spPr>
              <a:xfrm rot="20245231">
                <a:off x="1895618" y="1866084"/>
                <a:ext cx="155642" cy="792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현 51">
                <a:extLst>
                  <a:ext uri="{FF2B5EF4-FFF2-40B4-BE49-F238E27FC236}">
                    <a16:creationId xmlns:a16="http://schemas.microsoft.com/office/drawing/2014/main" id="{E0481291-7F6A-BDA5-1E11-FF0B8C2D5FD3}"/>
                  </a:ext>
                </a:extLst>
              </p:cNvPr>
              <p:cNvSpPr/>
              <p:nvPr/>
            </p:nvSpPr>
            <p:spPr>
              <a:xfrm>
                <a:off x="1518245" y="1945765"/>
                <a:ext cx="1118680" cy="1118680"/>
              </a:xfrm>
              <a:prstGeom prst="chord">
                <a:avLst>
                  <a:gd name="adj1" fmla="val 10186416"/>
                  <a:gd name="adj2" fmla="val 19541171"/>
                </a:avLst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DA069DB-817D-061E-FD16-73E952450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3222" y="3151444"/>
              <a:ext cx="3063843" cy="253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60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D44A584-334D-45D0-9323-3002AD5081FB}"/>
              </a:ext>
            </a:extLst>
          </p:cNvPr>
          <p:cNvSpPr txBox="1"/>
          <p:nvPr/>
        </p:nvSpPr>
        <p:spPr>
          <a:xfrm>
            <a:off x="1386963" y="3796874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31D69-316C-464C-AD85-7CC0B578C9F0}"/>
              </a:ext>
            </a:extLst>
          </p:cNvPr>
          <p:cNvSpPr txBox="1"/>
          <p:nvPr/>
        </p:nvSpPr>
        <p:spPr>
          <a:xfrm>
            <a:off x="3530936" y="3796873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44E45-4151-4C47-8CFE-E5DC98AE81F9}"/>
              </a:ext>
            </a:extLst>
          </p:cNvPr>
          <p:cNvSpPr txBox="1"/>
          <p:nvPr/>
        </p:nvSpPr>
        <p:spPr>
          <a:xfrm>
            <a:off x="7818882" y="3796871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DF184D-A773-444C-8904-A6BE21D416A6}"/>
              </a:ext>
            </a:extLst>
          </p:cNvPr>
          <p:cNvSpPr txBox="1"/>
          <p:nvPr/>
        </p:nvSpPr>
        <p:spPr>
          <a:xfrm>
            <a:off x="9962853" y="3796870"/>
            <a:ext cx="8640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302EA96-A765-B338-448F-B51B28DBA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350205"/>
            <a:ext cx="11573197" cy="724247"/>
          </a:xfrm>
        </p:spPr>
        <p:txBody>
          <a:bodyPr/>
          <a:lstStyle/>
          <a:p>
            <a:r>
              <a:rPr lang="en-IN" dirty="0"/>
              <a:t>Visual Insights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045FFB-B625-658F-AB5D-87C35463AFC2}"/>
              </a:ext>
            </a:extLst>
          </p:cNvPr>
          <p:cNvCxnSpPr>
            <a:cxnSpLocks/>
          </p:cNvCxnSpPr>
          <p:nvPr/>
        </p:nvCxnSpPr>
        <p:spPr>
          <a:xfrm>
            <a:off x="3860800" y="1104932"/>
            <a:ext cx="4541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2C13F12-7FB1-8654-E1C2-27CB3C8C4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1294764"/>
            <a:ext cx="5329061" cy="541840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978D457-73E4-8DBE-9A29-843E1B63E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31" y="1274613"/>
            <a:ext cx="5432194" cy="543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rge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4660</TotalTime>
  <Words>456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맑은 고딕</vt:lpstr>
      <vt:lpstr>Algerian</vt:lpstr>
      <vt:lpstr>Arial</vt:lpstr>
      <vt:lpstr>Wingdings</vt:lpstr>
      <vt:lpstr>Cover and End Slide Master</vt:lpstr>
      <vt:lpstr>Contents Slide Master</vt:lpstr>
      <vt:lpstr>Section Break Slide Master</vt:lpstr>
      <vt:lpstr>Food Brand Understand Customer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varanasi vinaykumar</cp:lastModifiedBy>
  <cp:revision>95</cp:revision>
  <dcterms:created xsi:type="dcterms:W3CDTF">2018-04-24T17:14:44Z</dcterms:created>
  <dcterms:modified xsi:type="dcterms:W3CDTF">2025-08-28T01:38:28Z</dcterms:modified>
</cp:coreProperties>
</file>