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9" autoAdjust="0"/>
    <p:restoredTop sz="89888" autoAdjust="0"/>
  </p:normalViewPr>
  <p:slideViewPr>
    <p:cSldViewPr snapToGrid="0">
      <p:cViewPr varScale="1">
        <p:scale>
          <a:sx n="86" d="100"/>
          <a:sy n="86" d="100"/>
        </p:scale>
        <p:origin x="2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74D20-2865-4747-A661-5DE939BBD11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EC994-7988-48A9-AB65-48F27682E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7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https://devopsgames.com/2017/08/23/lean-simulation-small-batch-release/#more-119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EC994-7988-48A9-AB65-48F27682E2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17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8C0F-3CBE-4951-92B7-C0B4305E1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95A2D-81B7-4CDA-BC80-F22A5747F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7AD41-B99D-4073-A349-B8A774E9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3C77-E48B-4F1F-BF22-48601F0AEC9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D1C89-128E-4ADE-AD78-8A4EC43A0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231B7-6003-4DF2-BC1E-40F04385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E2AF-0498-4D32-809F-3299DD6F2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8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4A93-5BC6-4AD1-83BC-A04BA0A4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D5D07-6D88-4F4E-A67F-7D6C67ED4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593FE-359B-46A8-8492-206A7822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3C77-E48B-4F1F-BF22-48601F0AEC9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BCD38-F154-4216-B56D-AE6E2A49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7D10B-04FC-4560-BBE5-2F1BA9F2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E2AF-0498-4D32-809F-3299DD6F2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2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8F857D-9047-4BC2-9DAC-0E4D47858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F10D1-8ABE-4ADC-ADA0-300DB3E56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DAD8F-93E7-48C4-9EB0-ADCC7B77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3C77-E48B-4F1F-BF22-48601F0AEC9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2B521-84A3-46F5-B3B1-EE2160D8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C23AD-E82D-47A0-906F-E2A00290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E2AF-0498-4D32-809F-3299DD6F2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9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E5F8-B8AE-4E3C-B3F2-67346448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168DB-36E6-4312-8DB6-E664E5CF1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8F8BA-E656-47A2-AD7E-A54C93C7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3C77-E48B-4F1F-BF22-48601F0AEC9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93E63-2460-4EA8-B8BF-86C1C19D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0C358-C29A-4CD7-B39A-AC182966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E2AF-0498-4D32-809F-3299DD6F2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E33B-F591-4C0D-BB5F-21694E9E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15CFE-3E0D-4972-BCB5-DA5F83922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3197B-A54D-42B5-BE38-5935AFF1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3C77-E48B-4F1F-BF22-48601F0AEC9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3B84E-48E0-4B2F-99DE-EC33AE23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91F7-4F65-4665-9417-3B2BBAE6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E2AF-0498-4D32-809F-3299DD6F2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8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6618-D7A1-427B-A62A-6554480C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DDCB7-9C07-4035-9C65-1CB0D6730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F8288-006F-4C00-B72A-AF279CE2B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A006D-34FF-4E33-8AD7-E5422625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3C77-E48B-4F1F-BF22-48601F0AEC9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9234E-41F8-4C20-8A12-45F9845A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7D07C-E5B2-43D2-9101-596AC13B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E2AF-0498-4D32-809F-3299DD6F2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4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B6D4-496F-403D-82FF-E14AA252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13776-02E4-485D-9461-E03006ECC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8EFB5-5460-4DB9-8724-F806E4E2B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DABE1-F235-4237-B33D-278CF505D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DD219A-D341-4865-B747-BBDACF6E9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8ACD55-B993-4583-970B-285B637E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3C77-E48B-4F1F-BF22-48601F0AEC9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298942-0B45-4D46-8347-942DDCA4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29190-5785-465A-ACDE-73A03F49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E2AF-0498-4D32-809F-3299DD6F2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4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6C69-9FC1-42F0-8970-D7BB10ED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01095-3745-4D19-91DA-F7319F6D4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3C77-E48B-4F1F-BF22-48601F0AEC9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0A7E4-65FF-4DC4-8B9B-7B56F9AFB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D9D58-FA66-4956-AA3C-9826E0FD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E2AF-0498-4D32-809F-3299DD6F2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F6EE1D-782B-44C2-B2E7-28818E72E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3C77-E48B-4F1F-BF22-48601F0AEC9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22C09-42DA-4D22-9246-92CE63DA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7C211-C751-4585-AE45-0CFB5F8A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E2AF-0498-4D32-809F-3299DD6F2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4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704C-1E0A-4C89-935E-F5CF9F4C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01F38-6C7A-45B7-BD3F-A108573B6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B09C-F6F1-4A7E-BADD-0BD7C8F7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BA90F-BD43-4C10-A8CA-1CE4D020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3C77-E48B-4F1F-BF22-48601F0AEC9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6A9FC-333C-4FAA-B2C3-70C8121A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309DB-4890-432D-B9E2-B1E940AF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E2AF-0498-4D32-809F-3299DD6F2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8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FF6D-A453-434A-BA09-5D4CB6A2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617F2B-5151-40B7-8282-A723824B1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87C46-87D9-40CC-8DF5-873154754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FE48-2639-44BF-B3BC-2F67A4FD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3C77-E48B-4F1F-BF22-48601F0AEC9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F10FD-DD30-472A-A5A7-F02164A1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4DFB5-ECF1-491D-9DCF-BB43F70A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E2AF-0498-4D32-809F-3299DD6F2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1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208FD-E14C-449F-B7B8-A7813F45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1D2C1-9BE8-4906-866B-211378B3E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49EF4-7B60-4D7E-A767-54582449B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83C77-E48B-4F1F-BF22-48601F0AEC9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B80B0-E852-43CE-8143-89C4E0CB9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12B1A-E9AE-49E1-BC28-9AE426483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DE2AF-0498-4D32-809F-3299DD6F2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6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1EF46-8269-4A37-A752-B278581E7D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Games We Play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99CC9-C339-44F7-B977-6F18B0092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DevOps Games</a:t>
            </a:r>
          </a:p>
        </p:txBody>
      </p:sp>
    </p:spTree>
    <p:extLst>
      <p:ext uri="{BB962C8B-B14F-4D97-AF65-F5344CB8AC3E}">
        <p14:creationId xmlns:p14="http://schemas.microsoft.com/office/powerpoint/2010/main" val="69420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C53966-7BA1-4789-9A78-6FCB487A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Principles Exercise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50012-BDD7-432A-9D51-24E965C899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6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vops-values">
            <a:extLst>
              <a:ext uri="{FF2B5EF4-FFF2-40B4-BE49-F238E27FC236}">
                <a16:creationId xmlns:a16="http://schemas.microsoft.com/office/drawing/2014/main" id="{F8BB2AFD-5B5B-4294-9AC4-DA5D0BB6C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720" y="1690688"/>
            <a:ext cx="8145225" cy="422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D138F2F-8322-4B9C-98AA-24F87FF4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These Principles</a:t>
            </a:r>
          </a:p>
        </p:txBody>
      </p:sp>
    </p:spTree>
    <p:extLst>
      <p:ext uri="{BB962C8B-B14F-4D97-AF65-F5344CB8AC3E}">
        <p14:creationId xmlns:p14="http://schemas.microsoft.com/office/powerpoint/2010/main" val="102255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F66D-4D48-4D3D-AF58-C8B426B2F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712"/>
            <a:ext cx="10515600" cy="5879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Exercise – Tie threads to a pen, all members together draw a triangle on paper</a:t>
            </a:r>
            <a:endParaRPr lang="en-US" dirty="0"/>
          </a:p>
          <a:p>
            <a:pPr lvl="1"/>
            <a:r>
              <a:rPr lang="en-US" dirty="0"/>
              <a:t>Tie the thread to pen</a:t>
            </a:r>
          </a:p>
          <a:p>
            <a:pPr lvl="1"/>
            <a:r>
              <a:rPr lang="en-US" dirty="0"/>
              <a:t>Every member will have thread which is tied to the same pen</a:t>
            </a:r>
          </a:p>
          <a:p>
            <a:pPr lvl="1"/>
            <a:r>
              <a:rPr lang="en-US" dirty="0"/>
              <a:t>Without touching the pen and paper. draw triangle on the paper</a:t>
            </a:r>
          </a:p>
          <a:p>
            <a:r>
              <a:rPr lang="en-US" b="1" dirty="0"/>
              <a:t>Stop at 5 min, analyze current condition, ask below questions</a:t>
            </a:r>
          </a:p>
          <a:p>
            <a:pPr lvl="1"/>
            <a:r>
              <a:rPr lang="en-US" dirty="0"/>
              <a:t>What did you plan as your Last Step?</a:t>
            </a:r>
          </a:p>
          <a:p>
            <a:pPr lvl="1"/>
            <a:r>
              <a:rPr lang="en-US" dirty="0"/>
              <a:t>What did you Expect?</a:t>
            </a:r>
          </a:p>
          <a:p>
            <a:pPr lvl="1"/>
            <a:r>
              <a:rPr lang="en-US" dirty="0"/>
              <a:t>What Actually Happened?</a:t>
            </a:r>
          </a:p>
          <a:p>
            <a:pPr lvl="1"/>
            <a:r>
              <a:rPr lang="en-US" dirty="0"/>
              <a:t>What did you Learn?</a:t>
            </a:r>
          </a:p>
          <a:p>
            <a:r>
              <a:rPr lang="en-US" dirty="0"/>
              <a:t>REPEAT 3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77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F63832-CEBE-414D-A9A9-43D25BA7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 Exercise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74CF0D-BF35-49A8-964E-F0744E8DCB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9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B5CD-D8C9-46F2-A057-C0B90A4E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- 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87783-EFC8-4776-81CF-A50F1E8A3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Team exercise</a:t>
            </a:r>
            <a:r>
              <a:rPr lang="en-US" dirty="0"/>
              <a:t>: we have ten brochures to send and mailing each brochure requires four steps:</a:t>
            </a:r>
          </a:p>
          <a:p>
            <a:r>
              <a:rPr lang="en-US" dirty="0"/>
              <a:t>Write a symbol on each paper. Each symbol is unique</a:t>
            </a:r>
          </a:p>
          <a:p>
            <a:r>
              <a:rPr lang="en-US" dirty="0"/>
              <a:t>Fold the paper such that the symbol is visible</a:t>
            </a:r>
          </a:p>
          <a:p>
            <a:r>
              <a:rPr lang="en-US" dirty="0"/>
              <a:t>Insert the paper into the envelope such that the symbol is on the same side as the flap of the envelope</a:t>
            </a:r>
          </a:p>
          <a:p>
            <a:r>
              <a:rPr lang="en-US" dirty="0"/>
              <a:t>Seal the envelope</a:t>
            </a:r>
          </a:p>
          <a:p>
            <a:r>
              <a:rPr lang="en-US" dirty="0"/>
              <a:t>Write the symbol on the envelope</a:t>
            </a:r>
          </a:p>
        </p:txBody>
      </p:sp>
    </p:spTree>
    <p:extLst>
      <p:ext uri="{BB962C8B-B14F-4D97-AF65-F5344CB8AC3E}">
        <p14:creationId xmlns:p14="http://schemas.microsoft.com/office/powerpoint/2010/main" val="212689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F95C-3BC5-4BB9-8381-41EC5A36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 – Small Batch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9157E-CCFB-49B2-9FC4-93199B0A8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Batch release team </a:t>
            </a:r>
          </a:p>
          <a:p>
            <a:pPr lvl="1"/>
            <a:r>
              <a:rPr lang="en-US" dirty="0"/>
              <a:t>What will you do? </a:t>
            </a:r>
          </a:p>
        </p:txBody>
      </p:sp>
    </p:spTree>
    <p:extLst>
      <p:ext uri="{BB962C8B-B14F-4D97-AF65-F5344CB8AC3E}">
        <p14:creationId xmlns:p14="http://schemas.microsoft.com/office/powerpoint/2010/main" val="375285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7B74-6A34-4C1E-8209-814DE3B3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Big-bang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2CAF7-2A4A-4FDA-9034-C6CACEFAC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goes out all at once</a:t>
            </a:r>
          </a:p>
          <a:p>
            <a:r>
              <a:rPr lang="en-US" dirty="0"/>
              <a:t>Same stage for all the work for all the envelopes at a given time</a:t>
            </a:r>
          </a:p>
        </p:txBody>
      </p:sp>
    </p:spTree>
    <p:extLst>
      <p:ext uri="{BB962C8B-B14F-4D97-AF65-F5344CB8AC3E}">
        <p14:creationId xmlns:p14="http://schemas.microsoft.com/office/powerpoint/2010/main" val="2053703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77C8-5CC5-4E49-B032-C2CB41C5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0DE1F-8D28-4CF6-9F3E-419B04ABE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Time-to-market – Small batch releases deliver products faster.</a:t>
            </a:r>
          </a:p>
          <a:p>
            <a:r>
              <a:rPr lang="en-US" dirty="0"/>
              <a:t>MTTR – If any bugs found this can be addressed immediately without much of rework as feedback is received early in development.</a:t>
            </a:r>
          </a:p>
          <a:p>
            <a:r>
              <a:rPr lang="en-US" dirty="0"/>
              <a:t>Quality – Small batch releases product with high quality.</a:t>
            </a:r>
          </a:p>
          <a:p>
            <a:r>
              <a:rPr lang="en-US" dirty="0"/>
              <a:t>Waste – Small batch release eliminates waste.</a:t>
            </a:r>
          </a:p>
          <a:p>
            <a:r>
              <a:rPr lang="en-US" dirty="0"/>
              <a:t>WIP – work in progress items will be reduced as team concentrates on single-piece-flow.</a:t>
            </a:r>
          </a:p>
          <a:p>
            <a:r>
              <a:rPr lang="en-US" dirty="0"/>
              <a:t>continuous deployment – where each change committed to version control is integrated, tested and deployed into production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279</Words>
  <Application>Microsoft Office PowerPoint</Application>
  <PresentationFormat>Widescreen</PresentationFormat>
  <Paragraphs>37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Games We Play</vt:lpstr>
      <vt:lpstr>DevOps Principles Exercise</vt:lpstr>
      <vt:lpstr>Apply These Principles</vt:lpstr>
      <vt:lpstr>PowerPoint Presentation</vt:lpstr>
      <vt:lpstr>Lean Exercise</vt:lpstr>
      <vt:lpstr>Exercise - Lean</vt:lpstr>
      <vt:lpstr>Group A – Small Batch Release</vt:lpstr>
      <vt:lpstr>Big-bang Release</vt:lpstr>
      <vt:lpstr>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 We Play</dc:title>
  <dc:creator>vipul</dc:creator>
  <cp:lastModifiedBy>vipul</cp:lastModifiedBy>
  <cp:revision>4</cp:revision>
  <dcterms:created xsi:type="dcterms:W3CDTF">2018-09-06T10:38:05Z</dcterms:created>
  <dcterms:modified xsi:type="dcterms:W3CDTF">2018-09-06T11:11:14Z</dcterms:modified>
</cp:coreProperties>
</file>