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4" r:id="rId3"/>
    <p:sldId id="306" r:id="rId4"/>
    <p:sldId id="307" r:id="rId5"/>
    <p:sldId id="308" r:id="rId6"/>
    <p:sldId id="309" r:id="rId7"/>
    <p:sldId id="310" r:id="rId8"/>
    <p:sldId id="311" r:id="rId9"/>
    <p:sldId id="31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9273B-389C-4DC8-BBDB-231D6DC9DAC3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958BF-0E05-4DFE-9ED6-CBAECB33E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0DA8-6BD4-4BCA-A9A9-872A27504D0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C89B3-14E1-4693-B9B4-62DCE000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download.cgi" TargetMode="External"/><Relationship Id="rId2" Type="http://schemas.openxmlformats.org/officeDocument/2006/relationships/hyperlink" Target="https://www.nagios.org/downloads/nagios-co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err="1" smtClean="0"/>
              <a:t>Nagios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Nagios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Open the browser and go to </a:t>
            </a:r>
            <a:r>
              <a:rPr lang="en-US" sz="2000" u="sng" dirty="0" smtClean="0">
                <a:hlinkClick r:id="rId2"/>
              </a:rPr>
              <a:t>https://www.nagios.org/downloads/nagios-core/</a:t>
            </a:r>
            <a:r>
              <a:rPr lang="en-US" sz="2000" dirty="0" smtClean="0"/>
              <a:t> </a:t>
            </a:r>
            <a:endParaRPr lang="en-US" sz="2000" u="sng" dirty="0" smtClean="0">
              <a:hlinkClick r:id="rId3"/>
            </a:endParaRPr>
          </a:p>
          <a:p>
            <a:r>
              <a:rPr lang="en-US" sz="2000" dirty="0" smtClean="0"/>
              <a:t>Click </a:t>
            </a:r>
            <a:r>
              <a:rPr lang="en-US" sz="2000" dirty="0" err="1" smtClean="0"/>
              <a:t>Nagios</a:t>
            </a:r>
            <a:r>
              <a:rPr lang="en-US" sz="2000" dirty="0" smtClean="0"/>
              <a:t> XI Download </a:t>
            </a:r>
          </a:p>
          <a:p>
            <a:r>
              <a:rPr lang="en-US" sz="2000" dirty="0" smtClean="0"/>
              <a:t>Click "Download Now" for Windows </a:t>
            </a:r>
          </a:p>
          <a:p>
            <a:r>
              <a:rPr lang="en-US" sz="2000" dirty="0" smtClean="0"/>
              <a:t>Click "Download Now" for Open Virtualization Format </a:t>
            </a:r>
          </a:p>
          <a:p>
            <a:r>
              <a:rPr lang="en-US" sz="2000" dirty="0" smtClean="0"/>
              <a:t>Skip the form </a:t>
            </a:r>
          </a:p>
          <a:p>
            <a:r>
              <a:rPr lang="en-US" sz="2000" dirty="0" smtClean="0"/>
              <a:t>OVA file will be downloaded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</a:t>
            </a:r>
            <a:r>
              <a:rPr lang="en-US" dirty="0" err="1" smtClean="0"/>
              <a:t>Nagios</a:t>
            </a:r>
            <a:r>
              <a:rPr lang="en-US" dirty="0" smtClean="0"/>
              <a:t>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	Pre-requisite: </a:t>
            </a:r>
            <a:r>
              <a:rPr lang="en-US" sz="2000" dirty="0" smtClean="0"/>
              <a:t>Disable Hyper-V option(Control Panel &gt; Programs &gt; Turn Windows features on or off &gt;De-select Hyper-V &gt; Restart the machine)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Launch VMware Workstation</a:t>
            </a:r>
            <a:endParaRPr lang="en-US" sz="2000" u="sng" dirty="0" smtClean="0">
              <a:hlinkClick r:id="rId2"/>
            </a:endParaRPr>
          </a:p>
          <a:p>
            <a:r>
              <a:rPr lang="en-US" sz="2000" dirty="0" smtClean="0"/>
              <a:t>Click Player &gt; File &gt; Open &gt; Import </a:t>
            </a:r>
            <a:r>
              <a:rPr lang="en-US" sz="2000" dirty="0" err="1" smtClean="0"/>
              <a:t>Nagios</a:t>
            </a:r>
            <a:r>
              <a:rPr lang="en-US" sz="2000" dirty="0" smtClean="0"/>
              <a:t> ova file from machine &gt; Import</a:t>
            </a:r>
          </a:p>
          <a:p>
            <a:r>
              <a:rPr lang="en-US" sz="2000" dirty="0" smtClean="0"/>
              <a:t>It may take some time, once file import is finished then </a:t>
            </a:r>
            <a:r>
              <a:rPr lang="en-US" sz="2000" dirty="0" err="1" smtClean="0"/>
              <a:t>Nagios</a:t>
            </a:r>
            <a:r>
              <a:rPr lang="en-US" sz="2000" dirty="0" smtClean="0"/>
              <a:t> image will be displayed in </a:t>
            </a:r>
            <a:r>
              <a:rPr lang="en-US" sz="2000" dirty="0" err="1" smtClean="0"/>
              <a:t>VMWare</a:t>
            </a:r>
            <a:r>
              <a:rPr lang="en-US" sz="2000" dirty="0" smtClean="0"/>
              <a:t> Workstation </a:t>
            </a:r>
          </a:p>
          <a:p>
            <a:r>
              <a:rPr lang="en-US" sz="2000" dirty="0" smtClean="0"/>
              <a:t>Click "Play virtual machine“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676400"/>
            <a:ext cx="405660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</a:t>
            </a:r>
            <a:r>
              <a:rPr lang="en-US" dirty="0" err="1" smtClean="0"/>
              <a:t>Nagios</a:t>
            </a:r>
            <a:r>
              <a:rPr lang="en-US" dirty="0" smtClean="0"/>
              <a:t>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Nagios</a:t>
            </a:r>
            <a:r>
              <a:rPr lang="en-US" sz="2000" dirty="0" smtClean="0"/>
              <a:t> terminal will be launched, login to it by entering username(root) &amp; password(</a:t>
            </a:r>
            <a:r>
              <a:rPr lang="en-US" sz="2000" dirty="0" err="1" smtClean="0"/>
              <a:t>nagiosxi</a:t>
            </a:r>
            <a:r>
              <a:rPr lang="en-US" sz="2000" dirty="0" smtClean="0"/>
              <a:t>)	</a:t>
            </a:r>
          </a:p>
          <a:p>
            <a:endParaRPr lang="en-US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38400"/>
            <a:ext cx="6553200" cy="407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</a:t>
            </a:r>
            <a:r>
              <a:rPr lang="en-US" dirty="0" err="1" smtClean="0"/>
              <a:t>Nagios</a:t>
            </a:r>
            <a:r>
              <a:rPr lang="en-US" dirty="0" smtClean="0"/>
              <a:t>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Launch </a:t>
            </a:r>
            <a:r>
              <a:rPr lang="en-US" sz="2000" dirty="0" err="1" smtClean="0"/>
              <a:t>Nagios</a:t>
            </a:r>
            <a:r>
              <a:rPr lang="en-US" sz="2000" dirty="0" smtClean="0"/>
              <a:t> </a:t>
            </a:r>
            <a:r>
              <a:rPr lang="en-US" sz="2000" dirty="0" err="1" smtClean="0"/>
              <a:t>ip</a:t>
            </a:r>
            <a:r>
              <a:rPr lang="en-US" sz="2000" dirty="0" smtClean="0"/>
              <a:t> address(e.g. 192.168.184.128) in browser</a:t>
            </a:r>
          </a:p>
          <a:p>
            <a:r>
              <a:rPr lang="en-US" sz="2000" dirty="0" err="1" smtClean="0"/>
              <a:t>Nagios</a:t>
            </a:r>
            <a:r>
              <a:rPr lang="en-US" sz="2000" dirty="0" smtClean="0"/>
              <a:t> XI will be launched on browser 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90800"/>
            <a:ext cx="6253162" cy="369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</a:t>
            </a:r>
            <a:r>
              <a:rPr lang="en-US" dirty="0" err="1" smtClean="0"/>
              <a:t>Nagios</a:t>
            </a:r>
            <a:r>
              <a:rPr lang="en-US" dirty="0" smtClean="0"/>
              <a:t>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Click Access </a:t>
            </a:r>
            <a:r>
              <a:rPr lang="en-US" sz="2000" dirty="0" err="1" smtClean="0"/>
              <a:t>Nagios</a:t>
            </a:r>
            <a:r>
              <a:rPr lang="en-US" sz="2000" dirty="0" smtClean="0"/>
              <a:t> XI &gt; Next</a:t>
            </a:r>
          </a:p>
          <a:p>
            <a:r>
              <a:rPr lang="en-US" sz="2000" dirty="0" smtClean="0"/>
              <a:t>Finish Install</a:t>
            </a:r>
          </a:p>
          <a:p>
            <a:r>
              <a:rPr lang="pl-PL" sz="2000" dirty="0" smtClean="0"/>
              <a:t>Click "Login to Nagios XI“</a:t>
            </a:r>
            <a:r>
              <a:rPr lang="en-US" sz="2000" dirty="0" smtClean="0"/>
              <a:t> &gt; </a:t>
            </a:r>
            <a:r>
              <a:rPr lang="pl-PL" sz="2000" dirty="0" smtClean="0"/>
              <a:t>Login to NagiosXI by using given U/N &amp; P/W</a:t>
            </a:r>
            <a:endParaRPr lang="en-US" sz="2000" dirty="0" smtClean="0"/>
          </a:p>
          <a:p>
            <a:r>
              <a:rPr lang="en-US" sz="2000" dirty="0" smtClean="0"/>
              <a:t>Accept License Agreement &gt; Submit &gt; Click "End tour" on alert</a:t>
            </a:r>
          </a:p>
          <a:p>
            <a:r>
              <a:rPr lang="en-US" sz="2000" dirty="0" smtClean="0"/>
              <a:t>You will be reached to </a:t>
            </a:r>
            <a:r>
              <a:rPr lang="en-US" sz="2000" dirty="0" err="1" smtClean="0"/>
              <a:t>Nagios</a:t>
            </a:r>
            <a:r>
              <a:rPr lang="en-US" sz="2000" dirty="0" smtClean="0"/>
              <a:t> XI Dashboard</a:t>
            </a:r>
          </a:p>
          <a:p>
            <a:endParaRPr 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05200"/>
            <a:ext cx="7162800" cy="321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Windows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 err="1" smtClean="0"/>
              <a:t>Nagios</a:t>
            </a:r>
            <a:r>
              <a:rPr lang="en-US" sz="2000" dirty="0" smtClean="0"/>
              <a:t> Dashboard &gt; Go to Configure &gt; Configuration Wizards &gt; Click Windows icon &gt; Click Windows Server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Enter your machine's </a:t>
            </a:r>
            <a:r>
              <a:rPr lang="en-US" sz="2000" dirty="0" err="1" smtClean="0"/>
              <a:t>ip</a:t>
            </a:r>
            <a:r>
              <a:rPr lang="en-US" sz="2000" dirty="0" smtClean="0"/>
              <a:t> address &gt; Next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Click Agent Download 64-Bit link[e.g. Download v0.4.4 (64bit)]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Once file is downloaded, run the installer to install it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	Note:</a:t>
            </a:r>
            <a:r>
              <a:rPr lang="en-US" sz="2000" dirty="0" smtClean="0"/>
              <a:t> During installation, you need to enter your machine </a:t>
            </a:r>
            <a:r>
              <a:rPr lang="en-US" sz="2000" dirty="0" err="1" smtClean="0"/>
              <a:t>ip</a:t>
            </a:r>
            <a:r>
              <a:rPr lang="en-US" sz="2000" dirty="0" smtClean="0"/>
              <a:t> address &amp; enter a secure password.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676400"/>
            <a:ext cx="438593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0" y="5334000"/>
            <a:ext cx="434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Once installation finished, make sure your service status is running[Launch Run &gt; Launch </a:t>
            </a:r>
            <a:r>
              <a:rPr lang="en-US" sz="2000" b="1" dirty="0" smtClean="0"/>
              <a:t>services.msc </a:t>
            </a:r>
            <a:r>
              <a:rPr lang="en-US" sz="2000" dirty="0" smtClean="0"/>
              <a:t>&gt; Go to </a:t>
            </a:r>
            <a:r>
              <a:rPr lang="en-US" sz="2000" dirty="0" err="1" smtClean="0"/>
              <a:t>NSClient</a:t>
            </a:r>
            <a:r>
              <a:rPr lang="en-US" sz="2000" dirty="0" smtClean="0"/>
              <a:t>++ (x64)]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Windows 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 err="1" smtClean="0"/>
              <a:t>Nagios</a:t>
            </a:r>
            <a:r>
              <a:rPr lang="en-US" sz="2000" dirty="0" smtClean="0"/>
              <a:t> Dashboard  &gt; Go to Configure &gt; Configuration Wizards &gt; Click Windows icon &gt; Click Windows Desktop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 Enter your machine's </a:t>
            </a:r>
            <a:r>
              <a:rPr lang="en-US" sz="2000" dirty="0" err="1" smtClean="0"/>
              <a:t>ip</a:t>
            </a:r>
            <a:r>
              <a:rPr lang="en-US" sz="2000" dirty="0" smtClean="0"/>
              <a:t> address &gt; Next 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Enter the Agent password(e.g. </a:t>
            </a:r>
            <a:r>
              <a:rPr lang="en-US" sz="2000" dirty="0" err="1" smtClean="0"/>
              <a:t>NSCPassword</a:t>
            </a:r>
            <a:r>
              <a:rPr lang="en-US" sz="2000" dirty="0" smtClean="0"/>
              <a:t>) &gt; Next &gt; Finish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Click Search icon at right-top section &gt; Select </a:t>
            </a:r>
            <a:r>
              <a:rPr lang="en-US" sz="2000" dirty="0" err="1" smtClean="0"/>
              <a:t>localhost</a:t>
            </a:r>
            <a:endParaRPr lang="en-US" sz="2000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829" y="3429000"/>
            <a:ext cx="8255171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Click </a:t>
            </a:r>
            <a:r>
              <a:rPr lang="en-US" sz="2000" dirty="0" err="1" smtClean="0"/>
              <a:t>localhost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Click View Current Status icon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Now you can monitor your windows machine processes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752600"/>
            <a:ext cx="458882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581400"/>
            <a:ext cx="3048000" cy="171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36576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268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Nagios</vt:lpstr>
      <vt:lpstr>Download Nagios</vt:lpstr>
      <vt:lpstr>Setup Nagios UI</vt:lpstr>
      <vt:lpstr>Setup Nagios UI</vt:lpstr>
      <vt:lpstr>Setup Nagios UI</vt:lpstr>
      <vt:lpstr>Setup Nagios UI</vt:lpstr>
      <vt:lpstr>Setup Windows Server</vt:lpstr>
      <vt:lpstr>Setup Windows Desktop</vt:lpstr>
      <vt:lpstr>Windows Monitoring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Umang Agarwal</dc:creator>
  <cp:lastModifiedBy>Umang Agarwal</cp:lastModifiedBy>
  <cp:revision>142</cp:revision>
  <dcterms:created xsi:type="dcterms:W3CDTF">2018-09-06T12:24:09Z</dcterms:created>
  <dcterms:modified xsi:type="dcterms:W3CDTF">2018-12-02T07:33:44Z</dcterms:modified>
</cp:coreProperties>
</file>