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4" r:id="rId6"/>
    <p:sldId id="265" r:id="rId7"/>
    <p:sldId id="267" r:id="rId8"/>
    <p:sldId id="268" r:id="rId9"/>
    <p:sldId id="269" r:id="rId10"/>
    <p:sldId id="262" r:id="rId11"/>
    <p:sldId id="271" r:id="rId12"/>
    <p:sldId id="263" r:id="rId13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iyneMQKiZVslatwpP4WCX/mz3B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00" autoAdjust="0"/>
  </p:normalViewPr>
  <p:slideViewPr>
    <p:cSldViewPr snapToGrid="0">
      <p:cViewPr varScale="1">
        <p:scale>
          <a:sx n="105" d="100"/>
          <a:sy n="105" d="100"/>
        </p:scale>
        <p:origin x="80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22DC70-2CDD-4A60-915B-DFF13917F425}" type="doc">
      <dgm:prSet loTypeId="urn:microsoft.com/office/officeart/2005/8/layout/process1" loCatId="process" qsTypeId="urn:microsoft.com/office/officeart/2005/8/quickstyle/simple4" qsCatId="simple" csTypeId="urn:microsoft.com/office/officeart/2005/8/colors/colorful2" csCatId="colorful" phldr="1"/>
      <dgm:spPr/>
    </dgm:pt>
    <dgm:pt modelId="{CDD34F36-1CDC-46B5-B544-95B4D95AF54E}">
      <dgm:prSet phldrT="[Text]"/>
      <dgm:spPr/>
      <dgm:t>
        <a:bodyPr/>
        <a:lstStyle/>
        <a:p>
          <a:r>
            <a:rPr lang="en-US" dirty="0"/>
            <a:t>Gathers Information in large amount</a:t>
          </a:r>
          <a:endParaRPr lang="en-IN" dirty="0"/>
        </a:p>
      </dgm:t>
    </dgm:pt>
    <dgm:pt modelId="{D941821A-6E83-4B20-8018-34C70F52517B}" type="parTrans" cxnId="{1EFD526C-CB5B-4771-BA55-7F62EDAF8247}">
      <dgm:prSet/>
      <dgm:spPr/>
      <dgm:t>
        <a:bodyPr/>
        <a:lstStyle/>
        <a:p>
          <a:endParaRPr lang="en-IN"/>
        </a:p>
      </dgm:t>
    </dgm:pt>
    <dgm:pt modelId="{929072BD-B763-4E46-8DC2-51BB9041DAF5}" type="sibTrans" cxnId="{1EFD526C-CB5B-4771-BA55-7F62EDAF8247}">
      <dgm:prSet/>
      <dgm:spPr/>
      <dgm:t>
        <a:bodyPr/>
        <a:lstStyle/>
        <a:p>
          <a:endParaRPr lang="en-IN"/>
        </a:p>
      </dgm:t>
    </dgm:pt>
    <dgm:pt modelId="{5B7BDA2F-8450-44D9-82DD-5B8CEDA67E66}">
      <dgm:prSet phldrT="[Text]"/>
      <dgm:spPr/>
      <dgm:t>
        <a:bodyPr/>
        <a:lstStyle/>
        <a:p>
          <a:r>
            <a:rPr lang="en-US" dirty="0"/>
            <a:t>Accessible through API with some price points</a:t>
          </a:r>
          <a:endParaRPr lang="en-IN" dirty="0"/>
        </a:p>
      </dgm:t>
    </dgm:pt>
    <dgm:pt modelId="{881B3BD2-9878-4C59-9DF8-9525AD128448}" type="parTrans" cxnId="{31D272B7-1272-4E16-A5D1-B9E8641A1C32}">
      <dgm:prSet/>
      <dgm:spPr/>
      <dgm:t>
        <a:bodyPr/>
        <a:lstStyle/>
        <a:p>
          <a:endParaRPr lang="en-IN"/>
        </a:p>
      </dgm:t>
    </dgm:pt>
    <dgm:pt modelId="{EA9E2356-FBC8-4F52-A34D-B06DFD4C2541}" type="sibTrans" cxnId="{31D272B7-1272-4E16-A5D1-B9E8641A1C32}">
      <dgm:prSet/>
      <dgm:spPr/>
      <dgm:t>
        <a:bodyPr/>
        <a:lstStyle/>
        <a:p>
          <a:endParaRPr lang="en-IN"/>
        </a:p>
      </dgm:t>
    </dgm:pt>
    <dgm:pt modelId="{22259C22-49E4-47CB-AD35-7339F3CFBEC2}">
      <dgm:prSet phldrT="[Text]"/>
      <dgm:spPr/>
      <dgm:t>
        <a:bodyPr/>
        <a:lstStyle/>
        <a:p>
          <a:r>
            <a:rPr lang="en-US" dirty="0"/>
            <a:t>Research and Designs Algorithms for training</a:t>
          </a:r>
          <a:endParaRPr lang="en-IN" dirty="0"/>
        </a:p>
      </dgm:t>
    </dgm:pt>
    <dgm:pt modelId="{F251D443-2C2E-4A6B-BFFB-AA881AAE9E5A}" type="parTrans" cxnId="{CBC5997F-20C6-456B-9B39-4D5B9B1004EF}">
      <dgm:prSet/>
      <dgm:spPr/>
      <dgm:t>
        <a:bodyPr/>
        <a:lstStyle/>
        <a:p>
          <a:endParaRPr lang="en-IN"/>
        </a:p>
      </dgm:t>
    </dgm:pt>
    <dgm:pt modelId="{017B4C1A-771D-48F1-87F3-7DC0D3F7136E}" type="sibTrans" cxnId="{CBC5997F-20C6-456B-9B39-4D5B9B1004EF}">
      <dgm:prSet/>
      <dgm:spPr/>
      <dgm:t>
        <a:bodyPr/>
        <a:lstStyle/>
        <a:p>
          <a:endParaRPr lang="en-IN"/>
        </a:p>
      </dgm:t>
    </dgm:pt>
    <dgm:pt modelId="{077CF9D3-4CA3-49D6-BC3F-1CC4F6CCD8F1}">
      <dgm:prSet phldrT="[Text]"/>
      <dgm:spPr/>
      <dgm:t>
        <a:bodyPr/>
        <a:lstStyle/>
        <a:p>
          <a:r>
            <a:rPr lang="en-US" dirty="0"/>
            <a:t>Create Models</a:t>
          </a:r>
          <a:endParaRPr lang="en-IN" dirty="0"/>
        </a:p>
      </dgm:t>
    </dgm:pt>
    <dgm:pt modelId="{6168AA29-6845-42D1-B04C-77D2AD03569A}" type="parTrans" cxnId="{C342D871-7052-4036-B207-CAAB0E024FCC}">
      <dgm:prSet/>
      <dgm:spPr/>
      <dgm:t>
        <a:bodyPr/>
        <a:lstStyle/>
        <a:p>
          <a:endParaRPr lang="en-IN"/>
        </a:p>
      </dgm:t>
    </dgm:pt>
    <dgm:pt modelId="{7E64E87B-79A2-4F4B-ACE3-6D2348A23778}" type="sibTrans" cxnId="{C342D871-7052-4036-B207-CAAB0E024FCC}">
      <dgm:prSet/>
      <dgm:spPr/>
      <dgm:t>
        <a:bodyPr/>
        <a:lstStyle/>
        <a:p>
          <a:endParaRPr lang="en-IN"/>
        </a:p>
      </dgm:t>
    </dgm:pt>
    <dgm:pt modelId="{ADAF5B8B-ECE1-4C87-9262-6724EEAC2C23}">
      <dgm:prSet phldrT="[Text]"/>
      <dgm:spPr/>
      <dgm:t>
        <a:bodyPr/>
        <a:lstStyle/>
        <a:p>
          <a:r>
            <a:rPr lang="en-US" dirty="0"/>
            <a:t>GPT</a:t>
          </a:r>
          <a:endParaRPr lang="en-IN" dirty="0"/>
        </a:p>
      </dgm:t>
    </dgm:pt>
    <dgm:pt modelId="{359F1008-D13C-4811-AB96-0DE6BA4A3FD2}" type="parTrans" cxnId="{60A6A165-38CC-4A58-B6BA-4ECBFB31AB51}">
      <dgm:prSet/>
      <dgm:spPr/>
      <dgm:t>
        <a:bodyPr/>
        <a:lstStyle/>
        <a:p>
          <a:endParaRPr lang="en-IN"/>
        </a:p>
      </dgm:t>
    </dgm:pt>
    <dgm:pt modelId="{5D870FFB-81A9-481F-9412-6FD3F97953FA}" type="sibTrans" cxnId="{60A6A165-38CC-4A58-B6BA-4ECBFB31AB51}">
      <dgm:prSet/>
      <dgm:spPr/>
      <dgm:t>
        <a:bodyPr/>
        <a:lstStyle/>
        <a:p>
          <a:endParaRPr lang="en-IN"/>
        </a:p>
      </dgm:t>
    </dgm:pt>
    <dgm:pt modelId="{31A77778-B80E-42EE-A6BE-2210889340EF}">
      <dgm:prSet phldrT="[Text]"/>
      <dgm:spPr/>
      <dgm:t>
        <a:bodyPr/>
        <a:lstStyle/>
        <a:p>
          <a:r>
            <a:rPr lang="en-US" dirty="0"/>
            <a:t>Codex &amp; DALL-E, Many more</a:t>
          </a:r>
          <a:endParaRPr lang="en-IN" dirty="0"/>
        </a:p>
      </dgm:t>
    </dgm:pt>
    <dgm:pt modelId="{476C7A96-DD7E-4DFC-A7BA-719EA77FCFC6}" type="parTrans" cxnId="{66F3793F-2A53-4D50-A7EE-EE41C7E335F1}">
      <dgm:prSet/>
      <dgm:spPr/>
      <dgm:t>
        <a:bodyPr/>
        <a:lstStyle/>
        <a:p>
          <a:endParaRPr lang="en-IN"/>
        </a:p>
      </dgm:t>
    </dgm:pt>
    <dgm:pt modelId="{FBCAB0DE-668A-4057-9F89-BCB254A549B5}" type="sibTrans" cxnId="{66F3793F-2A53-4D50-A7EE-EE41C7E335F1}">
      <dgm:prSet/>
      <dgm:spPr/>
      <dgm:t>
        <a:bodyPr/>
        <a:lstStyle/>
        <a:p>
          <a:endParaRPr lang="en-IN"/>
        </a:p>
      </dgm:t>
    </dgm:pt>
    <dgm:pt modelId="{F92135C0-2A7A-4035-A6D9-DEB8F801719A}">
      <dgm:prSet phldrT="[Text]"/>
      <dgm:spPr/>
      <dgm:t>
        <a:bodyPr/>
        <a:lstStyle/>
        <a:p>
          <a:r>
            <a:rPr lang="en-US" dirty="0"/>
            <a:t>Understand Natural Language</a:t>
          </a:r>
          <a:endParaRPr lang="en-IN" dirty="0"/>
        </a:p>
      </dgm:t>
    </dgm:pt>
    <dgm:pt modelId="{B8E9BC1C-A657-429E-B70E-705F20DC3D43}" type="parTrans" cxnId="{C9D4A159-7EC3-41C5-91FF-D9D1EC7121F2}">
      <dgm:prSet/>
      <dgm:spPr/>
      <dgm:t>
        <a:bodyPr/>
        <a:lstStyle/>
        <a:p>
          <a:endParaRPr lang="en-IN"/>
        </a:p>
      </dgm:t>
    </dgm:pt>
    <dgm:pt modelId="{3951BE2B-EBB3-41E0-AB2F-B9866F0A1F15}" type="sibTrans" cxnId="{C9D4A159-7EC3-41C5-91FF-D9D1EC7121F2}">
      <dgm:prSet/>
      <dgm:spPr/>
      <dgm:t>
        <a:bodyPr/>
        <a:lstStyle/>
        <a:p>
          <a:endParaRPr lang="en-IN"/>
        </a:p>
      </dgm:t>
    </dgm:pt>
    <dgm:pt modelId="{9304D8B1-D65E-41A0-ADC7-D5C8D31D2781}">
      <dgm:prSet phldrT="[Text]"/>
      <dgm:spPr/>
      <dgm:t>
        <a:bodyPr/>
        <a:lstStyle/>
        <a:p>
          <a:r>
            <a:rPr lang="en-US" dirty="0"/>
            <a:t>Generate Text or Code for user given custom prompts</a:t>
          </a:r>
          <a:endParaRPr lang="en-IN" dirty="0"/>
        </a:p>
      </dgm:t>
    </dgm:pt>
    <dgm:pt modelId="{E070A297-37AB-4718-BCDD-A72516A63076}" type="parTrans" cxnId="{BEB4476B-982E-412A-89F0-D5D8B256CE6D}">
      <dgm:prSet/>
      <dgm:spPr/>
      <dgm:t>
        <a:bodyPr/>
        <a:lstStyle/>
        <a:p>
          <a:endParaRPr lang="en-IN"/>
        </a:p>
      </dgm:t>
    </dgm:pt>
    <dgm:pt modelId="{CED0F5DF-5771-437A-8F10-33D3B355C2AE}" type="sibTrans" cxnId="{BEB4476B-982E-412A-89F0-D5D8B256CE6D}">
      <dgm:prSet/>
      <dgm:spPr/>
      <dgm:t>
        <a:bodyPr/>
        <a:lstStyle/>
        <a:p>
          <a:endParaRPr lang="en-IN"/>
        </a:p>
      </dgm:t>
    </dgm:pt>
    <dgm:pt modelId="{7963C54B-CC1A-458B-84E0-F7684140D834}" type="pres">
      <dgm:prSet presAssocID="{8C22DC70-2CDD-4A60-915B-DFF13917F425}" presName="Name0" presStyleCnt="0">
        <dgm:presLayoutVars>
          <dgm:dir/>
          <dgm:resizeHandles val="exact"/>
        </dgm:presLayoutVars>
      </dgm:prSet>
      <dgm:spPr/>
    </dgm:pt>
    <dgm:pt modelId="{D4A202B1-8F1E-47C3-BFBA-18F17D2C80D8}" type="pres">
      <dgm:prSet presAssocID="{CDD34F36-1CDC-46B5-B544-95B4D95AF54E}" presName="node" presStyleLbl="node1" presStyleIdx="0" presStyleCnt="6">
        <dgm:presLayoutVars>
          <dgm:bulletEnabled val="1"/>
        </dgm:presLayoutVars>
      </dgm:prSet>
      <dgm:spPr/>
    </dgm:pt>
    <dgm:pt modelId="{2B92B71B-DDA0-4106-86F9-0C5EA56B8DC8}" type="pres">
      <dgm:prSet presAssocID="{929072BD-B763-4E46-8DC2-51BB9041DAF5}" presName="sibTrans" presStyleLbl="sibTrans2D1" presStyleIdx="0" presStyleCnt="5"/>
      <dgm:spPr/>
    </dgm:pt>
    <dgm:pt modelId="{B639E3F9-3391-4104-B043-46C9B0DF840F}" type="pres">
      <dgm:prSet presAssocID="{929072BD-B763-4E46-8DC2-51BB9041DAF5}" presName="connectorText" presStyleLbl="sibTrans2D1" presStyleIdx="0" presStyleCnt="5"/>
      <dgm:spPr/>
    </dgm:pt>
    <dgm:pt modelId="{2AA7C00F-C6A7-4247-94FD-BEACCEBFE431}" type="pres">
      <dgm:prSet presAssocID="{22259C22-49E4-47CB-AD35-7339F3CFBEC2}" presName="node" presStyleLbl="node1" presStyleIdx="1" presStyleCnt="6">
        <dgm:presLayoutVars>
          <dgm:bulletEnabled val="1"/>
        </dgm:presLayoutVars>
      </dgm:prSet>
      <dgm:spPr/>
    </dgm:pt>
    <dgm:pt modelId="{9FD13EB5-7EB4-4C88-B9E4-E439CF9722EB}" type="pres">
      <dgm:prSet presAssocID="{017B4C1A-771D-48F1-87F3-7DC0D3F7136E}" presName="sibTrans" presStyleLbl="sibTrans2D1" presStyleIdx="1" presStyleCnt="5"/>
      <dgm:spPr/>
    </dgm:pt>
    <dgm:pt modelId="{77DD7F39-88DE-4D89-9EFB-E49BF8503BD3}" type="pres">
      <dgm:prSet presAssocID="{017B4C1A-771D-48F1-87F3-7DC0D3F7136E}" presName="connectorText" presStyleLbl="sibTrans2D1" presStyleIdx="1" presStyleCnt="5"/>
      <dgm:spPr/>
    </dgm:pt>
    <dgm:pt modelId="{CE66618E-0E45-4C5F-B4DE-D7AC139280B9}" type="pres">
      <dgm:prSet presAssocID="{077CF9D3-4CA3-49D6-BC3F-1CC4F6CCD8F1}" presName="node" presStyleLbl="node1" presStyleIdx="2" presStyleCnt="6">
        <dgm:presLayoutVars>
          <dgm:bulletEnabled val="1"/>
        </dgm:presLayoutVars>
      </dgm:prSet>
      <dgm:spPr/>
    </dgm:pt>
    <dgm:pt modelId="{4F894ADC-21AF-4968-B780-1156AF3A727D}" type="pres">
      <dgm:prSet presAssocID="{7E64E87B-79A2-4F4B-ACE3-6D2348A23778}" presName="sibTrans" presStyleLbl="sibTrans2D1" presStyleIdx="2" presStyleCnt="5"/>
      <dgm:spPr/>
    </dgm:pt>
    <dgm:pt modelId="{0810C4BA-7047-461D-98E4-A4EC3F68A7F5}" type="pres">
      <dgm:prSet presAssocID="{7E64E87B-79A2-4F4B-ACE3-6D2348A23778}" presName="connectorText" presStyleLbl="sibTrans2D1" presStyleIdx="2" presStyleCnt="5"/>
      <dgm:spPr/>
    </dgm:pt>
    <dgm:pt modelId="{2FF87F9B-53D9-4619-93A9-AC3F12EEE561}" type="pres">
      <dgm:prSet presAssocID="{5B7BDA2F-8450-44D9-82DD-5B8CEDA67E66}" presName="node" presStyleLbl="node1" presStyleIdx="3" presStyleCnt="6">
        <dgm:presLayoutVars>
          <dgm:bulletEnabled val="1"/>
        </dgm:presLayoutVars>
      </dgm:prSet>
      <dgm:spPr/>
    </dgm:pt>
    <dgm:pt modelId="{C456C512-75D8-4471-BB75-018E7EE95E8E}" type="pres">
      <dgm:prSet presAssocID="{EA9E2356-FBC8-4F52-A34D-B06DFD4C2541}" presName="sibTrans" presStyleLbl="sibTrans2D1" presStyleIdx="3" presStyleCnt="5"/>
      <dgm:spPr/>
    </dgm:pt>
    <dgm:pt modelId="{F2C8C4CA-6721-4F9F-86B3-96DA68E59D9C}" type="pres">
      <dgm:prSet presAssocID="{EA9E2356-FBC8-4F52-A34D-B06DFD4C2541}" presName="connectorText" presStyleLbl="sibTrans2D1" presStyleIdx="3" presStyleCnt="5"/>
      <dgm:spPr/>
    </dgm:pt>
    <dgm:pt modelId="{DADF9041-FC1E-4400-A168-00E181EA6DCE}" type="pres">
      <dgm:prSet presAssocID="{ADAF5B8B-ECE1-4C87-9262-6724EEAC2C23}" presName="node" presStyleLbl="node1" presStyleIdx="4" presStyleCnt="6">
        <dgm:presLayoutVars>
          <dgm:bulletEnabled val="1"/>
        </dgm:presLayoutVars>
      </dgm:prSet>
      <dgm:spPr/>
    </dgm:pt>
    <dgm:pt modelId="{96FFB94C-88F4-4703-B09B-192AF8182226}" type="pres">
      <dgm:prSet presAssocID="{5D870FFB-81A9-481F-9412-6FD3F97953FA}" presName="sibTrans" presStyleLbl="sibTrans2D1" presStyleIdx="4" presStyleCnt="5"/>
      <dgm:spPr/>
    </dgm:pt>
    <dgm:pt modelId="{6E285E22-8C62-42B1-ADBF-A81802FDC07E}" type="pres">
      <dgm:prSet presAssocID="{5D870FFB-81A9-481F-9412-6FD3F97953FA}" presName="connectorText" presStyleLbl="sibTrans2D1" presStyleIdx="4" presStyleCnt="5"/>
      <dgm:spPr/>
    </dgm:pt>
    <dgm:pt modelId="{2014CC76-7CE8-44A3-925C-A180CEFA576A}" type="pres">
      <dgm:prSet presAssocID="{31A77778-B80E-42EE-A6BE-2210889340EF}" presName="node" presStyleLbl="node1" presStyleIdx="5" presStyleCnt="6">
        <dgm:presLayoutVars>
          <dgm:bulletEnabled val="1"/>
        </dgm:presLayoutVars>
      </dgm:prSet>
      <dgm:spPr/>
    </dgm:pt>
  </dgm:ptLst>
  <dgm:cxnLst>
    <dgm:cxn modelId="{B4AB690C-CF65-447E-82D2-B15ED2371BDF}" type="presOf" srcId="{F92135C0-2A7A-4035-A6D9-DEB8F801719A}" destId="{DADF9041-FC1E-4400-A168-00E181EA6DCE}" srcOrd="0" destOrd="1" presId="urn:microsoft.com/office/officeart/2005/8/layout/process1"/>
    <dgm:cxn modelId="{F676AE10-F803-46B5-9550-A03695D317AC}" type="presOf" srcId="{9304D8B1-D65E-41A0-ADC7-D5C8D31D2781}" destId="{DADF9041-FC1E-4400-A168-00E181EA6DCE}" srcOrd="0" destOrd="2" presId="urn:microsoft.com/office/officeart/2005/8/layout/process1"/>
    <dgm:cxn modelId="{AD00E41A-1A65-4D32-BC18-DF6572BBE278}" type="presOf" srcId="{5D870FFB-81A9-481F-9412-6FD3F97953FA}" destId="{6E285E22-8C62-42B1-ADBF-A81802FDC07E}" srcOrd="1" destOrd="0" presId="urn:microsoft.com/office/officeart/2005/8/layout/process1"/>
    <dgm:cxn modelId="{6ADDD921-6C7A-4187-85F3-17657A50285A}" type="presOf" srcId="{017B4C1A-771D-48F1-87F3-7DC0D3F7136E}" destId="{9FD13EB5-7EB4-4C88-B9E4-E439CF9722EB}" srcOrd="0" destOrd="0" presId="urn:microsoft.com/office/officeart/2005/8/layout/process1"/>
    <dgm:cxn modelId="{28AA192E-DBBB-433F-B73E-60E826C6A112}" type="presOf" srcId="{077CF9D3-4CA3-49D6-BC3F-1CC4F6CCD8F1}" destId="{CE66618E-0E45-4C5F-B4DE-D7AC139280B9}" srcOrd="0" destOrd="0" presId="urn:microsoft.com/office/officeart/2005/8/layout/process1"/>
    <dgm:cxn modelId="{4C291335-ACBA-41CE-859F-BCC66B51677B}" type="presOf" srcId="{929072BD-B763-4E46-8DC2-51BB9041DAF5}" destId="{B639E3F9-3391-4104-B043-46C9B0DF840F}" srcOrd="1" destOrd="0" presId="urn:microsoft.com/office/officeart/2005/8/layout/process1"/>
    <dgm:cxn modelId="{66F3793F-2A53-4D50-A7EE-EE41C7E335F1}" srcId="{8C22DC70-2CDD-4A60-915B-DFF13917F425}" destId="{31A77778-B80E-42EE-A6BE-2210889340EF}" srcOrd="5" destOrd="0" parTransId="{476C7A96-DD7E-4DFC-A7BA-719EA77FCFC6}" sibTransId="{FBCAB0DE-668A-4057-9F89-BCB254A549B5}"/>
    <dgm:cxn modelId="{B342BC44-A909-4816-9734-5924356D6AE2}" type="presOf" srcId="{31A77778-B80E-42EE-A6BE-2210889340EF}" destId="{2014CC76-7CE8-44A3-925C-A180CEFA576A}" srcOrd="0" destOrd="0" presId="urn:microsoft.com/office/officeart/2005/8/layout/process1"/>
    <dgm:cxn modelId="{60A6A165-38CC-4A58-B6BA-4ECBFB31AB51}" srcId="{8C22DC70-2CDD-4A60-915B-DFF13917F425}" destId="{ADAF5B8B-ECE1-4C87-9262-6724EEAC2C23}" srcOrd="4" destOrd="0" parTransId="{359F1008-D13C-4811-AB96-0DE6BA4A3FD2}" sibTransId="{5D870FFB-81A9-481F-9412-6FD3F97953FA}"/>
    <dgm:cxn modelId="{BEB4476B-982E-412A-89F0-D5D8B256CE6D}" srcId="{ADAF5B8B-ECE1-4C87-9262-6724EEAC2C23}" destId="{9304D8B1-D65E-41A0-ADC7-D5C8D31D2781}" srcOrd="1" destOrd="0" parTransId="{E070A297-37AB-4718-BCDD-A72516A63076}" sibTransId="{CED0F5DF-5771-437A-8F10-33D3B355C2AE}"/>
    <dgm:cxn modelId="{1EFD526C-CB5B-4771-BA55-7F62EDAF8247}" srcId="{8C22DC70-2CDD-4A60-915B-DFF13917F425}" destId="{CDD34F36-1CDC-46B5-B544-95B4D95AF54E}" srcOrd="0" destOrd="0" parTransId="{D941821A-6E83-4B20-8018-34C70F52517B}" sibTransId="{929072BD-B763-4E46-8DC2-51BB9041DAF5}"/>
    <dgm:cxn modelId="{CF5BAE6D-B18B-4172-B4DD-9D283497CBDA}" type="presOf" srcId="{ADAF5B8B-ECE1-4C87-9262-6724EEAC2C23}" destId="{DADF9041-FC1E-4400-A168-00E181EA6DCE}" srcOrd="0" destOrd="0" presId="urn:microsoft.com/office/officeart/2005/8/layout/process1"/>
    <dgm:cxn modelId="{A194CB50-E617-45A2-81B8-89A01B769707}" type="presOf" srcId="{7E64E87B-79A2-4F4B-ACE3-6D2348A23778}" destId="{4F894ADC-21AF-4968-B780-1156AF3A727D}" srcOrd="0" destOrd="0" presId="urn:microsoft.com/office/officeart/2005/8/layout/process1"/>
    <dgm:cxn modelId="{C342D871-7052-4036-B207-CAAB0E024FCC}" srcId="{8C22DC70-2CDD-4A60-915B-DFF13917F425}" destId="{077CF9D3-4CA3-49D6-BC3F-1CC4F6CCD8F1}" srcOrd="2" destOrd="0" parTransId="{6168AA29-6845-42D1-B04C-77D2AD03569A}" sibTransId="{7E64E87B-79A2-4F4B-ACE3-6D2348A23778}"/>
    <dgm:cxn modelId="{1CCD4455-425F-4CEA-819D-7FCC69BFF4E7}" type="presOf" srcId="{017B4C1A-771D-48F1-87F3-7DC0D3F7136E}" destId="{77DD7F39-88DE-4D89-9EFB-E49BF8503BD3}" srcOrd="1" destOrd="0" presId="urn:microsoft.com/office/officeart/2005/8/layout/process1"/>
    <dgm:cxn modelId="{B400A457-449B-49D7-BA7D-C93C9F3CD9D1}" type="presOf" srcId="{EA9E2356-FBC8-4F52-A34D-B06DFD4C2541}" destId="{C456C512-75D8-4471-BB75-018E7EE95E8E}" srcOrd="0" destOrd="0" presId="urn:microsoft.com/office/officeart/2005/8/layout/process1"/>
    <dgm:cxn modelId="{C9D4A159-7EC3-41C5-91FF-D9D1EC7121F2}" srcId="{ADAF5B8B-ECE1-4C87-9262-6724EEAC2C23}" destId="{F92135C0-2A7A-4035-A6D9-DEB8F801719A}" srcOrd="0" destOrd="0" parTransId="{B8E9BC1C-A657-429E-B70E-705F20DC3D43}" sibTransId="{3951BE2B-EBB3-41E0-AB2F-B9866F0A1F15}"/>
    <dgm:cxn modelId="{C10BA47D-480F-42ED-85EA-41E6999CB695}" type="presOf" srcId="{5B7BDA2F-8450-44D9-82DD-5B8CEDA67E66}" destId="{2FF87F9B-53D9-4619-93A9-AC3F12EEE561}" srcOrd="0" destOrd="0" presId="urn:microsoft.com/office/officeart/2005/8/layout/process1"/>
    <dgm:cxn modelId="{CBC5997F-20C6-456B-9B39-4D5B9B1004EF}" srcId="{8C22DC70-2CDD-4A60-915B-DFF13917F425}" destId="{22259C22-49E4-47CB-AD35-7339F3CFBEC2}" srcOrd="1" destOrd="0" parTransId="{F251D443-2C2E-4A6B-BFFB-AA881AAE9E5A}" sibTransId="{017B4C1A-771D-48F1-87F3-7DC0D3F7136E}"/>
    <dgm:cxn modelId="{F88AE0AC-5D43-474D-BD9E-413AC0CF52B9}" type="presOf" srcId="{EA9E2356-FBC8-4F52-A34D-B06DFD4C2541}" destId="{F2C8C4CA-6721-4F9F-86B3-96DA68E59D9C}" srcOrd="1" destOrd="0" presId="urn:microsoft.com/office/officeart/2005/8/layout/process1"/>
    <dgm:cxn modelId="{ADC10CAF-FDE7-45C8-8B8D-AB731A6C3A8B}" type="presOf" srcId="{929072BD-B763-4E46-8DC2-51BB9041DAF5}" destId="{2B92B71B-DDA0-4106-86F9-0C5EA56B8DC8}" srcOrd="0" destOrd="0" presId="urn:microsoft.com/office/officeart/2005/8/layout/process1"/>
    <dgm:cxn modelId="{31D272B7-1272-4E16-A5D1-B9E8641A1C32}" srcId="{8C22DC70-2CDD-4A60-915B-DFF13917F425}" destId="{5B7BDA2F-8450-44D9-82DD-5B8CEDA67E66}" srcOrd="3" destOrd="0" parTransId="{881B3BD2-9878-4C59-9DF8-9525AD128448}" sibTransId="{EA9E2356-FBC8-4F52-A34D-B06DFD4C2541}"/>
    <dgm:cxn modelId="{95F501CC-2FAA-42F9-94C2-6F4749AF7EDA}" type="presOf" srcId="{22259C22-49E4-47CB-AD35-7339F3CFBEC2}" destId="{2AA7C00F-C6A7-4247-94FD-BEACCEBFE431}" srcOrd="0" destOrd="0" presId="urn:microsoft.com/office/officeart/2005/8/layout/process1"/>
    <dgm:cxn modelId="{2CB589DF-A4B5-40F8-B120-F3B212280756}" type="presOf" srcId="{7E64E87B-79A2-4F4B-ACE3-6D2348A23778}" destId="{0810C4BA-7047-461D-98E4-A4EC3F68A7F5}" srcOrd="1" destOrd="0" presId="urn:microsoft.com/office/officeart/2005/8/layout/process1"/>
    <dgm:cxn modelId="{A1A971E3-A2BB-4647-8018-633F00F56747}" type="presOf" srcId="{8C22DC70-2CDD-4A60-915B-DFF13917F425}" destId="{7963C54B-CC1A-458B-84E0-F7684140D834}" srcOrd="0" destOrd="0" presId="urn:microsoft.com/office/officeart/2005/8/layout/process1"/>
    <dgm:cxn modelId="{FA1F89EB-4BC1-4D70-889D-8229AC7228E1}" type="presOf" srcId="{5D870FFB-81A9-481F-9412-6FD3F97953FA}" destId="{96FFB94C-88F4-4703-B09B-192AF8182226}" srcOrd="0" destOrd="0" presId="urn:microsoft.com/office/officeart/2005/8/layout/process1"/>
    <dgm:cxn modelId="{67883AF7-62FC-4ED0-876C-773B2C7BE425}" type="presOf" srcId="{CDD34F36-1CDC-46B5-B544-95B4D95AF54E}" destId="{D4A202B1-8F1E-47C3-BFBA-18F17D2C80D8}" srcOrd="0" destOrd="0" presId="urn:microsoft.com/office/officeart/2005/8/layout/process1"/>
    <dgm:cxn modelId="{55A4B0BA-93F8-4374-9DDC-AF64AA5D2AC5}" type="presParOf" srcId="{7963C54B-CC1A-458B-84E0-F7684140D834}" destId="{D4A202B1-8F1E-47C3-BFBA-18F17D2C80D8}" srcOrd="0" destOrd="0" presId="urn:microsoft.com/office/officeart/2005/8/layout/process1"/>
    <dgm:cxn modelId="{1AD0E1F0-6DDD-4024-91DE-814C77D2929A}" type="presParOf" srcId="{7963C54B-CC1A-458B-84E0-F7684140D834}" destId="{2B92B71B-DDA0-4106-86F9-0C5EA56B8DC8}" srcOrd="1" destOrd="0" presId="urn:microsoft.com/office/officeart/2005/8/layout/process1"/>
    <dgm:cxn modelId="{8382DE82-4024-4CC4-A6AF-10F2CD7DDD57}" type="presParOf" srcId="{2B92B71B-DDA0-4106-86F9-0C5EA56B8DC8}" destId="{B639E3F9-3391-4104-B043-46C9B0DF840F}" srcOrd="0" destOrd="0" presId="urn:microsoft.com/office/officeart/2005/8/layout/process1"/>
    <dgm:cxn modelId="{41FE142A-E3DB-4D34-89F7-7D664220C0E7}" type="presParOf" srcId="{7963C54B-CC1A-458B-84E0-F7684140D834}" destId="{2AA7C00F-C6A7-4247-94FD-BEACCEBFE431}" srcOrd="2" destOrd="0" presId="urn:microsoft.com/office/officeart/2005/8/layout/process1"/>
    <dgm:cxn modelId="{02EB4C7E-339D-4643-B4E0-3D8F961A5CC9}" type="presParOf" srcId="{7963C54B-CC1A-458B-84E0-F7684140D834}" destId="{9FD13EB5-7EB4-4C88-B9E4-E439CF9722EB}" srcOrd="3" destOrd="0" presId="urn:microsoft.com/office/officeart/2005/8/layout/process1"/>
    <dgm:cxn modelId="{CC6C0DDB-0BA5-4FC8-B2A4-8EBD28B7168F}" type="presParOf" srcId="{9FD13EB5-7EB4-4C88-B9E4-E439CF9722EB}" destId="{77DD7F39-88DE-4D89-9EFB-E49BF8503BD3}" srcOrd="0" destOrd="0" presId="urn:microsoft.com/office/officeart/2005/8/layout/process1"/>
    <dgm:cxn modelId="{9EE76F13-629B-402D-9191-5015120608B8}" type="presParOf" srcId="{7963C54B-CC1A-458B-84E0-F7684140D834}" destId="{CE66618E-0E45-4C5F-B4DE-D7AC139280B9}" srcOrd="4" destOrd="0" presId="urn:microsoft.com/office/officeart/2005/8/layout/process1"/>
    <dgm:cxn modelId="{F3C6C205-1F54-4933-B9AC-5A9F60F4AC2D}" type="presParOf" srcId="{7963C54B-CC1A-458B-84E0-F7684140D834}" destId="{4F894ADC-21AF-4968-B780-1156AF3A727D}" srcOrd="5" destOrd="0" presId="urn:microsoft.com/office/officeart/2005/8/layout/process1"/>
    <dgm:cxn modelId="{1194A018-E5A4-4AF1-A32E-E5E44CCD0BDC}" type="presParOf" srcId="{4F894ADC-21AF-4968-B780-1156AF3A727D}" destId="{0810C4BA-7047-461D-98E4-A4EC3F68A7F5}" srcOrd="0" destOrd="0" presId="urn:microsoft.com/office/officeart/2005/8/layout/process1"/>
    <dgm:cxn modelId="{B4CDA635-8DBF-402D-BF96-841248CA8CD6}" type="presParOf" srcId="{7963C54B-CC1A-458B-84E0-F7684140D834}" destId="{2FF87F9B-53D9-4619-93A9-AC3F12EEE561}" srcOrd="6" destOrd="0" presId="urn:microsoft.com/office/officeart/2005/8/layout/process1"/>
    <dgm:cxn modelId="{2526AADD-A6CC-4EC7-8861-482670B95E4F}" type="presParOf" srcId="{7963C54B-CC1A-458B-84E0-F7684140D834}" destId="{C456C512-75D8-4471-BB75-018E7EE95E8E}" srcOrd="7" destOrd="0" presId="urn:microsoft.com/office/officeart/2005/8/layout/process1"/>
    <dgm:cxn modelId="{EF5EDBB6-102B-4147-AD22-8CC13FCA0D08}" type="presParOf" srcId="{C456C512-75D8-4471-BB75-018E7EE95E8E}" destId="{F2C8C4CA-6721-4F9F-86B3-96DA68E59D9C}" srcOrd="0" destOrd="0" presId="urn:microsoft.com/office/officeart/2005/8/layout/process1"/>
    <dgm:cxn modelId="{DAC6DBF1-B6BA-464E-AC6C-5880D14C63C6}" type="presParOf" srcId="{7963C54B-CC1A-458B-84E0-F7684140D834}" destId="{DADF9041-FC1E-4400-A168-00E181EA6DCE}" srcOrd="8" destOrd="0" presId="urn:microsoft.com/office/officeart/2005/8/layout/process1"/>
    <dgm:cxn modelId="{3C1C9DF5-CDB0-4DAB-BDC1-CE191735B617}" type="presParOf" srcId="{7963C54B-CC1A-458B-84E0-F7684140D834}" destId="{96FFB94C-88F4-4703-B09B-192AF8182226}" srcOrd="9" destOrd="0" presId="urn:microsoft.com/office/officeart/2005/8/layout/process1"/>
    <dgm:cxn modelId="{09DF9FB6-6F71-4706-B592-53E76D80F2A1}" type="presParOf" srcId="{96FFB94C-88F4-4703-B09B-192AF8182226}" destId="{6E285E22-8C62-42B1-ADBF-A81802FDC07E}" srcOrd="0" destOrd="0" presId="urn:microsoft.com/office/officeart/2005/8/layout/process1"/>
    <dgm:cxn modelId="{A1C5ABDC-90E7-46BF-982F-E45EFC473049}" type="presParOf" srcId="{7963C54B-CC1A-458B-84E0-F7684140D834}" destId="{2014CC76-7CE8-44A3-925C-A180CEFA576A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5DD713-2A05-4685-91DB-8BDBF70425FC}" type="doc">
      <dgm:prSet loTypeId="urn:microsoft.com/office/officeart/2005/8/layout/default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B20A86BB-82E6-4040-9506-33EDD7FCAD09}">
      <dgm:prSet phldrT="[Text]"/>
      <dgm:spPr/>
      <dgm:t>
        <a:bodyPr/>
        <a:lstStyle/>
        <a:p>
          <a:r>
            <a:rPr lang="en-IN" dirty="0"/>
            <a:t>Prompts</a:t>
          </a:r>
        </a:p>
      </dgm:t>
    </dgm:pt>
    <dgm:pt modelId="{15492D2D-C90E-4896-A9B7-3CEC7EAA1F50}" type="parTrans" cxnId="{D0ED0617-722E-4C37-9D0D-0930BE5CD9F9}">
      <dgm:prSet/>
      <dgm:spPr/>
      <dgm:t>
        <a:bodyPr/>
        <a:lstStyle/>
        <a:p>
          <a:endParaRPr lang="en-IN"/>
        </a:p>
      </dgm:t>
    </dgm:pt>
    <dgm:pt modelId="{9C0EB73D-DBF5-4D07-BCB9-F305B64B7803}" type="sibTrans" cxnId="{D0ED0617-722E-4C37-9D0D-0930BE5CD9F9}">
      <dgm:prSet/>
      <dgm:spPr/>
      <dgm:t>
        <a:bodyPr/>
        <a:lstStyle/>
        <a:p>
          <a:endParaRPr lang="en-IN"/>
        </a:p>
      </dgm:t>
    </dgm:pt>
    <dgm:pt modelId="{3A31BBC8-F377-4FF5-B6D8-009B255C163B}">
      <dgm:prSet phldrT="[Text]"/>
      <dgm:spPr/>
      <dgm:t>
        <a:bodyPr/>
        <a:lstStyle/>
        <a:p>
          <a:r>
            <a:rPr lang="en-IN" dirty="0"/>
            <a:t>Tokens</a:t>
          </a:r>
        </a:p>
      </dgm:t>
    </dgm:pt>
    <dgm:pt modelId="{0B2E6AAC-A10D-4736-A0E1-5DDA4197B013}" type="parTrans" cxnId="{CBB08D9D-4625-46B3-87BC-A070C82B4B98}">
      <dgm:prSet/>
      <dgm:spPr/>
      <dgm:t>
        <a:bodyPr/>
        <a:lstStyle/>
        <a:p>
          <a:endParaRPr lang="en-IN"/>
        </a:p>
      </dgm:t>
    </dgm:pt>
    <dgm:pt modelId="{613C4AF3-7E74-4B61-A2FD-637A0D550EDA}" type="sibTrans" cxnId="{CBB08D9D-4625-46B3-87BC-A070C82B4B98}">
      <dgm:prSet/>
      <dgm:spPr/>
      <dgm:t>
        <a:bodyPr/>
        <a:lstStyle/>
        <a:p>
          <a:endParaRPr lang="en-IN"/>
        </a:p>
      </dgm:t>
    </dgm:pt>
    <dgm:pt modelId="{2035B38B-B0B1-466A-8E9F-F6BB9C44E8A0}">
      <dgm:prSet phldrT="[Text]"/>
      <dgm:spPr/>
      <dgm:t>
        <a:bodyPr/>
        <a:lstStyle/>
        <a:p>
          <a:r>
            <a:rPr lang="en-IN" dirty="0"/>
            <a:t>Temperature </a:t>
          </a:r>
        </a:p>
      </dgm:t>
    </dgm:pt>
    <dgm:pt modelId="{B4FD29E8-1303-4A91-8B1B-7B9341A06148}" type="parTrans" cxnId="{5410DD5F-ADC1-49A2-83E2-2C515D2F673E}">
      <dgm:prSet/>
      <dgm:spPr/>
      <dgm:t>
        <a:bodyPr/>
        <a:lstStyle/>
        <a:p>
          <a:endParaRPr lang="en-IN"/>
        </a:p>
      </dgm:t>
    </dgm:pt>
    <dgm:pt modelId="{66B80BB1-F77B-4278-B9B7-19AB2153314E}" type="sibTrans" cxnId="{5410DD5F-ADC1-49A2-83E2-2C515D2F673E}">
      <dgm:prSet/>
      <dgm:spPr/>
      <dgm:t>
        <a:bodyPr/>
        <a:lstStyle/>
        <a:p>
          <a:endParaRPr lang="en-IN"/>
        </a:p>
      </dgm:t>
    </dgm:pt>
    <dgm:pt modelId="{103351BE-75A3-4ED2-8A80-86A9D7840601}">
      <dgm:prSet phldrT="[Text]"/>
      <dgm:spPr/>
      <dgm:t>
        <a:bodyPr/>
        <a:lstStyle/>
        <a:p>
          <a:r>
            <a:rPr lang="en-IN" dirty="0"/>
            <a:t>Optimization – Provide Examples with good quality data as what you provide while model learning period, similar responses you will get</a:t>
          </a:r>
        </a:p>
      </dgm:t>
    </dgm:pt>
    <dgm:pt modelId="{9DCF9CE2-C79C-4EF5-9CE9-349DAD6675DE}" type="parTrans" cxnId="{CC382730-5B15-415A-9BC6-25384AE667D3}">
      <dgm:prSet/>
      <dgm:spPr/>
      <dgm:t>
        <a:bodyPr/>
        <a:lstStyle/>
        <a:p>
          <a:endParaRPr lang="en-IN"/>
        </a:p>
      </dgm:t>
    </dgm:pt>
    <dgm:pt modelId="{27552065-5BE2-4848-A1BF-49A6FEF75731}" type="sibTrans" cxnId="{CC382730-5B15-415A-9BC6-25384AE667D3}">
      <dgm:prSet/>
      <dgm:spPr/>
      <dgm:t>
        <a:bodyPr/>
        <a:lstStyle/>
        <a:p>
          <a:endParaRPr lang="en-IN"/>
        </a:p>
      </dgm:t>
    </dgm:pt>
    <dgm:pt modelId="{6B1F8082-F332-409E-B94D-9A418EC3F6F2}">
      <dgm:prSet phldrT="[Text]"/>
      <dgm:spPr/>
      <dgm:t>
        <a:bodyPr/>
        <a:lstStyle/>
        <a:p>
          <a:r>
            <a:rPr lang="en-IN" dirty="0"/>
            <a:t>Prompt you give to model, and response you get from the prompt given</a:t>
          </a:r>
        </a:p>
      </dgm:t>
    </dgm:pt>
    <dgm:pt modelId="{BCA65887-E475-4CAF-BA62-4FAFB76C8FFB}" type="parTrans" cxnId="{31D64212-D5F9-497E-BC03-E410A4F914B4}">
      <dgm:prSet/>
      <dgm:spPr/>
      <dgm:t>
        <a:bodyPr/>
        <a:lstStyle/>
        <a:p>
          <a:endParaRPr lang="en-IN"/>
        </a:p>
      </dgm:t>
    </dgm:pt>
    <dgm:pt modelId="{CC1BCA00-C8D6-40AA-8BEB-ED0580216875}" type="sibTrans" cxnId="{31D64212-D5F9-497E-BC03-E410A4F914B4}">
      <dgm:prSet/>
      <dgm:spPr/>
      <dgm:t>
        <a:bodyPr/>
        <a:lstStyle/>
        <a:p>
          <a:endParaRPr lang="en-IN"/>
        </a:p>
      </dgm:t>
    </dgm:pt>
    <dgm:pt modelId="{2CF26995-876C-4102-AD12-9DDA13282CFF}">
      <dgm:prSet phldrT="[Text]"/>
      <dgm:spPr/>
      <dgm:t>
        <a:bodyPr/>
        <a:lstStyle/>
        <a:p>
          <a:r>
            <a:rPr lang="en-IN" dirty="0"/>
            <a:t>Model process text input by taking it down into smaller units called tokens</a:t>
          </a:r>
        </a:p>
      </dgm:t>
    </dgm:pt>
    <dgm:pt modelId="{BF0F43C9-004F-4627-8E52-A1BF082FF9B0}" type="parTrans" cxnId="{E87901E2-4FD1-46F1-ADCC-5269CBD354BD}">
      <dgm:prSet/>
      <dgm:spPr/>
      <dgm:t>
        <a:bodyPr/>
        <a:lstStyle/>
        <a:p>
          <a:endParaRPr lang="en-IN"/>
        </a:p>
      </dgm:t>
    </dgm:pt>
    <dgm:pt modelId="{2F340AB4-4B87-4033-9586-6D49A47D408D}" type="sibTrans" cxnId="{E87901E2-4FD1-46F1-ADCC-5269CBD354BD}">
      <dgm:prSet/>
      <dgm:spPr/>
      <dgm:t>
        <a:bodyPr/>
        <a:lstStyle/>
        <a:p>
          <a:endParaRPr lang="en-IN"/>
        </a:p>
      </dgm:t>
    </dgm:pt>
    <dgm:pt modelId="{5B9EEE42-A3F6-4757-9444-4D9F9991EE70}">
      <dgm:prSet phldrT="[Text]"/>
      <dgm:spPr/>
      <dgm:t>
        <a:bodyPr/>
        <a:lstStyle/>
        <a:p>
          <a:r>
            <a:rPr lang="en-IN" dirty="0"/>
            <a:t>1 Token ~ 4 char</a:t>
          </a:r>
        </a:p>
      </dgm:t>
    </dgm:pt>
    <dgm:pt modelId="{FF8B87A5-5D9B-4227-BE25-2F6E71B8EBD1}" type="parTrans" cxnId="{EFEC7D7C-5FDD-4272-B0A1-4CBEB49F95FB}">
      <dgm:prSet/>
      <dgm:spPr/>
      <dgm:t>
        <a:bodyPr/>
        <a:lstStyle/>
        <a:p>
          <a:endParaRPr lang="en-IN"/>
        </a:p>
      </dgm:t>
    </dgm:pt>
    <dgm:pt modelId="{B0217181-D267-434F-B2DF-C4C20649275F}" type="sibTrans" cxnId="{EFEC7D7C-5FDD-4272-B0A1-4CBEB49F95FB}">
      <dgm:prSet/>
      <dgm:spPr/>
      <dgm:t>
        <a:bodyPr/>
        <a:lstStyle/>
        <a:p>
          <a:endParaRPr lang="en-IN"/>
        </a:p>
      </dgm:t>
    </dgm:pt>
    <dgm:pt modelId="{8E2976E0-1860-404B-930A-074A247F6AF5}">
      <dgm:prSet phldrT="[Text]"/>
      <dgm:spPr/>
      <dgm:t>
        <a:bodyPr/>
        <a:lstStyle/>
        <a:p>
          <a:r>
            <a:rPr lang="en-IN" dirty="0"/>
            <a:t>75 Words ~ 100 Tokens</a:t>
          </a:r>
        </a:p>
      </dgm:t>
    </dgm:pt>
    <dgm:pt modelId="{9396DAEE-B8B5-4EEE-AD85-BCEC206D102B}" type="parTrans" cxnId="{C24964A2-11CF-41E4-94EB-5C49E45EA8FE}">
      <dgm:prSet/>
      <dgm:spPr/>
      <dgm:t>
        <a:bodyPr/>
        <a:lstStyle/>
        <a:p>
          <a:endParaRPr lang="en-IN"/>
        </a:p>
      </dgm:t>
    </dgm:pt>
    <dgm:pt modelId="{EF48CEF2-BFE3-4670-9F8D-1483F3D32F24}" type="sibTrans" cxnId="{C24964A2-11CF-41E4-94EB-5C49E45EA8FE}">
      <dgm:prSet/>
      <dgm:spPr/>
      <dgm:t>
        <a:bodyPr/>
        <a:lstStyle/>
        <a:p>
          <a:endParaRPr lang="en-IN"/>
        </a:p>
      </dgm:t>
    </dgm:pt>
    <dgm:pt modelId="{5837EB69-DB78-4CFB-9673-E8D8B9FA7B76}">
      <dgm:prSet phldrT="[Text]"/>
      <dgm:spPr/>
      <dgm:t>
        <a:bodyPr/>
        <a:lstStyle/>
        <a:p>
          <a:r>
            <a:rPr lang="en-IN" dirty="0"/>
            <a:t>If limit is 4000 tokens then 3000 words can be used in prompts for fine tuning</a:t>
          </a:r>
        </a:p>
      </dgm:t>
    </dgm:pt>
    <dgm:pt modelId="{292CF4CE-E733-4AF5-833D-2013FAE576C6}" type="parTrans" cxnId="{208F2B8D-05F1-4D3F-B66A-CA895D17F52A}">
      <dgm:prSet/>
      <dgm:spPr/>
      <dgm:t>
        <a:bodyPr/>
        <a:lstStyle/>
        <a:p>
          <a:endParaRPr lang="en-IN"/>
        </a:p>
      </dgm:t>
    </dgm:pt>
    <dgm:pt modelId="{3C2D2272-82EE-449C-B7B7-B7D3EAC5C8A0}" type="sibTrans" cxnId="{208F2B8D-05F1-4D3F-B66A-CA895D17F52A}">
      <dgm:prSet/>
      <dgm:spPr/>
      <dgm:t>
        <a:bodyPr/>
        <a:lstStyle/>
        <a:p>
          <a:endParaRPr lang="en-IN"/>
        </a:p>
      </dgm:t>
    </dgm:pt>
    <dgm:pt modelId="{C527E792-25CF-4C14-A1D1-DF77D4E0D5A8}">
      <dgm:prSet phldrT="[Text]"/>
      <dgm:spPr/>
      <dgm:t>
        <a:bodyPr/>
        <a:lstStyle/>
        <a:p>
          <a:r>
            <a:rPr lang="en-IN" dirty="0"/>
            <a:t>$0.02 for 1000 token</a:t>
          </a:r>
        </a:p>
      </dgm:t>
    </dgm:pt>
    <dgm:pt modelId="{96054E8F-C629-41A8-9ECB-013F206CA69E}" type="parTrans" cxnId="{80AB0A67-D801-4B43-B9A0-8F684CD962F5}">
      <dgm:prSet/>
      <dgm:spPr/>
      <dgm:t>
        <a:bodyPr/>
        <a:lstStyle/>
        <a:p>
          <a:endParaRPr lang="en-IN"/>
        </a:p>
      </dgm:t>
    </dgm:pt>
    <dgm:pt modelId="{D2B31676-EC7C-4266-99F9-1C5903912468}" type="sibTrans" cxnId="{80AB0A67-D801-4B43-B9A0-8F684CD962F5}">
      <dgm:prSet/>
      <dgm:spPr/>
      <dgm:t>
        <a:bodyPr/>
        <a:lstStyle/>
        <a:p>
          <a:endParaRPr lang="en-IN"/>
        </a:p>
      </dgm:t>
    </dgm:pt>
    <dgm:pt modelId="{248875CE-2893-4754-8893-99AB68FD0CA7}">
      <dgm:prSet phldrT="[Text]"/>
      <dgm:spPr/>
      <dgm:t>
        <a:bodyPr/>
        <a:lstStyle/>
        <a:p>
          <a:r>
            <a:rPr lang="en-IN" dirty="0"/>
            <a:t> Parameter can range from 0 to 1</a:t>
          </a:r>
        </a:p>
      </dgm:t>
    </dgm:pt>
    <dgm:pt modelId="{622580ED-0612-4852-94E8-825412A30EB5}" type="parTrans" cxnId="{2FE52760-7B2A-47A0-9964-40B5C10E9B50}">
      <dgm:prSet/>
      <dgm:spPr/>
      <dgm:t>
        <a:bodyPr/>
        <a:lstStyle/>
        <a:p>
          <a:endParaRPr lang="en-IN"/>
        </a:p>
      </dgm:t>
    </dgm:pt>
    <dgm:pt modelId="{1B7C78D5-FC1A-4521-800C-BB28D6DEE2D8}" type="sibTrans" cxnId="{2FE52760-7B2A-47A0-9964-40B5C10E9B50}">
      <dgm:prSet/>
      <dgm:spPr/>
      <dgm:t>
        <a:bodyPr/>
        <a:lstStyle/>
        <a:p>
          <a:endParaRPr lang="en-IN"/>
        </a:p>
      </dgm:t>
    </dgm:pt>
    <dgm:pt modelId="{62290489-5864-443E-8F59-6F3A92090896}">
      <dgm:prSet phldrT="[Text]"/>
      <dgm:spPr/>
      <dgm:t>
        <a:bodyPr/>
        <a:lstStyle/>
        <a:p>
          <a:r>
            <a:rPr lang="en-IN" dirty="0"/>
            <a:t>The more close to 1 means less risk or more accuracy in generating response for given prompt, though it will not creative enough</a:t>
          </a:r>
        </a:p>
      </dgm:t>
    </dgm:pt>
    <dgm:pt modelId="{0A21B905-ACDE-49EC-87C3-81810F485CB1}" type="parTrans" cxnId="{A8174000-554A-49AB-A0F5-C4C5800DB43B}">
      <dgm:prSet/>
      <dgm:spPr/>
      <dgm:t>
        <a:bodyPr/>
        <a:lstStyle/>
        <a:p>
          <a:endParaRPr lang="en-IN"/>
        </a:p>
      </dgm:t>
    </dgm:pt>
    <dgm:pt modelId="{48ABCAD9-F4DE-4B22-B686-6DB0C1124613}" type="sibTrans" cxnId="{A8174000-554A-49AB-A0F5-C4C5800DB43B}">
      <dgm:prSet/>
      <dgm:spPr/>
      <dgm:t>
        <a:bodyPr/>
        <a:lstStyle/>
        <a:p>
          <a:endParaRPr lang="en-IN"/>
        </a:p>
      </dgm:t>
    </dgm:pt>
    <dgm:pt modelId="{BC4500B1-7173-49C9-8C8E-2AA106494333}" type="pres">
      <dgm:prSet presAssocID="{925DD713-2A05-4685-91DB-8BDBF70425FC}" presName="diagram" presStyleCnt="0">
        <dgm:presLayoutVars>
          <dgm:dir/>
          <dgm:resizeHandles val="exact"/>
        </dgm:presLayoutVars>
      </dgm:prSet>
      <dgm:spPr/>
    </dgm:pt>
    <dgm:pt modelId="{E40C41C1-1A67-4C60-A523-844CE69FA013}" type="pres">
      <dgm:prSet presAssocID="{B20A86BB-82E6-4040-9506-33EDD7FCAD09}" presName="node" presStyleLbl="node1" presStyleIdx="0" presStyleCnt="3">
        <dgm:presLayoutVars>
          <dgm:bulletEnabled val="1"/>
        </dgm:presLayoutVars>
      </dgm:prSet>
      <dgm:spPr/>
    </dgm:pt>
    <dgm:pt modelId="{4AE81659-E1A3-416C-AC7C-5213A5CF515D}" type="pres">
      <dgm:prSet presAssocID="{9C0EB73D-DBF5-4D07-BCB9-F305B64B7803}" presName="sibTrans" presStyleCnt="0"/>
      <dgm:spPr/>
    </dgm:pt>
    <dgm:pt modelId="{EB6C6336-FBE2-40E4-8EBA-CD8EED278510}" type="pres">
      <dgm:prSet presAssocID="{3A31BBC8-F377-4FF5-B6D8-009B255C163B}" presName="node" presStyleLbl="node1" presStyleIdx="1" presStyleCnt="3">
        <dgm:presLayoutVars>
          <dgm:bulletEnabled val="1"/>
        </dgm:presLayoutVars>
      </dgm:prSet>
      <dgm:spPr/>
    </dgm:pt>
    <dgm:pt modelId="{71ECA882-EDE9-4A83-AAA5-7E9949C389A0}" type="pres">
      <dgm:prSet presAssocID="{613C4AF3-7E74-4B61-A2FD-637A0D550EDA}" presName="sibTrans" presStyleCnt="0"/>
      <dgm:spPr/>
    </dgm:pt>
    <dgm:pt modelId="{02979ABA-8C6F-4627-83CF-8448B3170E07}" type="pres">
      <dgm:prSet presAssocID="{2035B38B-B0B1-466A-8E9F-F6BB9C44E8A0}" presName="node" presStyleLbl="node1" presStyleIdx="2" presStyleCnt="3">
        <dgm:presLayoutVars>
          <dgm:bulletEnabled val="1"/>
        </dgm:presLayoutVars>
      </dgm:prSet>
      <dgm:spPr/>
    </dgm:pt>
  </dgm:ptLst>
  <dgm:cxnLst>
    <dgm:cxn modelId="{A8174000-554A-49AB-A0F5-C4C5800DB43B}" srcId="{2035B38B-B0B1-466A-8E9F-F6BB9C44E8A0}" destId="{62290489-5864-443E-8F59-6F3A92090896}" srcOrd="1" destOrd="0" parTransId="{0A21B905-ACDE-49EC-87C3-81810F485CB1}" sibTransId="{48ABCAD9-F4DE-4B22-B686-6DB0C1124613}"/>
    <dgm:cxn modelId="{3EAB6504-C6DA-4483-8D4A-C3A8F320D827}" type="presOf" srcId="{6B1F8082-F332-409E-B94D-9A418EC3F6F2}" destId="{E40C41C1-1A67-4C60-A523-844CE69FA013}" srcOrd="0" destOrd="1" presId="urn:microsoft.com/office/officeart/2005/8/layout/default"/>
    <dgm:cxn modelId="{67872406-F37D-41BA-ADE5-F3B9FFA2E06F}" type="presOf" srcId="{2CF26995-876C-4102-AD12-9DDA13282CFF}" destId="{EB6C6336-FBE2-40E4-8EBA-CD8EED278510}" srcOrd="0" destOrd="1" presId="urn:microsoft.com/office/officeart/2005/8/layout/default"/>
    <dgm:cxn modelId="{7D80050C-5E92-4A98-BB52-14884F78D7F2}" type="presOf" srcId="{2035B38B-B0B1-466A-8E9F-F6BB9C44E8A0}" destId="{02979ABA-8C6F-4627-83CF-8448B3170E07}" srcOrd="0" destOrd="0" presId="urn:microsoft.com/office/officeart/2005/8/layout/default"/>
    <dgm:cxn modelId="{6F9B5911-758B-4C5F-8B99-2BEC5FC612BE}" type="presOf" srcId="{C527E792-25CF-4C14-A1D1-DF77D4E0D5A8}" destId="{EB6C6336-FBE2-40E4-8EBA-CD8EED278510}" srcOrd="0" destOrd="5" presId="urn:microsoft.com/office/officeart/2005/8/layout/default"/>
    <dgm:cxn modelId="{31D64212-D5F9-497E-BC03-E410A4F914B4}" srcId="{B20A86BB-82E6-4040-9506-33EDD7FCAD09}" destId="{6B1F8082-F332-409E-B94D-9A418EC3F6F2}" srcOrd="0" destOrd="0" parTransId="{BCA65887-E475-4CAF-BA62-4FAFB76C8FFB}" sibTransId="{CC1BCA00-C8D6-40AA-8BEB-ED0580216875}"/>
    <dgm:cxn modelId="{D0ED0617-722E-4C37-9D0D-0930BE5CD9F9}" srcId="{925DD713-2A05-4685-91DB-8BDBF70425FC}" destId="{B20A86BB-82E6-4040-9506-33EDD7FCAD09}" srcOrd="0" destOrd="0" parTransId="{15492D2D-C90E-4896-A9B7-3CEC7EAA1F50}" sibTransId="{9C0EB73D-DBF5-4D07-BCB9-F305B64B7803}"/>
    <dgm:cxn modelId="{CC382730-5B15-415A-9BC6-25384AE667D3}" srcId="{B20A86BB-82E6-4040-9506-33EDD7FCAD09}" destId="{103351BE-75A3-4ED2-8A80-86A9D7840601}" srcOrd="1" destOrd="0" parTransId="{9DCF9CE2-C79C-4EF5-9CE9-349DAD6675DE}" sibTransId="{27552065-5BE2-4848-A1BF-49A6FEF75731}"/>
    <dgm:cxn modelId="{C77AEB32-8EF4-407A-B2F7-62228935E8B5}" type="presOf" srcId="{3A31BBC8-F377-4FF5-B6D8-009B255C163B}" destId="{EB6C6336-FBE2-40E4-8EBA-CD8EED278510}" srcOrd="0" destOrd="0" presId="urn:microsoft.com/office/officeart/2005/8/layout/default"/>
    <dgm:cxn modelId="{DD2EAB39-4722-4204-BC5A-631AAC26DDA0}" type="presOf" srcId="{8E2976E0-1860-404B-930A-074A247F6AF5}" destId="{EB6C6336-FBE2-40E4-8EBA-CD8EED278510}" srcOrd="0" destOrd="3" presId="urn:microsoft.com/office/officeart/2005/8/layout/default"/>
    <dgm:cxn modelId="{5410DD5F-ADC1-49A2-83E2-2C515D2F673E}" srcId="{925DD713-2A05-4685-91DB-8BDBF70425FC}" destId="{2035B38B-B0B1-466A-8E9F-F6BB9C44E8A0}" srcOrd="2" destOrd="0" parTransId="{B4FD29E8-1303-4A91-8B1B-7B9341A06148}" sibTransId="{66B80BB1-F77B-4278-B9B7-19AB2153314E}"/>
    <dgm:cxn modelId="{2FE52760-7B2A-47A0-9964-40B5C10E9B50}" srcId="{2035B38B-B0B1-466A-8E9F-F6BB9C44E8A0}" destId="{248875CE-2893-4754-8893-99AB68FD0CA7}" srcOrd="0" destOrd="0" parTransId="{622580ED-0612-4852-94E8-825412A30EB5}" sibTransId="{1B7C78D5-FC1A-4521-800C-BB28D6DEE2D8}"/>
    <dgm:cxn modelId="{80AB0A67-D801-4B43-B9A0-8F684CD962F5}" srcId="{3A31BBC8-F377-4FF5-B6D8-009B255C163B}" destId="{C527E792-25CF-4C14-A1D1-DF77D4E0D5A8}" srcOrd="4" destOrd="0" parTransId="{96054E8F-C629-41A8-9ECB-013F206CA69E}" sibTransId="{D2B31676-EC7C-4266-99F9-1C5903912468}"/>
    <dgm:cxn modelId="{AA834D71-F998-4FF0-8908-479631FC3628}" type="presOf" srcId="{62290489-5864-443E-8F59-6F3A92090896}" destId="{02979ABA-8C6F-4627-83CF-8448B3170E07}" srcOrd="0" destOrd="2" presId="urn:microsoft.com/office/officeart/2005/8/layout/default"/>
    <dgm:cxn modelId="{46297A54-30D0-4DB2-89CE-D39AB57F911E}" type="presOf" srcId="{5837EB69-DB78-4CFB-9673-E8D8B9FA7B76}" destId="{EB6C6336-FBE2-40E4-8EBA-CD8EED278510}" srcOrd="0" destOrd="4" presId="urn:microsoft.com/office/officeart/2005/8/layout/default"/>
    <dgm:cxn modelId="{217D977B-1BF3-46A4-AB90-12D9DB4D2848}" type="presOf" srcId="{248875CE-2893-4754-8893-99AB68FD0CA7}" destId="{02979ABA-8C6F-4627-83CF-8448B3170E07}" srcOrd="0" destOrd="1" presId="urn:microsoft.com/office/officeart/2005/8/layout/default"/>
    <dgm:cxn modelId="{EFEC7D7C-5FDD-4272-B0A1-4CBEB49F95FB}" srcId="{3A31BBC8-F377-4FF5-B6D8-009B255C163B}" destId="{5B9EEE42-A3F6-4757-9444-4D9F9991EE70}" srcOrd="1" destOrd="0" parTransId="{FF8B87A5-5D9B-4227-BE25-2F6E71B8EBD1}" sibTransId="{B0217181-D267-434F-B2DF-C4C20649275F}"/>
    <dgm:cxn modelId="{208F2B8D-05F1-4D3F-B66A-CA895D17F52A}" srcId="{3A31BBC8-F377-4FF5-B6D8-009B255C163B}" destId="{5837EB69-DB78-4CFB-9673-E8D8B9FA7B76}" srcOrd="3" destOrd="0" parTransId="{292CF4CE-E733-4AF5-833D-2013FAE576C6}" sibTransId="{3C2D2272-82EE-449C-B7B7-B7D3EAC5C8A0}"/>
    <dgm:cxn modelId="{CBB08D9D-4625-46B3-87BC-A070C82B4B98}" srcId="{925DD713-2A05-4685-91DB-8BDBF70425FC}" destId="{3A31BBC8-F377-4FF5-B6D8-009B255C163B}" srcOrd="1" destOrd="0" parTransId="{0B2E6AAC-A10D-4736-A0E1-5DDA4197B013}" sibTransId="{613C4AF3-7E74-4B61-A2FD-637A0D550EDA}"/>
    <dgm:cxn modelId="{898ED89E-A086-47CE-89B8-DA831FE6ED9F}" type="presOf" srcId="{925DD713-2A05-4685-91DB-8BDBF70425FC}" destId="{BC4500B1-7173-49C9-8C8E-2AA106494333}" srcOrd="0" destOrd="0" presId="urn:microsoft.com/office/officeart/2005/8/layout/default"/>
    <dgm:cxn modelId="{C24964A2-11CF-41E4-94EB-5C49E45EA8FE}" srcId="{3A31BBC8-F377-4FF5-B6D8-009B255C163B}" destId="{8E2976E0-1860-404B-930A-074A247F6AF5}" srcOrd="2" destOrd="0" parTransId="{9396DAEE-B8B5-4EEE-AD85-BCEC206D102B}" sibTransId="{EF48CEF2-BFE3-4670-9F8D-1483F3D32F24}"/>
    <dgm:cxn modelId="{486851D6-801E-45AD-AD6A-419963147285}" type="presOf" srcId="{5B9EEE42-A3F6-4757-9444-4D9F9991EE70}" destId="{EB6C6336-FBE2-40E4-8EBA-CD8EED278510}" srcOrd="0" destOrd="2" presId="urn:microsoft.com/office/officeart/2005/8/layout/default"/>
    <dgm:cxn modelId="{87702FD8-DA69-4642-8E62-0FE3640EB1DC}" type="presOf" srcId="{103351BE-75A3-4ED2-8A80-86A9D7840601}" destId="{E40C41C1-1A67-4C60-A523-844CE69FA013}" srcOrd="0" destOrd="2" presId="urn:microsoft.com/office/officeart/2005/8/layout/default"/>
    <dgm:cxn modelId="{E87901E2-4FD1-46F1-ADCC-5269CBD354BD}" srcId="{3A31BBC8-F377-4FF5-B6D8-009B255C163B}" destId="{2CF26995-876C-4102-AD12-9DDA13282CFF}" srcOrd="0" destOrd="0" parTransId="{BF0F43C9-004F-4627-8E52-A1BF082FF9B0}" sibTransId="{2F340AB4-4B87-4033-9586-6D49A47D408D}"/>
    <dgm:cxn modelId="{1F69BCFA-84CB-4F93-A208-D5865B43A06F}" type="presOf" srcId="{B20A86BB-82E6-4040-9506-33EDD7FCAD09}" destId="{E40C41C1-1A67-4C60-A523-844CE69FA013}" srcOrd="0" destOrd="0" presId="urn:microsoft.com/office/officeart/2005/8/layout/default"/>
    <dgm:cxn modelId="{E7A837B9-E8A5-411D-9747-58CE466E925B}" type="presParOf" srcId="{BC4500B1-7173-49C9-8C8E-2AA106494333}" destId="{E40C41C1-1A67-4C60-A523-844CE69FA013}" srcOrd="0" destOrd="0" presId="urn:microsoft.com/office/officeart/2005/8/layout/default"/>
    <dgm:cxn modelId="{6D3D0B1B-CE63-4BF1-86A3-644DFAA4D7A4}" type="presParOf" srcId="{BC4500B1-7173-49C9-8C8E-2AA106494333}" destId="{4AE81659-E1A3-416C-AC7C-5213A5CF515D}" srcOrd="1" destOrd="0" presId="urn:microsoft.com/office/officeart/2005/8/layout/default"/>
    <dgm:cxn modelId="{19D46602-D0C4-4CB7-929C-695E0F716DF5}" type="presParOf" srcId="{BC4500B1-7173-49C9-8C8E-2AA106494333}" destId="{EB6C6336-FBE2-40E4-8EBA-CD8EED278510}" srcOrd="2" destOrd="0" presId="urn:microsoft.com/office/officeart/2005/8/layout/default"/>
    <dgm:cxn modelId="{2F140723-36B6-4DF9-9072-E1B40FC585BE}" type="presParOf" srcId="{BC4500B1-7173-49C9-8C8E-2AA106494333}" destId="{71ECA882-EDE9-4A83-AAA5-7E9949C389A0}" srcOrd="3" destOrd="0" presId="urn:microsoft.com/office/officeart/2005/8/layout/default"/>
    <dgm:cxn modelId="{D8703ABE-8C46-4AF8-B0EC-20870C15A6B9}" type="presParOf" srcId="{BC4500B1-7173-49C9-8C8E-2AA106494333}" destId="{02979ABA-8C6F-4627-83CF-8448B3170E07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A202B1-8F1E-47C3-BFBA-18F17D2C80D8}">
      <dsp:nvSpPr>
        <dsp:cNvPr id="0" name=""/>
        <dsp:cNvSpPr/>
      </dsp:nvSpPr>
      <dsp:spPr>
        <a:xfrm>
          <a:off x="0" y="15036"/>
          <a:ext cx="1021258" cy="9753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Gathers Information in large amount</a:t>
          </a:r>
          <a:endParaRPr lang="en-IN" sz="1000" kern="1200" dirty="0"/>
        </a:p>
      </dsp:txBody>
      <dsp:txXfrm>
        <a:off x="28568" y="43604"/>
        <a:ext cx="964122" cy="918245"/>
      </dsp:txXfrm>
    </dsp:sp>
    <dsp:sp modelId="{2B92B71B-DDA0-4106-86F9-0C5EA56B8DC8}">
      <dsp:nvSpPr>
        <dsp:cNvPr id="0" name=""/>
        <dsp:cNvSpPr/>
      </dsp:nvSpPr>
      <dsp:spPr>
        <a:xfrm>
          <a:off x="1123384" y="376090"/>
          <a:ext cx="216506" cy="2532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>
        <a:off x="1123384" y="426744"/>
        <a:ext cx="151554" cy="151964"/>
      </dsp:txXfrm>
    </dsp:sp>
    <dsp:sp modelId="{2AA7C00F-C6A7-4247-94FD-BEACCEBFE431}">
      <dsp:nvSpPr>
        <dsp:cNvPr id="0" name=""/>
        <dsp:cNvSpPr/>
      </dsp:nvSpPr>
      <dsp:spPr>
        <a:xfrm>
          <a:off x="1429762" y="15036"/>
          <a:ext cx="1021258" cy="9753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2400014"/>
                <a:satOff val="3077"/>
                <a:lumOff val="823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400014"/>
                <a:satOff val="3077"/>
                <a:lumOff val="823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Research and Designs Algorithms for training</a:t>
          </a:r>
          <a:endParaRPr lang="en-IN" sz="1000" kern="1200" dirty="0"/>
        </a:p>
      </dsp:txBody>
      <dsp:txXfrm>
        <a:off x="1458330" y="43604"/>
        <a:ext cx="964122" cy="918245"/>
      </dsp:txXfrm>
    </dsp:sp>
    <dsp:sp modelId="{9FD13EB5-7EB4-4C88-B9E4-E439CF9722EB}">
      <dsp:nvSpPr>
        <dsp:cNvPr id="0" name=""/>
        <dsp:cNvSpPr/>
      </dsp:nvSpPr>
      <dsp:spPr>
        <a:xfrm>
          <a:off x="2553146" y="376090"/>
          <a:ext cx="216506" cy="2532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3000017"/>
                <a:satOff val="3846"/>
                <a:lumOff val="1029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3000017"/>
                <a:satOff val="3846"/>
                <a:lumOff val="1029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>
        <a:off x="2553146" y="426744"/>
        <a:ext cx="151554" cy="151964"/>
      </dsp:txXfrm>
    </dsp:sp>
    <dsp:sp modelId="{CE66618E-0E45-4C5F-B4DE-D7AC139280B9}">
      <dsp:nvSpPr>
        <dsp:cNvPr id="0" name=""/>
        <dsp:cNvSpPr/>
      </dsp:nvSpPr>
      <dsp:spPr>
        <a:xfrm>
          <a:off x="2859524" y="15036"/>
          <a:ext cx="1021258" cy="9753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4800028"/>
                <a:satOff val="6154"/>
                <a:lumOff val="1647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800028"/>
                <a:satOff val="6154"/>
                <a:lumOff val="1647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Create Models</a:t>
          </a:r>
          <a:endParaRPr lang="en-IN" sz="1000" kern="1200" dirty="0"/>
        </a:p>
      </dsp:txBody>
      <dsp:txXfrm>
        <a:off x="2888092" y="43604"/>
        <a:ext cx="964122" cy="918245"/>
      </dsp:txXfrm>
    </dsp:sp>
    <dsp:sp modelId="{4F894ADC-21AF-4968-B780-1156AF3A727D}">
      <dsp:nvSpPr>
        <dsp:cNvPr id="0" name=""/>
        <dsp:cNvSpPr/>
      </dsp:nvSpPr>
      <dsp:spPr>
        <a:xfrm>
          <a:off x="3982908" y="376090"/>
          <a:ext cx="216506" cy="2532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6000035"/>
                <a:satOff val="7693"/>
                <a:lumOff val="2058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6000035"/>
                <a:satOff val="7693"/>
                <a:lumOff val="2058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>
        <a:off x="3982908" y="426744"/>
        <a:ext cx="151554" cy="151964"/>
      </dsp:txXfrm>
    </dsp:sp>
    <dsp:sp modelId="{2FF87F9B-53D9-4619-93A9-AC3F12EEE561}">
      <dsp:nvSpPr>
        <dsp:cNvPr id="0" name=""/>
        <dsp:cNvSpPr/>
      </dsp:nvSpPr>
      <dsp:spPr>
        <a:xfrm>
          <a:off x="4289286" y="15036"/>
          <a:ext cx="1021258" cy="9753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7200042"/>
                <a:satOff val="9231"/>
                <a:lumOff val="2470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7200042"/>
                <a:satOff val="9231"/>
                <a:lumOff val="2470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Accessible through API with some price points</a:t>
          </a:r>
          <a:endParaRPr lang="en-IN" sz="1000" kern="1200" dirty="0"/>
        </a:p>
      </dsp:txBody>
      <dsp:txXfrm>
        <a:off x="4317854" y="43604"/>
        <a:ext cx="964122" cy="918245"/>
      </dsp:txXfrm>
    </dsp:sp>
    <dsp:sp modelId="{C456C512-75D8-4471-BB75-018E7EE95E8E}">
      <dsp:nvSpPr>
        <dsp:cNvPr id="0" name=""/>
        <dsp:cNvSpPr/>
      </dsp:nvSpPr>
      <dsp:spPr>
        <a:xfrm>
          <a:off x="5412670" y="376090"/>
          <a:ext cx="216506" cy="2532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9000052"/>
                <a:satOff val="11539"/>
                <a:lumOff val="3088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9000052"/>
                <a:satOff val="11539"/>
                <a:lumOff val="3088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>
        <a:off x="5412670" y="426744"/>
        <a:ext cx="151554" cy="151964"/>
      </dsp:txXfrm>
    </dsp:sp>
    <dsp:sp modelId="{DADF9041-FC1E-4400-A168-00E181EA6DCE}">
      <dsp:nvSpPr>
        <dsp:cNvPr id="0" name=""/>
        <dsp:cNvSpPr/>
      </dsp:nvSpPr>
      <dsp:spPr>
        <a:xfrm>
          <a:off x="5719048" y="15036"/>
          <a:ext cx="1021258" cy="9753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9600056"/>
                <a:satOff val="12308"/>
                <a:lumOff val="3294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9600056"/>
                <a:satOff val="12308"/>
                <a:lumOff val="3294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GPT</a:t>
          </a:r>
          <a:endParaRPr lang="en-IN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Understand Natural Language</a:t>
          </a:r>
          <a:endParaRPr lang="en-IN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Generate Text or Code for user given custom prompts</a:t>
          </a:r>
          <a:endParaRPr lang="en-IN" sz="800" kern="1200" dirty="0"/>
        </a:p>
      </dsp:txBody>
      <dsp:txXfrm>
        <a:off x="5747616" y="43604"/>
        <a:ext cx="964122" cy="918245"/>
      </dsp:txXfrm>
    </dsp:sp>
    <dsp:sp modelId="{96FFB94C-88F4-4703-B09B-192AF8182226}">
      <dsp:nvSpPr>
        <dsp:cNvPr id="0" name=""/>
        <dsp:cNvSpPr/>
      </dsp:nvSpPr>
      <dsp:spPr>
        <a:xfrm>
          <a:off x="6842432" y="376090"/>
          <a:ext cx="216506" cy="2532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12000070"/>
                <a:satOff val="15385"/>
                <a:lumOff val="4117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2000070"/>
                <a:satOff val="15385"/>
                <a:lumOff val="4117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>
        <a:off x="6842432" y="426744"/>
        <a:ext cx="151554" cy="151964"/>
      </dsp:txXfrm>
    </dsp:sp>
    <dsp:sp modelId="{2014CC76-7CE8-44A3-925C-A180CEFA576A}">
      <dsp:nvSpPr>
        <dsp:cNvPr id="0" name=""/>
        <dsp:cNvSpPr/>
      </dsp:nvSpPr>
      <dsp:spPr>
        <a:xfrm>
          <a:off x="7148810" y="15036"/>
          <a:ext cx="1021258" cy="9753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2000070"/>
                <a:satOff val="15385"/>
                <a:lumOff val="4117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2000070"/>
                <a:satOff val="15385"/>
                <a:lumOff val="4117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Codex &amp; DALL-E, Many more</a:t>
          </a:r>
          <a:endParaRPr lang="en-IN" sz="1000" kern="1200" dirty="0"/>
        </a:p>
      </dsp:txBody>
      <dsp:txXfrm>
        <a:off x="7177378" y="43604"/>
        <a:ext cx="964122" cy="9182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C41C1-1A67-4C60-A523-844CE69FA013}">
      <dsp:nvSpPr>
        <dsp:cNvPr id="0" name=""/>
        <dsp:cNvSpPr/>
      </dsp:nvSpPr>
      <dsp:spPr>
        <a:xfrm>
          <a:off x="275100" y="1463"/>
          <a:ext cx="2478434" cy="148706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Prompts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 dirty="0"/>
            <a:t>Prompt you give to model, and response you get from the prompt given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 dirty="0"/>
            <a:t>Optimization – Provide Examples with good quality data as what you provide while model learning period, similar responses you will get</a:t>
          </a:r>
        </a:p>
      </dsp:txBody>
      <dsp:txXfrm>
        <a:off x="275100" y="1463"/>
        <a:ext cx="2478434" cy="1487060"/>
      </dsp:txXfrm>
    </dsp:sp>
    <dsp:sp modelId="{EB6C6336-FBE2-40E4-8EBA-CD8EED278510}">
      <dsp:nvSpPr>
        <dsp:cNvPr id="0" name=""/>
        <dsp:cNvSpPr/>
      </dsp:nvSpPr>
      <dsp:spPr>
        <a:xfrm>
          <a:off x="3001378" y="1463"/>
          <a:ext cx="2478434" cy="1487060"/>
        </a:xfrm>
        <a:prstGeom prst="rect">
          <a:avLst/>
        </a:prstGeom>
        <a:gradFill rotWithShape="0">
          <a:gsLst>
            <a:gs pos="0">
              <a:schemeClr val="accent3">
                <a:hueOff val="-4991659"/>
                <a:satOff val="42307"/>
                <a:lumOff val="4215"/>
                <a:alphaOff val="0"/>
                <a:tint val="50000"/>
                <a:satMod val="300000"/>
              </a:schemeClr>
            </a:gs>
            <a:gs pos="35000">
              <a:schemeClr val="accent3">
                <a:hueOff val="-4991659"/>
                <a:satOff val="42307"/>
                <a:lumOff val="4215"/>
                <a:alphaOff val="0"/>
                <a:tint val="37000"/>
                <a:satMod val="300000"/>
              </a:schemeClr>
            </a:gs>
            <a:gs pos="100000">
              <a:schemeClr val="accent3">
                <a:hueOff val="-4991659"/>
                <a:satOff val="42307"/>
                <a:lumOff val="421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Tokens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 dirty="0"/>
            <a:t>Model process text input by taking it down into smaller units called tokens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 dirty="0"/>
            <a:t>1 Token ~ 4 char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 dirty="0"/>
            <a:t>75 Words ~ 100 Tokens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 dirty="0"/>
            <a:t>If limit is 4000 tokens then 3000 words can be used in prompts for fine tuning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 dirty="0"/>
            <a:t>$0.02 for 1000 token</a:t>
          </a:r>
        </a:p>
      </dsp:txBody>
      <dsp:txXfrm>
        <a:off x="3001378" y="1463"/>
        <a:ext cx="2478434" cy="1487060"/>
      </dsp:txXfrm>
    </dsp:sp>
    <dsp:sp modelId="{02979ABA-8C6F-4627-83CF-8448B3170E07}">
      <dsp:nvSpPr>
        <dsp:cNvPr id="0" name=""/>
        <dsp:cNvSpPr/>
      </dsp:nvSpPr>
      <dsp:spPr>
        <a:xfrm>
          <a:off x="1638239" y="1736368"/>
          <a:ext cx="2478434" cy="1487060"/>
        </a:xfrm>
        <a:prstGeom prst="rect">
          <a:avLst/>
        </a:prstGeom>
        <a:gradFill rotWithShape="0">
          <a:gsLst>
            <a:gs pos="0">
              <a:schemeClr val="accent3">
                <a:hueOff val="-9983318"/>
                <a:satOff val="84615"/>
                <a:lumOff val="8431"/>
                <a:alphaOff val="0"/>
                <a:tint val="50000"/>
                <a:satMod val="300000"/>
              </a:schemeClr>
            </a:gs>
            <a:gs pos="35000">
              <a:schemeClr val="accent3">
                <a:hueOff val="-9983318"/>
                <a:satOff val="84615"/>
                <a:lumOff val="8431"/>
                <a:alphaOff val="0"/>
                <a:tint val="37000"/>
                <a:satMod val="300000"/>
              </a:schemeClr>
            </a:gs>
            <a:gs pos="100000">
              <a:schemeClr val="accent3">
                <a:hueOff val="-9983318"/>
                <a:satOff val="84615"/>
                <a:lumOff val="843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Temperature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 dirty="0"/>
            <a:t> Parameter can range from 0 to 1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 dirty="0"/>
            <a:t>The more close to 1 means less risk or more accuracy in generating response for given prompt, though it will not creative enough</a:t>
          </a:r>
        </a:p>
      </dsp:txBody>
      <dsp:txXfrm>
        <a:off x="1638239" y="1736368"/>
        <a:ext cx="2478434" cy="14870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5941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68e4498d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g168e4498d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3865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1209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4499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3907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9576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" name="Google Shape;11;p9"/>
          <p:cNvPicPr preferRelativeResize="0"/>
          <p:nvPr/>
        </p:nvPicPr>
        <p:blipFill rotWithShape="1">
          <a:blip r:embed="rId2">
            <a:alphaModFix/>
          </a:blip>
          <a:srcRect r="688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9"/>
          <p:cNvSpPr txBox="1"/>
          <p:nvPr/>
        </p:nvSpPr>
        <p:spPr>
          <a:xfrm>
            <a:off x="3174000" y="1179825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" sz="3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on</a:t>
            </a: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9"/>
          <p:cNvSpPr txBox="1">
            <a:spLocks noGrp="1"/>
          </p:cNvSpPr>
          <p:nvPr>
            <p:ph type="title" idx="2"/>
          </p:nvPr>
        </p:nvSpPr>
        <p:spPr>
          <a:xfrm>
            <a:off x="311700" y="2222125"/>
            <a:ext cx="73281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sz="3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title" idx="3"/>
          </p:nvPr>
        </p:nvSpPr>
        <p:spPr>
          <a:xfrm>
            <a:off x="311700" y="3746125"/>
            <a:ext cx="73281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/>
          <p:nvPr/>
        </p:nvSpPr>
        <p:spPr>
          <a:xfrm>
            <a:off x="-100" y="4696750"/>
            <a:ext cx="9144000" cy="483000"/>
          </a:xfrm>
          <a:prstGeom prst="rect">
            <a:avLst/>
          </a:prstGeom>
          <a:solidFill>
            <a:srgbClr val="4D24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29184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Google Shape;17;p10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9200"/>
          </a:xfrm>
          <a:prstGeom prst="rect">
            <a:avLst/>
          </a:prstGeom>
          <a:solidFill>
            <a:srgbClr val="4D24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" name="Google Shape;2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6574" y="4776400"/>
            <a:ext cx="1182278" cy="34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Me">
  <p:cSld name="CUSTOM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/>
          <p:nvPr/>
        </p:nvSpPr>
        <p:spPr>
          <a:xfrm>
            <a:off x="-100" y="4696750"/>
            <a:ext cx="9144000" cy="483000"/>
          </a:xfrm>
          <a:prstGeom prst="rect">
            <a:avLst/>
          </a:prstGeom>
          <a:solidFill>
            <a:srgbClr val="4D24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29184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" name="Google Shape;23;p1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9200"/>
          </a:xfrm>
          <a:prstGeom prst="rect">
            <a:avLst/>
          </a:prstGeom>
          <a:solidFill>
            <a:srgbClr val="4D24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&amp;A + Thanks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517525" y="666750"/>
            <a:ext cx="7206900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Roboto"/>
              <a:buChar char="●"/>
              <a:defRPr sz="4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7" name="Google Shape;2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1191" y="202800"/>
            <a:ext cx="1366659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">
  <p:cSld name="CUSTOM_1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/>
          <p:nvPr/>
        </p:nvSpPr>
        <p:spPr>
          <a:xfrm>
            <a:off x="-100" y="4696750"/>
            <a:ext cx="9144000" cy="483000"/>
          </a:xfrm>
          <a:prstGeom prst="rect">
            <a:avLst/>
          </a:prstGeom>
          <a:solidFill>
            <a:srgbClr val="4D24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29184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9200"/>
          </a:xfrm>
          <a:prstGeom prst="rect">
            <a:avLst/>
          </a:prstGeom>
          <a:solidFill>
            <a:srgbClr val="4D24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subTitle" idx="1"/>
          </p:nvPr>
        </p:nvSpPr>
        <p:spPr>
          <a:xfrm>
            <a:off x="311700" y="1073375"/>
            <a:ext cx="8245200" cy="19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" name="Google Shape;33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6574" y="4776400"/>
            <a:ext cx="1182278" cy="34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parator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>
            <a:spLocks noGrp="1"/>
          </p:cNvSpPr>
          <p:nvPr>
            <p:ph type="title"/>
          </p:nvPr>
        </p:nvSpPr>
        <p:spPr>
          <a:xfrm>
            <a:off x="517525" y="666750"/>
            <a:ext cx="7206900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Roboto"/>
              <a:buChar char="●"/>
              <a:defRPr sz="4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6" name="Google Shape;3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1191" y="202800"/>
            <a:ext cx="1366659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D24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2" name="Google Shape;42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01191" y="202800"/>
            <a:ext cx="1366659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9/tree/OneDrive/DataHour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2680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/>
        </p:nvSpPr>
        <p:spPr>
          <a:xfrm>
            <a:off x="311700" y="2150675"/>
            <a:ext cx="83157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n" sz="31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ChatGPT Use Case in Python</a:t>
            </a:r>
            <a:endParaRPr sz="3100" b="1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311700" y="3828725"/>
            <a:ext cx="7551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 by </a:t>
            </a:r>
            <a:r>
              <a:rPr lang="en" sz="21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Parul Chaudhari</a:t>
            </a:r>
            <a:r>
              <a:rPr lang="en" sz="21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(Data Scientist at Fractal)</a:t>
            </a:r>
            <a:endParaRPr sz="21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>
            <a:spLocks noGrp="1"/>
          </p:cNvSpPr>
          <p:nvPr>
            <p:ph type="title"/>
          </p:nvPr>
        </p:nvSpPr>
        <p:spPr>
          <a:xfrm>
            <a:off x="517525" y="666750"/>
            <a:ext cx="7206900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29184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IN" sz="2800" dirty="0"/>
              <a:t>Environment Setup &amp; Notebook Links</a:t>
            </a:r>
            <a:br>
              <a:rPr lang="en-IN" sz="2800" dirty="0"/>
            </a:br>
            <a:br>
              <a:rPr lang="en-IN" sz="2800" dirty="0"/>
            </a:br>
            <a:r>
              <a:rPr lang="en-US" sz="2800" dirty="0">
                <a:hlinkClick r:id="rId3"/>
              </a:rPr>
              <a:t>Custom ChatGPT Use Case </a:t>
            </a:r>
            <a:r>
              <a:rPr lang="en-US" sz="2800" dirty="0" err="1">
                <a:hlinkClick r:id="rId3"/>
              </a:rPr>
              <a:t>Jupyter</a:t>
            </a:r>
            <a:r>
              <a:rPr lang="en-US" sz="2800" dirty="0">
                <a:hlinkClick r:id="rId3"/>
              </a:rPr>
              <a:t> Notebook</a:t>
            </a:r>
            <a:br>
              <a:rPr lang="en-IN" sz="2800" dirty="0"/>
            </a:br>
            <a:endParaRPr lang="en-IN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>
            <a:spLocks noGrp="1"/>
          </p:cNvSpPr>
          <p:nvPr>
            <p:ph type="title"/>
          </p:nvPr>
        </p:nvSpPr>
        <p:spPr>
          <a:xfrm>
            <a:off x="517525" y="666750"/>
            <a:ext cx="7206900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" sz="4300"/>
              <a:t>DataHour</a:t>
            </a:r>
            <a:r>
              <a:rPr lang="en" sz="4300" b="0"/>
              <a:t> : Q&amp;A</a:t>
            </a:r>
            <a:endParaRPr sz="4300" b="0"/>
          </a:p>
        </p:txBody>
      </p:sp>
    </p:spTree>
    <p:extLst>
      <p:ext uri="{BB962C8B-B14F-4D97-AF65-F5344CB8AC3E}">
        <p14:creationId xmlns:p14="http://schemas.microsoft.com/office/powerpoint/2010/main" val="2037550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>
            <a:spLocks noGrp="1"/>
          </p:cNvSpPr>
          <p:nvPr>
            <p:ph type="title"/>
          </p:nvPr>
        </p:nvSpPr>
        <p:spPr>
          <a:xfrm>
            <a:off x="968550" y="880675"/>
            <a:ext cx="7206900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68e4498dff_0_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2" name="Google Shape;62;g168e4498dff_0_0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Introduction to the OpenAI &amp; </a:t>
            </a:r>
            <a:r>
              <a:rPr lang="en" dirty="0"/>
              <a:t>ChatGPT</a:t>
            </a: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-IN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GPT Model Family</a:t>
            </a:r>
          </a:p>
          <a:p>
            <a:pPr marL="457200" lvl="0" indent="-330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-IN" dirty="0"/>
              <a:t>GPT Model Key concept</a:t>
            </a:r>
          </a:p>
          <a:p>
            <a:pPr marL="457200" lvl="0" indent="-330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-IN" dirty="0"/>
              <a:t>Custom ChatGPT in Jupyter Notebook</a:t>
            </a: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 &amp; A</a:t>
            </a: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g168e4498dff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4" name="Google Shape;64;g168e4498dff_0_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9200"/>
          </a:xfrm>
          <a:prstGeom prst="rect">
            <a:avLst/>
          </a:prstGeom>
          <a:solidFill>
            <a:srgbClr val="4D24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29184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Table of contents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9200"/>
          </a:xfrm>
          <a:prstGeom prst="rect">
            <a:avLst/>
          </a:prstGeom>
          <a:solidFill>
            <a:srgbClr val="4D24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29184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Brief about me..</a:t>
            </a:r>
            <a:endParaRPr/>
          </a:p>
        </p:txBody>
      </p:sp>
      <p:sp>
        <p:nvSpPr>
          <p:cNvPr id="70" name="Google Shape;70;p3"/>
          <p:cNvSpPr txBox="1">
            <a:spLocks noGrp="1"/>
          </p:cNvSpPr>
          <p:nvPr>
            <p:ph type="body" idx="1"/>
          </p:nvPr>
        </p:nvSpPr>
        <p:spPr>
          <a:xfrm>
            <a:off x="2750100" y="1195050"/>
            <a:ext cx="5392414" cy="2368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§"/>
            </a:pPr>
            <a:r>
              <a:rPr lang="en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My name is </a:t>
            </a:r>
            <a:r>
              <a:rPr lang="en-IN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Parul Chaudhari</a:t>
            </a:r>
            <a:endParaRPr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§"/>
            </a:pPr>
            <a:r>
              <a:rPr lang="en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Scientist @ </a:t>
            </a: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Fractal</a:t>
            </a:r>
            <a:endParaRPr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§"/>
            </a:pPr>
            <a:r>
              <a:rPr lang="en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~6 years of work experience (Ex – V</a:t>
            </a:r>
            <a:r>
              <a:rPr lang="en-I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n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ware &amp; Accenture)</a:t>
            </a:r>
          </a:p>
          <a:p>
            <a:pPr marL="457200" marR="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§"/>
            </a:pPr>
            <a:r>
              <a:rPr lang="en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MS in NLP from LJMU, UK</a:t>
            </a:r>
          </a:p>
          <a:p>
            <a:pPr marL="457200" marR="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§"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n-I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pertise in Tradtional ML &amp; DL, conversational AI, Intelligent Automation </a:t>
            </a:r>
          </a:p>
          <a:p>
            <a:pPr marL="457200" marR="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§"/>
            </a:pPr>
            <a:r>
              <a:rPr lang="en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Exploring &amp; Learning </a:t>
            </a: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new technologies, Music</a:t>
            </a:r>
            <a:endParaRPr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0693DA-768A-3B66-7095-3CC577FA6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392" y="1388836"/>
            <a:ext cx="1607959" cy="157747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311700" y="152400"/>
            <a:ext cx="85206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b="1">
                <a:solidFill>
                  <a:srgbClr val="4D2471"/>
                </a:solidFill>
                <a:latin typeface="Roboto"/>
                <a:ea typeface="Roboto"/>
                <a:cs typeface="Roboto"/>
                <a:sym typeface="Roboto"/>
              </a:rPr>
              <a:t>Brief about me..</a:t>
            </a:r>
            <a:endParaRPr b="1">
              <a:solidFill>
                <a:srgbClr val="4D247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4"/>
          <p:cNvSpPr txBox="1">
            <a:spLocks noGrp="1"/>
          </p:cNvSpPr>
          <p:nvPr>
            <p:ph type="body" idx="1"/>
          </p:nvPr>
        </p:nvSpPr>
        <p:spPr>
          <a:xfrm>
            <a:off x="311700" y="920974"/>
            <a:ext cx="8520600" cy="359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400" b="1" dirty="0"/>
              <a:t>OpenAI</a:t>
            </a:r>
            <a:r>
              <a:rPr lang="en-US" sz="1400" dirty="0"/>
              <a:t> is an AI research and Development company that creates models and makes them accessible to all through APIs. </a:t>
            </a:r>
          </a:p>
          <a:p>
            <a:pPr marL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  <p:sp>
        <p:nvSpPr>
          <p:cNvPr id="80" name="Google Shape;80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9200"/>
          </a:xfrm>
          <a:prstGeom prst="rect">
            <a:avLst/>
          </a:prstGeom>
          <a:solidFill>
            <a:srgbClr val="4D24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29184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dirty="0"/>
              <a:t>OpenAI and ChatGPT</a:t>
            </a:r>
            <a:endParaRPr dirty="0"/>
          </a:p>
        </p:txBody>
      </p:sp>
      <p:sp>
        <p:nvSpPr>
          <p:cNvPr id="81" name="Google Shape;81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6579234-7D8B-D6CA-D031-70B7887D36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3256849"/>
              </p:ext>
            </p:extLst>
          </p:nvPr>
        </p:nvGraphicFramePr>
        <p:xfrm>
          <a:off x="486965" y="1664911"/>
          <a:ext cx="8170069" cy="1005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A87E860-4926-5DE5-DF38-02442C923EAA}"/>
              </a:ext>
            </a:extLst>
          </p:cNvPr>
          <p:cNvSpPr txBox="1"/>
          <p:nvPr/>
        </p:nvSpPr>
        <p:spPr>
          <a:xfrm>
            <a:off x="386715" y="2905367"/>
            <a:ext cx="817006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ChatGPT</a:t>
            </a:r>
            <a:r>
              <a:rPr lang="en-US" dirty="0"/>
              <a:t> is a language model developed by OpenAI. It is based on the GPT (Generative Pre-trained Transformer) architecture, specifically GPT-3.5 &amp; above.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designed to generate human-like text responses and engage in interactive conversations with users.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trained on a vast amount of text data from the internet, allowing it to learn patterns, grammar, and context.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understand and generate coherent responses, making it suitable for a variety of conversational tasks.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powerful tool for building chatbots, virtual assistants, and other conversational agents. It can be used to answer questions, provide explanations, offer recommendations, simulate characters, and much more.</a:t>
            </a:r>
            <a:endParaRPr lang="en-IN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311700" y="152400"/>
            <a:ext cx="85206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b="1">
                <a:solidFill>
                  <a:srgbClr val="4D2471"/>
                </a:solidFill>
                <a:latin typeface="Roboto"/>
                <a:ea typeface="Roboto"/>
                <a:cs typeface="Roboto"/>
                <a:sym typeface="Roboto"/>
              </a:rPr>
              <a:t>Brief about me..</a:t>
            </a:r>
            <a:endParaRPr b="1">
              <a:solidFill>
                <a:srgbClr val="4D247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9200"/>
          </a:xfrm>
          <a:prstGeom prst="rect">
            <a:avLst/>
          </a:prstGeom>
          <a:solidFill>
            <a:srgbClr val="4D24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29184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dirty="0"/>
              <a:t>GPT- 3 Models</a:t>
            </a:r>
            <a:endParaRPr dirty="0"/>
          </a:p>
        </p:txBody>
      </p:sp>
      <p:sp>
        <p:nvSpPr>
          <p:cNvPr id="81" name="Google Shape;81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21D7301D-FE39-246C-A671-A0EA74768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346" y="1044193"/>
            <a:ext cx="82083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2" tIns="0" rIns="952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53740"/>
                </a:solidFill>
                <a:effectLst/>
                <a:latin typeface="ColfaxAI"/>
              </a:rPr>
              <a:t>GPT-3.5 models can understand and generate natural language or code. Our most capable and cost effective model in the GPT-3.5 family is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53740"/>
                </a:solidFill>
                <a:effectLst/>
                <a:latin typeface="var(--monospace)"/>
              </a:rPr>
              <a:t>gpt-3.5-turbo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53740"/>
                </a:solidFill>
                <a:effectLst/>
                <a:latin typeface="ColfaxAI"/>
              </a:rPr>
              <a:t> which has been optimized for chat but works well for traditional completions tasks as well.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DB21306-D881-757D-7894-CC97DAA1E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824" y="1489644"/>
            <a:ext cx="4484775" cy="318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3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311700" y="152400"/>
            <a:ext cx="85206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b="1">
                <a:solidFill>
                  <a:srgbClr val="4D2471"/>
                </a:solidFill>
                <a:latin typeface="Roboto"/>
                <a:ea typeface="Roboto"/>
                <a:cs typeface="Roboto"/>
                <a:sym typeface="Roboto"/>
              </a:rPr>
              <a:t>Brief about me..</a:t>
            </a:r>
            <a:endParaRPr b="1">
              <a:solidFill>
                <a:srgbClr val="4D247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9200"/>
          </a:xfrm>
          <a:prstGeom prst="rect">
            <a:avLst/>
          </a:prstGeom>
          <a:solidFill>
            <a:srgbClr val="4D24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29184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dirty="0"/>
              <a:t>GPT- 3.5 Models</a:t>
            </a:r>
            <a:endParaRPr dirty="0"/>
          </a:p>
        </p:txBody>
      </p:sp>
      <p:sp>
        <p:nvSpPr>
          <p:cNvPr id="81" name="Google Shape;81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7EE631-43E6-FEFB-7131-6AC9E2297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18" y="947465"/>
            <a:ext cx="79471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2" tIns="0" rIns="952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53740"/>
                </a:solidFill>
                <a:effectLst/>
                <a:latin typeface="ColfaxAI"/>
              </a:rPr>
              <a:t>GPT-3.5 models can understand and generate natural language or code. It’s the most capable and cost effective model in the GPT-3.5 family is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53740"/>
                </a:solidFill>
                <a:effectLst/>
                <a:latin typeface="var(--monospace)"/>
              </a:rPr>
              <a:t>gpt-3.5-turbo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53740"/>
                </a:solidFill>
                <a:effectLst/>
                <a:latin typeface="ColfaxAI"/>
              </a:rPr>
              <a:t> which has been optimized for chat but works well for traditional completions tasks as well.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6B640D-9388-092A-D0C6-F02476DE7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403" y="1478839"/>
            <a:ext cx="4269234" cy="30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79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311700" y="152400"/>
            <a:ext cx="85206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b="1">
                <a:solidFill>
                  <a:srgbClr val="4D2471"/>
                </a:solidFill>
                <a:latin typeface="Roboto"/>
                <a:ea typeface="Roboto"/>
                <a:cs typeface="Roboto"/>
                <a:sym typeface="Roboto"/>
              </a:rPr>
              <a:t>Brief about me..</a:t>
            </a:r>
            <a:endParaRPr b="1">
              <a:solidFill>
                <a:srgbClr val="4D247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9200"/>
          </a:xfrm>
          <a:prstGeom prst="rect">
            <a:avLst/>
          </a:prstGeom>
          <a:solidFill>
            <a:srgbClr val="4D24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29184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dirty="0"/>
              <a:t>GPT Model Family</a:t>
            </a:r>
            <a:endParaRPr dirty="0"/>
          </a:p>
        </p:txBody>
      </p:sp>
      <p:sp>
        <p:nvSpPr>
          <p:cNvPr id="81" name="Google Shape;81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AF3BBB-0A20-7D05-3B22-6EFD20E10793}"/>
              </a:ext>
            </a:extLst>
          </p:cNvPr>
          <p:cNvSpPr txBox="1"/>
          <p:nvPr/>
        </p:nvSpPr>
        <p:spPr>
          <a:xfrm>
            <a:off x="497114" y="1799772"/>
            <a:ext cx="81497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Davinci</a:t>
            </a:r>
            <a:r>
              <a:rPr lang="en-IN" dirty="0"/>
              <a:t> - Most capable model that can do any task better than other GPT models but have high 	   cost . These tasks could be text summarization, code generation, response for complex 	   intent.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Curie – </a:t>
            </a:r>
            <a:r>
              <a:rPr lang="en-IN" dirty="0"/>
              <a:t>Good for sentiment analysis, complex classification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Babbage – </a:t>
            </a:r>
            <a:r>
              <a:rPr lang="en-IN" dirty="0"/>
              <a:t>Good for simple classification and semantic searching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Ada – </a:t>
            </a:r>
            <a:r>
              <a:rPr lang="en-IN" dirty="0"/>
              <a:t>Great at parsing text and address correction</a:t>
            </a:r>
          </a:p>
        </p:txBody>
      </p:sp>
    </p:spTree>
    <p:extLst>
      <p:ext uri="{BB962C8B-B14F-4D97-AF65-F5344CB8AC3E}">
        <p14:creationId xmlns:p14="http://schemas.microsoft.com/office/powerpoint/2010/main" val="447935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311700" y="152400"/>
            <a:ext cx="85206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b="1">
                <a:solidFill>
                  <a:srgbClr val="4D2471"/>
                </a:solidFill>
                <a:latin typeface="Roboto"/>
                <a:ea typeface="Roboto"/>
                <a:cs typeface="Roboto"/>
                <a:sym typeface="Roboto"/>
              </a:rPr>
              <a:t>Brief about me..</a:t>
            </a:r>
            <a:endParaRPr b="1">
              <a:solidFill>
                <a:srgbClr val="4D247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9200"/>
          </a:xfrm>
          <a:prstGeom prst="rect">
            <a:avLst/>
          </a:prstGeom>
          <a:solidFill>
            <a:srgbClr val="4D24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29184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dirty="0"/>
              <a:t>GPT : text-</a:t>
            </a:r>
            <a:r>
              <a:rPr lang="en-IN" b="1" dirty="0"/>
              <a:t>Davinci-003</a:t>
            </a:r>
            <a:endParaRPr dirty="0"/>
          </a:p>
        </p:txBody>
      </p:sp>
      <p:sp>
        <p:nvSpPr>
          <p:cNvPr id="81" name="Google Shape;81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AF3BBB-0A20-7D05-3B22-6EFD20E10793}"/>
              </a:ext>
            </a:extLst>
          </p:cNvPr>
          <p:cNvSpPr txBox="1"/>
          <p:nvPr/>
        </p:nvSpPr>
        <p:spPr>
          <a:xfrm>
            <a:off x="566669" y="1842664"/>
            <a:ext cx="81497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+mn-lt"/>
              </a:rPr>
              <a:t>Conversation with human like responses with quality as it can understand most complex language patterns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+mn-lt"/>
              </a:rPr>
              <a:t>Text 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+mn-lt"/>
              </a:rPr>
              <a:t>Text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+mn-lt"/>
              </a:rPr>
              <a:t>Transformation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+mn-lt"/>
              </a:rPr>
              <a:t>Completion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2E3D5F-4C85-E6AB-C282-A09A2C715703}"/>
              </a:ext>
            </a:extLst>
          </p:cNvPr>
          <p:cNvSpPr txBox="1"/>
          <p:nvPr/>
        </p:nvSpPr>
        <p:spPr>
          <a:xfrm>
            <a:off x="703943" y="951600"/>
            <a:ext cx="76998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It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is </a:t>
            </a: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built on a transformer architecture with reinforcement learning. Transformers are a type of deep learning model architecture that has proven to be highly effective in various natural language processing tasks. They consist of multiple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layers</a:t>
            </a: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 of self-attention mechanisms and feed-forward neural networks.</a:t>
            </a:r>
            <a:endParaRPr lang="en-IN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9271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311700" y="152400"/>
            <a:ext cx="85206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b="1">
                <a:solidFill>
                  <a:srgbClr val="4D2471"/>
                </a:solidFill>
                <a:latin typeface="Roboto"/>
                <a:ea typeface="Roboto"/>
                <a:cs typeface="Roboto"/>
                <a:sym typeface="Roboto"/>
              </a:rPr>
              <a:t>Brief about me..</a:t>
            </a:r>
            <a:endParaRPr b="1">
              <a:solidFill>
                <a:srgbClr val="4D247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9200"/>
          </a:xfrm>
          <a:prstGeom prst="rect">
            <a:avLst/>
          </a:prstGeom>
          <a:solidFill>
            <a:srgbClr val="4D24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29184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dirty="0"/>
              <a:t>ChatGPT : </a:t>
            </a:r>
            <a:r>
              <a:rPr lang="en-IN" dirty="0"/>
              <a:t>Key concepts</a:t>
            </a:r>
            <a:endParaRPr dirty="0"/>
          </a:p>
        </p:txBody>
      </p:sp>
      <p:sp>
        <p:nvSpPr>
          <p:cNvPr id="81" name="Google Shape;81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E07B21D-DC08-9767-595F-F496A5D6B9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974400"/>
              </p:ext>
            </p:extLst>
          </p:nvPr>
        </p:nvGraphicFramePr>
        <p:xfrm>
          <a:off x="1553028" y="1066799"/>
          <a:ext cx="5754914" cy="3224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40984141"/>
      </p:ext>
    </p:extLst>
  </p:cSld>
  <p:clrMapOvr>
    <a:masterClrMapping/>
  </p:clrMapOvr>
</p:sld>
</file>

<file path=ppt/theme/theme1.xml><?xml version="1.0" encoding="utf-8"?>
<a:theme xmlns:a="http://schemas.openxmlformats.org/drawingml/2006/main" name="AV-DataHou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</TotalTime>
  <Words>676</Words>
  <Application>Microsoft Office PowerPoint</Application>
  <PresentationFormat>On-screen Show (16:9)</PresentationFormat>
  <Paragraphs>77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Roboto</vt:lpstr>
      <vt:lpstr>ColfaxAI</vt:lpstr>
      <vt:lpstr>Arial</vt:lpstr>
      <vt:lpstr>var(--monospace)</vt:lpstr>
      <vt:lpstr>Wingdings</vt:lpstr>
      <vt:lpstr>AV-DataHour</vt:lpstr>
      <vt:lpstr>PowerPoint Presentation</vt:lpstr>
      <vt:lpstr>Table of Contents</vt:lpstr>
      <vt:lpstr>Brief about me..</vt:lpstr>
      <vt:lpstr>Brief about me..</vt:lpstr>
      <vt:lpstr>Brief about me..</vt:lpstr>
      <vt:lpstr>Brief about me..</vt:lpstr>
      <vt:lpstr>Brief about me..</vt:lpstr>
      <vt:lpstr>Brief about me..</vt:lpstr>
      <vt:lpstr>Brief about me..</vt:lpstr>
      <vt:lpstr>Environment Setup &amp; Notebook Links  Custom ChatGPT Use Case Jupyter Notebook </vt:lpstr>
      <vt:lpstr>DataHour : Q&amp;A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of Contents</dc:title>
  <dc:creator>Parul Chaudhari</dc:creator>
  <cp:lastModifiedBy>Parul Chaudhari</cp:lastModifiedBy>
  <cp:revision>3</cp:revision>
  <dcterms:modified xsi:type="dcterms:W3CDTF">2023-05-26T16:02:06Z</dcterms:modified>
</cp:coreProperties>
</file>