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Conclusion drawn from Confusion Metrics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Predicting Diabetes on Diagnostic using Machine Learning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69731"/>
            <a:ext cx="5583383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+mn-lt"/>
              </a:rPr>
              <a:t>Evaluation Parameter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653466"/>
              </p:ext>
            </p:extLst>
          </p:nvPr>
        </p:nvGraphicFramePr>
        <p:xfrm>
          <a:off x="0" y="2216879"/>
          <a:ext cx="11831784" cy="30155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31123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60465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95794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95794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Recall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F1 </a:t>
                      </a:r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Score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Performance measure and a ratio of correctly predicted value with respect to total overall values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Ratio of actually correctly predicted positive values to the total predicted positive values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Ratio of correctly predicted positive values to all values in class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Weighted average of Precision &amp; Recall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Accuracy = TP+TN / TP + FN + FP + TN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Precision = TP / TP+FP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Recall = TP / TP + FN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F1 Score = 2*(Recall * Precision) / (Recall + Precision)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{07E5C822-3CB3-4D22-89AA-C571BE288140}tf22712842_win32</Template>
  <TotalTime>0</TotalTime>
  <Words>106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Conclusion drawn from Confusion Metrics</vt:lpstr>
      <vt:lpstr>Evaluation Parameter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2021-07-27T06:20:14Z</dcterms:created>
  <dcterms:modified xsi:type="dcterms:W3CDTF">2021-07-27T06:46:35Z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